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1474707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2" autoAdjust="0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7EC-7B96-48B0-A9F9-0481B58C6C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76326-3E8C-49C7-9FE0-D7700F4F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8710-DD83-0DFF-BFB0-50E743D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4E1-48EA-1259-1994-14A31165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0466B81-D233-4ED4-B15C-3FBF01640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EC3-711E-9D86-92EF-A318821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13D-AD6A-906F-3CCD-59739B1E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39FA0C-8A73-F95E-94CF-BF9435401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40EB7-4E3B-F08B-51A9-1B505B4AD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1F42-B40C-A23D-DBF7-19440D44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5B6357D-F206-A04C-CE8B-B66BD8E6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261-23FD-67C6-88A1-9F0A1F9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30189"/>
            <a:ext cx="11706456" cy="520924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A8-EDED-20C1-9350-620B514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AFE572-10BE-F5B6-1367-317D47ABB770}"/>
              </a:ext>
            </a:extLst>
          </p:cNvPr>
          <p:cNvCxnSpPr/>
          <p:nvPr userDrawn="1"/>
        </p:nvCxnSpPr>
        <p:spPr>
          <a:xfrm>
            <a:off x="0" y="816427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0680B66-9E47-EFEE-979E-36CCE16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724-C98C-A04E-E263-C8D07357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2702-B5A6-FD95-9DE1-58551D93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697853-CBD7-FCE7-6AD7-3CCAC8D5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77B-B727-FB6E-D073-5DE68BE7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159A-9F99-E7CF-7130-C8711C46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9444-79E6-D4B5-D6F2-03677BE9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A3AF-78E1-DB18-75A5-2688BA4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29AE-1A6B-1ADE-D701-FC68D05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391583-073D-FAFA-F88E-5CF1E5FB5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C43-38AB-9CB0-5AC6-541F25C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6DF6-A4AB-415C-2D06-92675F29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5EA8-8C4B-8D47-79FD-EA8A5F61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737C0-14E8-BFD8-57E8-03BBC1DE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A8DA-D842-E4A8-1E99-67C204340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51A7DE-C040-101E-A03E-3C82FF6A3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3F0-60AE-B8C6-EB8C-4BF86B8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B7DEDB-F0E6-CCC0-6D80-BA7B1575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2FA5-78D2-2093-AE74-24099264C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034-E037-1571-7D53-A8E444D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E5BB-D3E6-D117-5887-D9709314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974C-2E36-1476-AEC4-E50B470A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B7896A-1060-3DAE-6F39-EC2D23E37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A58-BE18-2D22-1AFC-62E1BE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AF3B7-6E85-83B2-0D03-9DD3C4D5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2E911-39F4-AED8-885D-7E023ED6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A1ADD2-83D3-6BD7-3F95-AEF6359A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D4AB-BF45-3E29-A6AA-9262059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CFC6-A700-3A9C-8EF4-3A822A11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E979-4DD0-BEE8-01AC-715F026C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3902" y="6467168"/>
            <a:ext cx="598098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2DA41994-2EC6-4CD8-8B45-64B0EF00B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1F8-835F-9EE5-52B3-26012962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SARS2 Data Update: NSP13 </a:t>
            </a:r>
            <a:r>
              <a:rPr lang="en-US" dirty="0">
                <a:highlight>
                  <a:srgbClr val="00FF00"/>
                </a:highlight>
              </a:rPr>
              <a:t>HL Set-50</a:t>
            </a:r>
            <a:r>
              <a:rPr lang="en-US" dirty="0"/>
              <a:t>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5F69B-25F0-852B-36E6-6923ADDDD586}"/>
              </a:ext>
            </a:extLst>
          </p:cNvPr>
          <p:cNvSpPr/>
          <p:nvPr/>
        </p:nvSpPr>
        <p:spPr>
          <a:xfrm>
            <a:off x="439619" y="894351"/>
            <a:ext cx="4766124" cy="632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E35BD-6BC2-A9A7-67EB-F1F8A0AACCD3}"/>
              </a:ext>
            </a:extLst>
          </p:cNvPr>
          <p:cNvSpPr txBox="1"/>
          <p:nvPr/>
        </p:nvSpPr>
        <p:spPr>
          <a:xfrm>
            <a:off x="439617" y="1025953"/>
            <a:ext cx="47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ATPase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SPR | Antiviral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Solubility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E5578-D555-7224-E212-130A8D5BE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41994-2EC6-4CD8-8B45-64B0EF00B6D3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93CB490-D96B-24BD-4327-65576724F506}"/>
              </a:ext>
            </a:extLst>
          </p:cNvPr>
          <p:cNvGraphicFramePr>
            <a:graphicFrameLocks noGrp="1"/>
          </p:cNvGraphicFramePr>
          <p:nvPr/>
        </p:nvGraphicFramePr>
        <p:xfrm>
          <a:off x="439617" y="1651638"/>
          <a:ext cx="10969258" cy="4617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804">
                  <a:extLst>
                    <a:ext uri="{9D8B030D-6E8A-4147-A177-3AD203B41FA5}">
                      <a16:colId xmlns:a16="http://schemas.microsoft.com/office/drawing/2014/main" val="2843694063"/>
                    </a:ext>
                  </a:extLst>
                </a:gridCol>
                <a:gridCol w="1723003">
                  <a:extLst>
                    <a:ext uri="{9D8B030D-6E8A-4147-A177-3AD203B41FA5}">
                      <a16:colId xmlns:a16="http://schemas.microsoft.com/office/drawing/2014/main" val="2273927795"/>
                    </a:ext>
                  </a:extLst>
                </a:gridCol>
                <a:gridCol w="758034">
                  <a:extLst>
                    <a:ext uri="{9D8B030D-6E8A-4147-A177-3AD203B41FA5}">
                      <a16:colId xmlns:a16="http://schemas.microsoft.com/office/drawing/2014/main" val="3667517719"/>
                    </a:ext>
                  </a:extLst>
                </a:gridCol>
                <a:gridCol w="846018">
                  <a:extLst>
                    <a:ext uri="{9D8B030D-6E8A-4147-A177-3AD203B41FA5}">
                      <a16:colId xmlns:a16="http://schemas.microsoft.com/office/drawing/2014/main" val="4188949209"/>
                    </a:ext>
                  </a:extLst>
                </a:gridCol>
                <a:gridCol w="837471">
                  <a:extLst>
                    <a:ext uri="{9D8B030D-6E8A-4147-A177-3AD203B41FA5}">
                      <a16:colId xmlns:a16="http://schemas.microsoft.com/office/drawing/2014/main" val="3698043853"/>
                    </a:ext>
                  </a:extLst>
                </a:gridCol>
                <a:gridCol w="1176780">
                  <a:extLst>
                    <a:ext uri="{9D8B030D-6E8A-4147-A177-3AD203B41FA5}">
                      <a16:colId xmlns:a16="http://schemas.microsoft.com/office/drawing/2014/main" val="3446091639"/>
                    </a:ext>
                  </a:extLst>
                </a:gridCol>
                <a:gridCol w="1568840">
                  <a:extLst>
                    <a:ext uri="{9D8B030D-6E8A-4147-A177-3AD203B41FA5}">
                      <a16:colId xmlns:a16="http://schemas.microsoft.com/office/drawing/2014/main" val="2435839289"/>
                    </a:ext>
                  </a:extLst>
                </a:gridCol>
                <a:gridCol w="1233308">
                  <a:extLst>
                    <a:ext uri="{9D8B030D-6E8A-4147-A177-3AD203B41FA5}">
                      <a16:colId xmlns:a16="http://schemas.microsoft.com/office/drawing/2014/main" val="3322016945"/>
                    </a:ext>
                  </a:extLst>
                </a:gridCol>
              </a:tblGrid>
              <a:tr h="948259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cLogP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tPSA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Aq. Solubility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Aggregation %</a:t>
                      </a:r>
                    </a:p>
                    <a:p>
                      <a:r>
                        <a:rPr lang="en-US" sz="1600" dirty="0"/>
                        <a:t>(in comparison with DMSO) </a:t>
                      </a:r>
                    </a:p>
                    <a:p>
                      <a:r>
                        <a:rPr lang="en-US" sz="1600" dirty="0"/>
                        <a:t>(@ 50 µM)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NSP13 ATPase (IC50)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96151"/>
                  </a:ext>
                </a:extLst>
              </a:tr>
              <a:tr h="91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RA-0002240-01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µM***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61517"/>
                  </a:ext>
                </a:extLst>
              </a:tr>
              <a:tr h="91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RA-0002242-01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µM***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41149"/>
                  </a:ext>
                </a:extLst>
              </a:tr>
              <a:tr h="84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RA-0001872-01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µM***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31814"/>
                  </a:ext>
                </a:extLst>
              </a:tr>
              <a:tr h="84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RA-0002426-01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µM*</a:t>
                      </a:r>
                    </a:p>
                    <a:p>
                      <a:r>
                        <a:rPr lang="en-US" dirty="0"/>
                        <a:t>n=1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1689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BED397AD-3E8D-44E8-8769-247F977D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4" y="2803045"/>
            <a:ext cx="2236582" cy="7109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33DB32-F8F5-8C87-03E7-6AB58C65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" y="4657076"/>
            <a:ext cx="2340424" cy="591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95D96-26C6-9117-8555-D8445D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0" y="3777677"/>
            <a:ext cx="1957009" cy="59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6A140C-A025-27E8-302E-364608942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20" y="5464608"/>
            <a:ext cx="1933046" cy="7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70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91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SARS2 Data Update: NSP13 HL Set-50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Mohammad Anwar</dc:creator>
  <cp:lastModifiedBy>Hossain, Mohammad Anwar</cp:lastModifiedBy>
  <cp:revision>18</cp:revision>
  <dcterms:created xsi:type="dcterms:W3CDTF">2023-08-24T14:25:21Z</dcterms:created>
  <dcterms:modified xsi:type="dcterms:W3CDTF">2023-10-09T15:30:11Z</dcterms:modified>
</cp:coreProperties>
</file>