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8033C5-32C0-4AF7-B6B3-F1B8CFDC2FB9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7C8"/>
    <a:srgbClr val="F8ECE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CF097C-7ECD-4181-9492-CC2235FBDEA9}" v="191" dt="2025-04-01T12:24:55.5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2" autoAdjust="0"/>
    <p:restoredTop sz="94404" autoAdjust="0"/>
  </p:normalViewPr>
  <p:slideViewPr>
    <p:cSldViewPr snapToGrid="0">
      <p:cViewPr varScale="1">
        <p:scale>
          <a:sx n="116" d="100"/>
          <a:sy n="116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9B173D-BDE1-334A-A54B-AB7416F08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520C-8460-0D42-86C9-D0794A4B3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5B03-F712-974C-A1D8-1F9A468F5B6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3C87-CBF7-CC4C-8F0D-1EB8B06357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A787-5DE4-CD4A-B75E-AC89ED789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4958-CA5E-0C46-B182-67DF590D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EF3F-35E2-3B43-BF81-CFC248C52316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3F89-1949-E64B-AC42-D3BE5974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CL Branding background">
            <a:extLst>
              <a:ext uri="{FF2B5EF4-FFF2-40B4-BE49-F238E27FC236}">
                <a16:creationId xmlns:a16="http://schemas.microsoft.com/office/drawing/2014/main" id="{EA4C8DDC-D29E-5E43-9BC2-FD84B2117884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3" name="Faculty, Department title">
            <a:extLst>
              <a:ext uri="{FF2B5EF4-FFF2-40B4-BE49-F238E27FC236}">
                <a16:creationId xmlns:a16="http://schemas.microsoft.com/office/drawing/2014/main" id="{7B844C1D-C9E2-A040-B3FD-0E3861E051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/>
              <a:t>Faculty, Department</a:t>
            </a:r>
          </a:p>
          <a:p>
            <a:pPr lvl="0"/>
            <a:endParaRPr lang="en-GB"/>
          </a:p>
          <a:p>
            <a:pPr lvl="0"/>
            <a:endParaRPr lang="en-GB"/>
          </a:p>
        </p:txBody>
      </p:sp>
      <p:sp>
        <p:nvSpPr>
          <p:cNvPr id="9" name="Main image" descr="Image">
            <a:extLst>
              <a:ext uri="{FF2B5EF4-FFF2-40B4-BE49-F238E27FC236}">
                <a16:creationId xmlns:a16="http://schemas.microsoft.com/office/drawing/2014/main" id="{FD55159A-63D1-334F-B344-448B05BC84B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/>
              <a:t>Click to add picture</a:t>
            </a:r>
            <a:br>
              <a:rPr lang="en-GB"/>
            </a:br>
            <a:endParaRPr lang="en-GB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6D1BEB54-27B8-4348-8671-D93B41DC5E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Main headline,</a:t>
            </a:r>
            <a:br>
              <a:rPr lang="en-US"/>
            </a:br>
            <a:r>
              <a:rPr lang="en-US"/>
              <a:t>Arial 44pt bold</a:t>
            </a:r>
          </a:p>
        </p:txBody>
      </p:sp>
    </p:spTree>
    <p:extLst>
      <p:ext uri="{BB962C8B-B14F-4D97-AF65-F5344CB8AC3E}">
        <p14:creationId xmlns:p14="http://schemas.microsoft.com/office/powerpoint/2010/main" val="207983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/>
              <a:t>Main headline, Arial 44pt bold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35F69D9D-B78C-6D4D-8B1E-AB31E336A5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3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/>
              <a:t>Main headline, Arial 44pt bold</a:t>
            </a:r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71450"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000" y="2412000"/>
            <a:ext cx="3420000" cy="3600000"/>
          </a:xfrm>
        </p:spPr>
        <p:txBody>
          <a:bodyPr/>
          <a:lstStyle>
            <a:lvl1pPr marL="11112" indent="0">
              <a:buNone/>
              <a:defRPr sz="1800"/>
            </a:lvl1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7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/>
              <a:t>Main headline, Arial 44pt bold</a:t>
            </a:r>
          </a:p>
        </p:txBody>
      </p:sp>
      <p:sp>
        <p:nvSpPr>
          <p:cNvPr id="15" name="Text" descr="Text">
            <a:extLst>
              <a:ext uri="{FF2B5EF4-FFF2-40B4-BE49-F238E27FC236}">
                <a16:creationId xmlns:a16="http://schemas.microsoft.com/office/drawing/2014/main" id="{23293D9A-92DE-2745-A551-12503D5B3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11753E1-8533-844D-B406-655C6C9330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8768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562D057E-84DA-844C-8F30-A88C629E1DF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6800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3FA6CE8B-790A-C44A-B1D0-DA5AC754A4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48328" y="2412000"/>
            <a:ext cx="2610000" cy="3764200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34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4 column colour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in Headline" descr="Headline">
            <a:extLst>
              <a:ext uri="{FF2B5EF4-FFF2-40B4-BE49-F238E27FC236}">
                <a16:creationId xmlns:a16="http://schemas.microsoft.com/office/drawing/2014/main" id="{5CB62203-BCF9-3241-9684-0F4402446F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922302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pPr lvl="0"/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8" name="background">
            <a:extLst>
              <a:ext uri="{FF2B5EF4-FFF2-40B4-BE49-F238E27FC236}">
                <a16:creationId xmlns:a16="http://schemas.microsoft.com/office/drawing/2014/main" id="{E0051C4D-5840-9846-A6CC-052B1F915D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86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9" name="Picture" descr="Image">
            <a:extLst>
              <a:ext uri="{FF2B5EF4-FFF2-40B4-BE49-F238E27FC236}">
                <a16:creationId xmlns:a16="http://schemas.microsoft.com/office/drawing/2014/main" id="{7D295661-D9DD-8D43-9041-6814DE8FF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5624" y="1290917"/>
            <a:ext cx="1328200" cy="1557617"/>
          </a:xfrm>
          <a:prstGeom prst="rect">
            <a:avLst/>
          </a:prstGeom>
        </p:spPr>
      </p:pic>
      <p:sp>
        <p:nvSpPr>
          <p:cNvPr id="13" name="Text" descr="Text">
            <a:extLst>
              <a:ext uri="{FF2B5EF4-FFF2-40B4-BE49-F238E27FC236}">
                <a16:creationId xmlns:a16="http://schemas.microsoft.com/office/drawing/2014/main" id="{73CED3B5-33C7-894B-9D58-FC396998F4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03712" y="307340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ackground">
            <a:extLst>
              <a:ext uri="{FF2B5EF4-FFF2-40B4-BE49-F238E27FC236}">
                <a16:creationId xmlns:a16="http://schemas.microsoft.com/office/drawing/2014/main" id="{E69AB749-3152-6149-94E2-048594181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21" name="Picture" descr="Image">
            <a:extLst>
              <a:ext uri="{FF2B5EF4-FFF2-40B4-BE49-F238E27FC236}">
                <a16:creationId xmlns:a16="http://schemas.microsoft.com/office/drawing/2014/main" id="{34669171-BF23-B54C-8D3F-B1C89E122C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292400"/>
            <a:ext cx="1328200" cy="1557617"/>
          </a:xfrm>
          <a:prstGeom prst="rect">
            <a:avLst/>
          </a:prstGeom>
        </p:spPr>
      </p:pic>
      <p:sp>
        <p:nvSpPr>
          <p:cNvPr id="14" name="Text" descr="Text">
            <a:extLst>
              <a:ext uri="{FF2B5EF4-FFF2-40B4-BE49-F238E27FC236}">
                <a16:creationId xmlns:a16="http://schemas.microsoft.com/office/drawing/2014/main" id="{87F3A240-3369-0145-B540-5A60FA0848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6040" y="307340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background">
            <a:extLst>
              <a:ext uri="{FF2B5EF4-FFF2-40B4-BE49-F238E27FC236}">
                <a16:creationId xmlns:a16="http://schemas.microsoft.com/office/drawing/2014/main" id="{F708712F-D0E9-B94A-A9B7-F258F0F10A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90800" y="900000"/>
            <a:ext cx="2610000" cy="5220000"/>
          </a:xfrm>
          <a:solidFill>
            <a:schemeClr val="bg2"/>
          </a:solidFill>
        </p:spPr>
        <p:txBody>
          <a:bodyPr lIns="180000" tIns="180000" rIns="180000" bIns="180000"/>
          <a:lstStyle>
            <a:lvl1pPr marL="11112" indent="0">
              <a:buNone/>
              <a:defRPr/>
            </a:lvl1pPr>
            <a:lvl2pPr>
              <a:buFontTx/>
              <a:buNone/>
              <a:defRPr/>
            </a:lvl2pPr>
          </a:lstStyle>
          <a:p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2" name="Picture" descr="Image">
            <a:extLst>
              <a:ext uri="{FF2B5EF4-FFF2-40B4-BE49-F238E27FC236}">
                <a16:creationId xmlns:a16="http://schemas.microsoft.com/office/drawing/2014/main" id="{8073F21E-F4EF-B246-B7E8-4FA799EC37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40416" y="1290917"/>
            <a:ext cx="1328200" cy="1557617"/>
          </a:xfrm>
          <a:prstGeom prst="rect">
            <a:avLst/>
          </a:prstGeom>
        </p:spPr>
      </p:pic>
      <p:sp>
        <p:nvSpPr>
          <p:cNvPr id="16" name="Text" descr="Text">
            <a:extLst>
              <a:ext uri="{FF2B5EF4-FFF2-40B4-BE49-F238E27FC236}">
                <a16:creationId xmlns:a16="http://schemas.microsoft.com/office/drawing/2014/main" id="{5387EEB0-9F43-E241-9EDB-010FB36582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08368" y="3068960"/>
            <a:ext cx="2222500" cy="3022600"/>
          </a:xfrm>
        </p:spPr>
        <p:txBody>
          <a:bodyPr/>
          <a:lstStyle>
            <a:lvl1pPr>
              <a:defRPr sz="1800"/>
            </a:lvl1pPr>
            <a:lvl2pPr algn="l">
              <a:defRPr sz="1800"/>
            </a:lvl2pPr>
            <a:lvl3pPr marL="180975" indent="-169863">
              <a:tabLst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73E51-46F8-B446-A241-A5395388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CFD4B-BF38-E841-868E-C9F3BBC7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88DCC-68B7-D349-B50E-BEE3CC1D8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36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5400000" cy="2325802"/>
          </a:xfrm>
        </p:spPr>
        <p:txBody>
          <a:bodyPr/>
          <a:lstStyle>
            <a:lvl1pPr>
              <a:defRPr sz="3600" b="0"/>
            </a:lvl1pPr>
          </a:lstStyle>
          <a:p>
            <a:pPr lvl="0"/>
            <a:r>
              <a:rPr lang="en-GB"/>
              <a:t>Heading</a:t>
            </a:r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96CC15FA-5D3D-604E-8882-80A2838906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618500"/>
            <a:ext cx="5399088" cy="2617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" descr="Image">
            <a:extLst>
              <a:ext uri="{FF2B5EF4-FFF2-40B4-BE49-F238E27FC236}">
                <a16:creationId xmlns:a16="http://schemas.microsoft.com/office/drawing/2014/main" id="{C443FA27-F0DB-1840-998D-206100BED3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940000" y="900000"/>
            <a:ext cx="5400000" cy="5344683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/>
              <a:t>Click to add picture</a:t>
            </a:r>
            <a:br>
              <a:rPr lang="en-GB"/>
            </a:b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1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hree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935F83AB-29A1-EF49-B6EC-5214A87545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600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/>
              <a:t>Click to add picture</a:t>
            </a:r>
            <a:br>
              <a:rPr lang="en-GB"/>
            </a:br>
            <a:endParaRPr lang="en-GB"/>
          </a:p>
        </p:txBody>
      </p:sp>
      <p:sp>
        <p:nvSpPr>
          <p:cNvPr id="8" name="Text" descr="Text">
            <a:extLst>
              <a:ext uri="{FF2B5EF4-FFF2-40B4-BE49-F238E27FC236}">
                <a16:creationId xmlns:a16="http://schemas.microsoft.com/office/drawing/2014/main" id="{83D66963-CB2B-4B4F-BCF3-CFD7FD192F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" descr="Image">
            <a:extLst>
              <a:ext uri="{FF2B5EF4-FFF2-40B4-BE49-F238E27FC236}">
                <a16:creationId xmlns:a16="http://schemas.microsoft.com/office/drawing/2014/main" id="{E95E3DE4-2C02-DF4D-871A-130A912A3EB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580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/>
              <a:t>Click to add picture</a:t>
            </a:r>
            <a:br>
              <a:rPr lang="en-GB"/>
            </a:br>
            <a:endParaRPr lang="en-GB"/>
          </a:p>
        </p:txBody>
      </p:sp>
      <p:sp>
        <p:nvSpPr>
          <p:cNvPr id="10" name="Text" descr="Text">
            <a:extLst>
              <a:ext uri="{FF2B5EF4-FFF2-40B4-BE49-F238E27FC236}">
                <a16:creationId xmlns:a16="http://schemas.microsoft.com/office/drawing/2014/main" id="{F7085F07-56B0-4443-841E-8375628232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0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" descr="Image">
            <a:extLst>
              <a:ext uri="{FF2B5EF4-FFF2-40B4-BE49-F238E27FC236}">
                <a16:creationId xmlns:a16="http://schemas.microsoft.com/office/drawing/2014/main" id="{08A0AD7D-724B-E44B-89BE-D93B46E6BC8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56240" y="900000"/>
            <a:ext cx="3420000" cy="2880000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/>
              <a:t>Click to add picture</a:t>
            </a:r>
            <a:br>
              <a:rPr lang="en-GB"/>
            </a:br>
            <a:endParaRPr lang="en-GB"/>
          </a:p>
        </p:txBody>
      </p:sp>
      <p:sp>
        <p:nvSpPr>
          <p:cNvPr id="11" name="Text" descr="Text">
            <a:extLst>
              <a:ext uri="{FF2B5EF4-FFF2-40B4-BE49-F238E27FC236}">
                <a16:creationId xmlns:a16="http://schemas.microsoft.com/office/drawing/2014/main" id="{BB07EA65-C349-F04B-BF09-CC2483489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0218" y="4017600"/>
            <a:ext cx="3420000" cy="2304000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/>
              <a:t>Main headline, Arial 44pt bold</a:t>
            </a:r>
          </a:p>
        </p:txBody>
      </p:sp>
      <p:sp>
        <p:nvSpPr>
          <p:cNvPr id="11" name="Table" descr="Text / Table">
            <a:extLst>
              <a:ext uri="{FF2B5EF4-FFF2-40B4-BE49-F238E27FC236}">
                <a16:creationId xmlns:a16="http://schemas.microsoft.com/office/drawing/2014/main" id="{4DEFD8C9-6C2B-9C49-9F6F-5A35A2B747AF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/>
              <a:t>Click to add table</a:t>
            </a:r>
            <a:endParaRPr lang="en-US"/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D31E44D0-02C4-914B-B5F4-F5B0F5862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66454" y="2414430"/>
            <a:ext cx="2557322" cy="2623913"/>
          </a:xfrm>
        </p:spPr>
        <p:txBody>
          <a:bodyPr/>
          <a:lstStyle>
            <a:lvl1pPr marL="180975" indent="-169863">
              <a:tabLst/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3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/>
              <a:t>Main headline, Arial 44pt bold</a:t>
            </a:r>
          </a:p>
        </p:txBody>
      </p:sp>
      <p:sp>
        <p:nvSpPr>
          <p:cNvPr id="7" name="Table" descr="Text / Table">
            <a:extLst>
              <a:ext uri="{FF2B5EF4-FFF2-40B4-BE49-F238E27FC236}">
                <a16:creationId xmlns:a16="http://schemas.microsoft.com/office/drawing/2014/main" id="{01422A73-1E05-8B44-93EA-70AD3FCEEC9E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360363" y="2286001"/>
            <a:ext cx="11553825" cy="4073524"/>
          </a:xfrm>
        </p:spPr>
        <p:txBody>
          <a:bodyPr/>
          <a:lstStyle/>
          <a:p>
            <a:r>
              <a:rPr lang="en-GB"/>
              <a:t>Click to add table</a:t>
            </a:r>
            <a:endParaRPr lang="en-US"/>
          </a:p>
        </p:txBody>
      </p:sp>
      <p:sp>
        <p:nvSpPr>
          <p:cNvPr id="9" name="Text">
            <a:extLst>
              <a:ext uri="{FF2B5EF4-FFF2-40B4-BE49-F238E27FC236}">
                <a16:creationId xmlns:a16="http://schemas.microsoft.com/office/drawing/2014/main" id="{AD015BAE-CDFB-0848-8398-8E01CAEBAA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3451091"/>
            <a:ext cx="2610000" cy="2894291"/>
          </a:xfrm>
          <a:noFill/>
        </p:spPr>
        <p:txBody>
          <a:bodyPr lIns="0" tIns="0" rIns="0" bIns="0"/>
          <a:lstStyle>
            <a:lvl1pPr>
              <a:defRPr sz="1800"/>
            </a:lvl1pPr>
            <a:lvl2pPr>
              <a:buFontTx/>
              <a:buNone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06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CL Contact 2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GB"/>
              <a:t>Useful links &amp; contact details</a:t>
            </a:r>
            <a:endParaRPr lang="en-US"/>
          </a:p>
        </p:txBody>
      </p:sp>
      <p:sp>
        <p:nvSpPr>
          <p:cNvPr id="21" name="Text" descr="Text">
            <a:extLst>
              <a:ext uri="{FF2B5EF4-FFF2-40B4-BE49-F238E27FC236}">
                <a16:creationId xmlns:a16="http://schemas.microsoft.com/office/drawing/2014/main" id="{82579D70-1A08-DC42-8CE8-ACA8360A7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" descr="Text">
            <a:extLst>
              <a:ext uri="{FF2B5EF4-FFF2-40B4-BE49-F238E27FC236}">
                <a16:creationId xmlns:a16="http://schemas.microsoft.com/office/drawing/2014/main" id="{82B359B7-CB0C-544C-88EE-891FC732EE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2412000"/>
            <a:ext cx="5399088" cy="3600000"/>
          </a:xfrm>
        </p:spPr>
        <p:txBody>
          <a:bodyPr/>
          <a:lstStyle>
            <a:lvl1pPr marL="180975" indent="-169863">
              <a:tabLst/>
              <a:defRPr sz="2400">
                <a:latin typeface="+mn-lt"/>
              </a:defRPr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7E0FC6D2-4499-5C4C-8C93-C7590708B796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/>
              <a:t>Faculty, Department</a:t>
            </a:r>
            <a:endParaRPr lang="en-US"/>
          </a:p>
        </p:txBody>
      </p:sp>
      <p:sp>
        <p:nvSpPr>
          <p:cNvPr id="11" name="Picture" descr="Image">
            <a:extLst>
              <a:ext uri="{FF2B5EF4-FFF2-40B4-BE49-F238E27FC236}">
                <a16:creationId xmlns:a16="http://schemas.microsoft.com/office/drawing/2014/main" id="{D7C34FC0-F8B1-D041-9578-733D7F3C687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0000"/>
            <a:ext cx="12192000" cy="5421086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/>
              <a:t>Click to add picture</a:t>
            </a:r>
            <a:br>
              <a:rPr lang="en-GB"/>
            </a:br>
            <a:endParaRPr lang="en-GB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5F848594-69CD-DA4E-BB25-23F671A7C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549105"/>
            <a:ext cx="7560000" cy="234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Main headline,</a:t>
            </a:r>
            <a:br>
              <a:rPr lang="en-US"/>
            </a:br>
            <a:r>
              <a:rPr lang="en-US"/>
              <a:t>Arial 44pt bold</a:t>
            </a:r>
          </a:p>
        </p:txBody>
      </p:sp>
      <p:sp>
        <p:nvSpPr>
          <p:cNvPr id="5" name="Sub Heading" descr="Sub heading">
            <a:extLst>
              <a:ext uri="{FF2B5EF4-FFF2-40B4-BE49-F238E27FC236}">
                <a16:creationId xmlns:a16="http://schemas.microsoft.com/office/drawing/2014/main" id="{D5AB2EC5-97D3-8D44-BB0B-9125E87D1F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239999"/>
            <a:ext cx="6840000" cy="651777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369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slide 2 - single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</a:extLst>
          </p:cNvPr>
          <p:cNvSpPr/>
          <p:nvPr userDrawn="1"/>
        </p:nvSpPr>
        <p:spPr>
          <a:xfrm>
            <a:off x="0" y="-1"/>
            <a:ext cx="12192000" cy="25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/>
              <a:t>Faculty, Department</a:t>
            </a:r>
            <a:endParaRPr lang="en-US"/>
          </a:p>
        </p:txBody>
      </p:sp>
      <p:sp>
        <p:nvSpPr>
          <p:cNvPr id="10" name="Main Headline" descr="Headline">
            <a:extLst>
              <a:ext uri="{FF2B5EF4-FFF2-40B4-BE49-F238E27FC236}">
                <a16:creationId xmlns:a16="http://schemas.microsoft.com/office/drawing/2014/main" id="{14916FEE-2CA1-274A-AB9A-27AE550ED61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81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Main headline, Arial 44pt bold</a:t>
            </a:r>
            <a:br>
              <a:rPr lang="en-US"/>
            </a:br>
            <a:endParaRPr lang="en-US" altLang="en-US"/>
          </a:p>
        </p:txBody>
      </p:sp>
      <p:sp>
        <p:nvSpPr>
          <p:cNvPr id="11" name="Picture " descr="Image">
            <a:extLst>
              <a:ext uri="{FF2B5EF4-FFF2-40B4-BE49-F238E27FC236}">
                <a16:creationId xmlns:a16="http://schemas.microsoft.com/office/drawing/2014/main" id="{7AAB61C2-2ECC-1549-9211-9297F9B818D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2505456"/>
            <a:ext cx="12192000" cy="435254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/>
              <a:t>Click to add picture</a:t>
            </a:r>
            <a:br>
              <a:rPr lang="en-GB"/>
            </a:br>
            <a:endParaRPr lang="en-GB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9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- Double line -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">
            <a:extLst>
              <a:ext uri="{FF2B5EF4-FFF2-40B4-BE49-F238E27FC236}">
                <a16:creationId xmlns:a16="http://schemas.microsoft.com/office/drawing/2014/main" id="{271759B8-0ABB-3643-884B-0A918443C549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/>
              <a:t>Faculty, Department</a:t>
            </a:r>
            <a:endParaRPr lang="en-US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440000"/>
            <a:ext cx="12192000" cy="1679261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ain Headline" descr="Headline">
            <a:extLst>
              <a:ext uri="{FF2B5EF4-FFF2-40B4-BE49-F238E27FC236}">
                <a16:creationId xmlns:a16="http://schemas.microsoft.com/office/drawing/2014/main" id="{0AFC6B55-24BD-7545-82A9-DD37164DF15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1620000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Main headline, Arial 44pt bold</a:t>
            </a:r>
            <a:br>
              <a:rPr lang="en-US"/>
            </a:br>
            <a:endParaRPr lang="en-US" altLang="en-US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342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62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Title  - Double line -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59606069-DCB2-E341-97E0-98600856E2E5}"/>
              </a:ext>
            </a:extLst>
          </p:cNvPr>
          <p:cNvSpPr/>
          <p:nvPr userDrawn="1"/>
        </p:nvSpPr>
        <p:spPr>
          <a:xfrm>
            <a:off x="0" y="0"/>
            <a:ext cx="12192000" cy="1425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UCL Brand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25" cy="1341123"/>
          </a:xfrm>
          <a:prstGeom prst="rect">
            <a:avLst/>
          </a:prstGeom>
        </p:spPr>
      </p:pic>
      <p:sp>
        <p:nvSpPr>
          <p:cNvPr id="19" name="Department name">
            <a:extLst>
              <a:ext uri="{FF2B5EF4-FFF2-40B4-BE49-F238E27FC236}">
                <a16:creationId xmlns:a16="http://schemas.microsoft.com/office/drawing/2014/main" id="{879D505D-1EAF-D546-930D-569167276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760000" cy="720000"/>
          </a:xfrm>
        </p:spPr>
        <p:txBody>
          <a:bodyPr/>
          <a:lstStyle>
            <a:lvl1pPr marL="11112" indent="0">
              <a:buNone/>
              <a:defRPr sz="1400" b="1" i="0" cap="none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GB"/>
              <a:t>Faculty, Department</a:t>
            </a:r>
            <a:endParaRPr lang="en-US"/>
          </a:p>
        </p:txBody>
      </p:sp>
      <p:sp>
        <p:nvSpPr>
          <p:cNvPr id="12" name="Picture" descr="Image">
            <a:extLst>
              <a:ext uri="{FF2B5EF4-FFF2-40B4-BE49-F238E27FC236}">
                <a16:creationId xmlns:a16="http://schemas.microsoft.com/office/drawing/2014/main" id="{A724F846-9E16-0743-9A5C-ED2946248F5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6914"/>
            <a:ext cx="12192000" cy="1682804"/>
          </a:xfrm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/>
              <a:t>Click to add picture</a:t>
            </a:r>
            <a:br>
              <a:rPr lang="en-GB"/>
            </a:br>
            <a:endParaRPr lang="en-GB"/>
          </a:p>
        </p:txBody>
      </p:sp>
      <p:sp>
        <p:nvSpPr>
          <p:cNvPr id="2" name="Background">
            <a:extLst>
              <a:ext uri="{FF2B5EF4-FFF2-40B4-BE49-F238E27FC236}">
                <a16:creationId xmlns:a16="http://schemas.microsoft.com/office/drawing/2014/main" id="{8FD8CE85-9178-344E-BC9E-19B545ECA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0" y="3122579"/>
            <a:ext cx="12192000" cy="3735421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Headline" descr="Headline">
            <a:extLst>
              <a:ext uri="{FF2B5EF4-FFF2-40B4-BE49-F238E27FC236}">
                <a16:creationId xmlns:a16="http://schemas.microsoft.com/office/drawing/2014/main" id="{F393605F-7BBC-284E-8DAE-0B5B8411382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60000" y="347047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Main headline, Arial 44pt bold</a:t>
            </a:r>
            <a:br>
              <a:rPr lang="en-US"/>
            </a:br>
            <a:endParaRPr lang="en-US" altLang="en-US"/>
          </a:p>
        </p:txBody>
      </p:sp>
      <p:sp>
        <p:nvSpPr>
          <p:cNvPr id="10" name="Sub Heading" descr="Sub heading">
            <a:extLst>
              <a:ext uri="{FF2B5EF4-FFF2-40B4-BE49-F238E27FC236}">
                <a16:creationId xmlns:a16="http://schemas.microsoft.com/office/drawing/2014/main" id="{790EF792-5BFA-7942-944E-20B5F5BA61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999" y="4950000"/>
            <a:ext cx="9000000" cy="19080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22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rgbClr val="FFFFFF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Main headline, Arial 44pt bold</a:t>
            </a:r>
          </a:p>
        </p:txBody>
      </p:sp>
      <p:sp>
        <p:nvSpPr>
          <p:cNvPr id="11" name="Sub Heading" descr="Sub heading">
            <a:extLst>
              <a:ext uri="{FF2B5EF4-FFF2-40B4-BE49-F238E27FC236}">
                <a16:creationId xmlns:a16="http://schemas.microsoft.com/office/drawing/2014/main" id="{169F44E5-11A5-074E-ADAE-05ACB4110A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GB"/>
              <a:t>Large text size, Arial 36 point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225425" indent="-215900">
              <a:buFont typeface="Arial" panose="020B0604020202020204" pitchFamily="34" charset="0"/>
              <a:buChar char="•"/>
              <a:tabLst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180975" marR="0" indent="-18097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aseline="0"/>
            </a:lvl1pPr>
          </a:lstStyle>
          <a:p>
            <a:pPr marL="285750" marR="0" lvl="0" indent="-28575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99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008000"/>
            <a:ext cx="10080000" cy="2880000"/>
          </a:xfrm>
          <a:solidFill>
            <a:srgbClr val="000000"/>
          </a:solidFill>
        </p:spPr>
        <p:txBody>
          <a:bodyPr lIns="360000" tIns="18000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Main headline, Arial 44pt bold</a:t>
            </a:r>
          </a:p>
        </p:txBody>
      </p:sp>
      <p:sp>
        <p:nvSpPr>
          <p:cNvPr id="4" name="Sub Heading">
            <a:extLst>
              <a:ext uri="{FF2B5EF4-FFF2-40B4-BE49-F238E27FC236}">
                <a16:creationId xmlns:a16="http://schemas.microsoft.com/office/drawing/2014/main" id="{7EFF5C86-B7E9-E24F-A032-A4DF63C9C4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9228" y="2308225"/>
            <a:ext cx="8719457" cy="1447800"/>
          </a:xfrm>
        </p:spPr>
        <p:txBody>
          <a:bodyPr/>
          <a:lstStyle>
            <a:lvl1pPr marL="11112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" descr="Main text">
            <a:extLst>
              <a:ext uri="{FF2B5EF4-FFF2-40B4-BE49-F238E27FC236}">
                <a16:creationId xmlns:a16="http://schemas.microsoft.com/office/drawing/2014/main" id="{2EF862B8-1DA8-F84D-B71C-ED32E4C1E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4176077"/>
            <a:ext cx="5400000" cy="1483200"/>
          </a:xfrm>
        </p:spPr>
        <p:txBody>
          <a:bodyPr/>
          <a:lstStyle>
            <a:lvl1pPr marL="11112" indent="0">
              <a:buNone/>
              <a:defRPr sz="2400"/>
            </a:lvl1pPr>
          </a:lstStyle>
          <a:p>
            <a:pPr lvl="0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0" name="Text" descr="Main text">
            <a:extLst>
              <a:ext uri="{FF2B5EF4-FFF2-40B4-BE49-F238E27FC236}">
                <a16:creationId xmlns:a16="http://schemas.microsoft.com/office/drawing/2014/main" id="{C2A66C45-730D-F54A-A6B0-8A42E75C38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40000" y="4176077"/>
            <a:ext cx="5400000" cy="14832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aseline="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197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- section 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">
            <a:extLst>
              <a:ext uri="{FF2B5EF4-FFF2-40B4-BE49-F238E27FC236}">
                <a16:creationId xmlns:a16="http://schemas.microsoft.com/office/drawing/2014/main" id="{F9ECF375-EFC6-8846-9FEE-E3BEC7506D8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6616" y="900000"/>
            <a:ext cx="7534656" cy="5448518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/>
              <a:t>Click to add picture</a:t>
            </a:r>
            <a:br>
              <a:rPr lang="en-GB"/>
            </a:br>
            <a:endParaRPr lang="en-GB"/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833FB40-EB53-5843-98C6-9C72F5A14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" y="1440000"/>
            <a:ext cx="6480000" cy="2880000"/>
          </a:xfrm>
          <a:solidFill>
            <a:schemeClr val="bg1"/>
          </a:solidFill>
        </p:spPr>
        <p:txBody>
          <a:bodyPr lIns="360000" tIns="180000"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Main headline, </a:t>
            </a:r>
            <a:br>
              <a:rPr lang="en-US"/>
            </a:br>
            <a:r>
              <a:rPr lang="en-US"/>
              <a:t>Arial 44pt bold</a:t>
            </a:r>
          </a:p>
        </p:txBody>
      </p:sp>
      <p:sp>
        <p:nvSpPr>
          <p:cNvPr id="8" name="Picture " descr="Image">
            <a:extLst>
              <a:ext uri="{FF2B5EF4-FFF2-40B4-BE49-F238E27FC236}">
                <a16:creationId xmlns:a16="http://schemas.microsoft.com/office/drawing/2014/main" id="{9390C092-D95C-EF41-9B4C-B77F203C0B0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266715" y="900000"/>
            <a:ext cx="3536848" cy="2906486"/>
          </a:xfrm>
          <a:solidFill>
            <a:srgbClr val="FFFFFF"/>
          </a:solidFill>
          <a:ln>
            <a:noFill/>
          </a:ln>
        </p:spPr>
        <p:txBody>
          <a:bodyPr anchor="b" anchorCtr="0"/>
          <a:lstStyle>
            <a:lvl1pPr marL="11112" indent="0" algn="ctr">
              <a:buNone/>
              <a:defRPr sz="2400"/>
            </a:lvl1pPr>
          </a:lstStyle>
          <a:p>
            <a:r>
              <a:rPr lang="en-GB"/>
              <a:t>Click to add picture</a:t>
            </a:r>
            <a:br>
              <a:rPr lang="en-GB"/>
            </a:br>
            <a:endParaRPr lang="en-GB"/>
          </a:p>
        </p:txBody>
      </p:sp>
      <p:sp>
        <p:nvSpPr>
          <p:cNvPr id="9" name="Text" descr="Text">
            <a:extLst>
              <a:ext uri="{FF2B5EF4-FFF2-40B4-BE49-F238E27FC236}">
                <a16:creationId xmlns:a16="http://schemas.microsoft.com/office/drawing/2014/main" id="{B97104E0-DC3E-EB49-A0B8-75D9C6ED8E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62900" y="4164600"/>
            <a:ext cx="3542400" cy="2287000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714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CL single tex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/>
              <a:t>Main headline, Arial 44pt bold</a:t>
            </a:r>
          </a:p>
        </p:txBody>
      </p:sp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52E39625-6121-A140-A00B-27BF9DA23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000" y="2412000"/>
            <a:ext cx="10439064" cy="3600000"/>
          </a:xfrm>
        </p:spPr>
        <p:txBody>
          <a:bodyPr/>
          <a:lstStyle>
            <a:lvl1pPr marL="225425" marR="0" indent="-225425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4EAF8-165C-2D4A-9B32-495E40A0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BB3CA-848C-EF44-BEE5-EB67145F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B6E47-510B-8542-8D2A-81F475B8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CL branding brackground">
            <a:extLst>
              <a:ext uri="{FF2B5EF4-FFF2-40B4-BE49-F238E27FC236}">
                <a16:creationId xmlns:a16="http://schemas.microsoft.com/office/drawing/2014/main" id="{66A102D5-ABE3-9744-AE9F-9AF93B04B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UCL Branding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073" cy="545593"/>
          </a:xfrm>
          <a:prstGeom prst="rect">
            <a:avLst/>
          </a:prstGeom>
        </p:spPr>
      </p:pic>
      <p:sp>
        <p:nvSpPr>
          <p:cNvPr id="1026" name="Title Headline" descr="Headline">
            <a:extLst>
              <a:ext uri="{FF2B5EF4-FFF2-40B4-BE49-F238E27FC236}">
                <a16:creationId xmlns:a16="http://schemas.microsoft.com/office/drawing/2014/main" id="{1389B5D6-B2B6-B044-8F75-8C9E18FFF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0000" y="899999"/>
            <a:ext cx="10800690" cy="13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Main headline</a:t>
            </a:r>
            <a:r>
              <a:rPr lang="en-GB" altLang="en-US"/>
              <a:t>, Arial 44pt bold</a:t>
            </a:r>
            <a:endParaRPr lang="en-US" altLang="en-US"/>
          </a:p>
        </p:txBody>
      </p:sp>
      <p:sp>
        <p:nvSpPr>
          <p:cNvPr id="1027" name="Text" descr="Main text">
            <a:extLst>
              <a:ext uri="{FF2B5EF4-FFF2-40B4-BE49-F238E27FC236}">
                <a16:creationId xmlns:a16="http://schemas.microsoft.com/office/drawing/2014/main" id="{840A67E7-10FC-DE4B-8222-DBD366537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2376000"/>
            <a:ext cx="10800690" cy="37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4"/>
            <a:endParaRPr lang="en-US"/>
          </a:p>
        </p:txBody>
      </p:sp>
      <p:sp>
        <p:nvSpPr>
          <p:cNvPr id="4" name="Date " descr="Date">
            <a:extLst>
              <a:ext uri="{FF2B5EF4-FFF2-40B4-BE49-F238E27FC236}">
                <a16:creationId xmlns:a16="http://schemas.microsoft.com/office/drawing/2014/main" id="{BC7573E6-5C96-F54E-8C6A-D81E27BE4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2211" y="6480000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6/16/25</a:t>
            </a:fld>
            <a:endParaRPr lang="en-US"/>
          </a:p>
        </p:txBody>
      </p:sp>
      <p:sp>
        <p:nvSpPr>
          <p:cNvPr id="5" name="Footer " descr="Footer title">
            <a:extLst>
              <a:ext uri="{FF2B5EF4-FFF2-40B4-BE49-F238E27FC236}">
                <a16:creationId xmlns:a16="http://schemas.microsoft.com/office/drawing/2014/main" id="{1B01C4CC-C66F-714D-B313-340C31FA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0" y="6480000"/>
            <a:ext cx="64800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" descr="Page number">
            <a:extLst>
              <a:ext uri="{FF2B5EF4-FFF2-40B4-BE49-F238E27FC236}">
                <a16:creationId xmlns:a16="http://schemas.microsoft.com/office/drawing/2014/main" id="{D2C68658-D4C2-394E-8334-67AC9BE3F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3111" y="6480000"/>
            <a:ext cx="769307" cy="269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2" r:id="rId2"/>
    <p:sldLayoutId id="2147483723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marR="0" indent="-211138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2250" indent="-21113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250" indent="-211138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112" marR="0" indent="0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marR="0" indent="-180975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new.enaminestore.com/catalog/Z409683954" TargetMode="External"/><Relationship Id="rId13" Type="http://schemas.openxmlformats.org/officeDocument/2006/relationships/hyperlink" Target="https://new.enaminestore.com/catalog/Z9109990939" TargetMode="External"/><Relationship Id="rId18" Type="http://schemas.openxmlformats.org/officeDocument/2006/relationships/hyperlink" Target="https://enaminestore.com/catalog/Z45637952?cat=SCR" TargetMode="External"/><Relationship Id="rId3" Type="http://schemas.openxmlformats.org/officeDocument/2006/relationships/image" Target="../media/image5.emf"/><Relationship Id="rId21" Type="http://schemas.openxmlformats.org/officeDocument/2006/relationships/hyperlink" Target="https://enaminestore.com/catalog/Z27212148?cat=SCR" TargetMode="External"/><Relationship Id="rId7" Type="http://schemas.openxmlformats.org/officeDocument/2006/relationships/hyperlink" Target="https://new.enaminestore.com/catalog/Z56802469" TargetMode="External"/><Relationship Id="rId12" Type="http://schemas.openxmlformats.org/officeDocument/2006/relationships/hyperlink" Target="https://new.enaminestore.com/catalog/Z9109990938" TargetMode="External"/><Relationship Id="rId17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4.bin"/><Relationship Id="rId20" Type="http://schemas.openxmlformats.org/officeDocument/2006/relationships/hyperlink" Target="https://enaminestore.com/catalog/Z55630000?cat=SCR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new.enaminestore.com/catalog/Z4458323215" TargetMode="External"/><Relationship Id="rId11" Type="http://schemas.openxmlformats.org/officeDocument/2006/relationships/hyperlink" Target="https://new.enaminestore.com/catalog/Z274554510" TargetMode="External"/><Relationship Id="rId5" Type="http://schemas.openxmlformats.org/officeDocument/2006/relationships/hyperlink" Target="https://new.enaminestore.com/catalog/Z44590853" TargetMode="External"/><Relationship Id="rId15" Type="http://schemas.openxmlformats.org/officeDocument/2006/relationships/hyperlink" Target="https://enaminestore.com/catalog/Z9109990934?cat=SCR" TargetMode="External"/><Relationship Id="rId10" Type="http://schemas.openxmlformats.org/officeDocument/2006/relationships/image" Target="../media/image6.emf"/><Relationship Id="rId19" Type="http://schemas.openxmlformats.org/officeDocument/2006/relationships/hyperlink" Target="https://enaminestore.com/catalog/Z28155913?cat=SCR" TargetMode="External"/><Relationship Id="rId4" Type="http://schemas.openxmlformats.org/officeDocument/2006/relationships/hyperlink" Target="https://new.enaminestore.com/catalog/Z1499145571" TargetMode="External"/><Relationship Id="rId9" Type="http://schemas.openxmlformats.org/officeDocument/2006/relationships/oleObject" Target="../embeddings/oleObject3.bin"/><Relationship Id="rId14" Type="http://schemas.openxmlformats.org/officeDocument/2006/relationships/hyperlink" Target="https://new.enaminestore.com/catalog/Z2745554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8ACF21-989C-4D53-62BA-E341367110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Thomas Rees, School of Pharmacy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D816A-AB75-6111-0CD2-AB2D2A315974}"/>
              </a:ext>
            </a:extLst>
          </p:cNvPr>
          <p:cNvSpPr txBox="1"/>
          <p:nvPr/>
        </p:nvSpPr>
        <p:spPr>
          <a:xfrm>
            <a:off x="1626667" y="3044279"/>
            <a:ext cx="9567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4400" b="1" dirty="0"/>
              <a:t>ABHD14B small molecule library – </a:t>
            </a:r>
          </a:p>
          <a:p>
            <a:pPr algn="l"/>
            <a:r>
              <a:rPr lang="en-GB" sz="2800" b="1" dirty="0"/>
              <a:t>Based on known ASMS hit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57E56A4-4BEC-C96E-CB4F-BB3ECDD9FC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32032"/>
              </p:ext>
            </p:extLst>
          </p:nvPr>
        </p:nvGraphicFramePr>
        <p:xfrm>
          <a:off x="8678174" y="5165140"/>
          <a:ext cx="3513826" cy="169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2" imgW="1828374" imgH="880581" progId="ChemDraw_x64.Document.6.0">
                  <p:embed/>
                </p:oleObj>
              </mc:Choice>
              <mc:Fallback>
                <p:oleObj name="CS ChemDraw 64-bit Drawing" r:id="rId2" imgW="1828374" imgH="880581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78174" y="5165140"/>
                        <a:ext cx="3513826" cy="1692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716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181DEB1-1B3B-46C9-1C41-D97293A7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899999"/>
            <a:ext cx="8999900" cy="1368000"/>
          </a:xfrm>
        </p:spPr>
        <p:txBody>
          <a:bodyPr/>
          <a:lstStyle/>
          <a:p>
            <a:r>
              <a:rPr lang="en-US" dirty="0"/>
              <a:t>Library: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A9A0AFD-5ED0-AEB6-F541-9A7C01478A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575885"/>
              </p:ext>
            </p:extLst>
          </p:nvPr>
        </p:nvGraphicFramePr>
        <p:xfrm>
          <a:off x="47624" y="1628264"/>
          <a:ext cx="120967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2" imgW="12097363" imgH="1223481" progId="ChemDraw_x64.Document.6.0">
                  <p:embed/>
                </p:oleObj>
              </mc:Choice>
              <mc:Fallback>
                <p:oleObj name="CS ChemDraw 64-bit Drawing" r:id="rId2" imgW="12097363" imgH="1223481" progId="ChemDraw_x64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24" y="1628264"/>
                        <a:ext cx="12096750" cy="122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30C6995-DE08-2B7D-5730-E73A5B4D14E1}"/>
              </a:ext>
            </a:extLst>
          </p:cNvPr>
          <p:cNvSpPr txBox="1"/>
          <p:nvPr/>
        </p:nvSpPr>
        <p:spPr>
          <a:xfrm>
            <a:off x="47624" y="2852227"/>
            <a:ext cx="221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u="sng" dirty="0">
                <a:solidFill>
                  <a:srgbClr val="172B4E"/>
                </a:solidFill>
                <a:effectLst/>
                <a:latin typeface="Roboto" panose="02000000000000000000" pitchFamily="2" charset="0"/>
                <a:hlinkClick r:id="rId4"/>
              </a:rPr>
              <a:t>Z1499145571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CC654B-55AD-FB97-56EC-0FF9D320B29D}"/>
              </a:ext>
            </a:extLst>
          </p:cNvPr>
          <p:cNvSpPr txBox="1"/>
          <p:nvPr/>
        </p:nvSpPr>
        <p:spPr>
          <a:xfrm>
            <a:off x="2621560" y="2852227"/>
            <a:ext cx="1572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solidFill>
                  <a:srgbClr val="172B4E"/>
                </a:solidFill>
                <a:effectLst/>
                <a:latin typeface="Roboto" panose="02000000000000000000" pitchFamily="2" charset="0"/>
                <a:hlinkClick r:id="rId5"/>
              </a:rPr>
              <a:t>Z44590853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4E58D-BAAB-738E-E900-1232157C3EF3}"/>
              </a:ext>
            </a:extLst>
          </p:cNvPr>
          <p:cNvSpPr txBox="1"/>
          <p:nvPr/>
        </p:nvSpPr>
        <p:spPr>
          <a:xfrm>
            <a:off x="7336172" y="2852227"/>
            <a:ext cx="1681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solidFill>
                  <a:srgbClr val="172B4E"/>
                </a:solidFill>
                <a:effectLst/>
                <a:latin typeface="Roboto" panose="02000000000000000000" pitchFamily="2" charset="0"/>
                <a:hlinkClick r:id="rId6"/>
              </a:rPr>
              <a:t>Z4458323215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8FE500-2D21-F4A5-DD0F-E7DE80AAC7F0}"/>
              </a:ext>
            </a:extLst>
          </p:cNvPr>
          <p:cNvSpPr txBox="1"/>
          <p:nvPr/>
        </p:nvSpPr>
        <p:spPr>
          <a:xfrm>
            <a:off x="10331042" y="2852227"/>
            <a:ext cx="1405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solidFill>
                  <a:srgbClr val="172B4E"/>
                </a:solidFill>
                <a:effectLst/>
                <a:latin typeface="Roboto" panose="02000000000000000000" pitchFamily="2" charset="0"/>
                <a:hlinkClick r:id="rId7"/>
              </a:rPr>
              <a:t>Z56802469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AED04C-2800-A144-96D8-FB4D1A91D50C}"/>
              </a:ext>
            </a:extLst>
          </p:cNvPr>
          <p:cNvSpPr txBox="1"/>
          <p:nvPr/>
        </p:nvSpPr>
        <p:spPr>
          <a:xfrm>
            <a:off x="5022793" y="2852227"/>
            <a:ext cx="1572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solidFill>
                  <a:srgbClr val="172B4E"/>
                </a:solidFill>
                <a:effectLst/>
                <a:latin typeface="Roboto" panose="02000000000000000000" pitchFamily="2" charset="0"/>
                <a:hlinkClick r:id="rId8"/>
              </a:rPr>
              <a:t>Z409683954</a:t>
            </a:r>
            <a:endParaRPr lang="en-GB" dirty="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1B8A39BE-8033-6E9A-C8BD-15D2066F5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79189"/>
              </p:ext>
            </p:extLst>
          </p:nvPr>
        </p:nvGraphicFramePr>
        <p:xfrm>
          <a:off x="66478" y="3429000"/>
          <a:ext cx="12077895" cy="1188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9" imgW="11484779" imgH="1130585" progId="ChemDraw_x64.Document.6.0">
                  <p:embed/>
                </p:oleObj>
              </mc:Choice>
              <mc:Fallback>
                <p:oleObj name="CS ChemDraw 64-bit Drawing" r:id="rId9" imgW="11484779" imgH="1130585" progId="ChemDraw_x64.Document.6.0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B8A39BE-8033-6E9A-C8BD-15D2066F54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478" y="3429000"/>
                        <a:ext cx="12077895" cy="11885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10BEAC9-7603-F267-89A5-C6DDAA14EE8C}"/>
              </a:ext>
            </a:extLst>
          </p:cNvPr>
          <p:cNvSpPr txBox="1"/>
          <p:nvPr/>
        </p:nvSpPr>
        <p:spPr>
          <a:xfrm>
            <a:off x="210070" y="4644972"/>
            <a:ext cx="1527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solidFill>
                  <a:srgbClr val="172B4E"/>
                </a:solidFill>
                <a:effectLst/>
                <a:latin typeface="Roboto" panose="02000000000000000000" pitchFamily="2" charset="0"/>
                <a:hlinkClick r:id="rId11"/>
              </a:rPr>
              <a:t>Z274554510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CE6EC0-25EE-60F8-1371-4317C7B71515}"/>
              </a:ext>
            </a:extLst>
          </p:cNvPr>
          <p:cNvSpPr txBox="1"/>
          <p:nvPr/>
        </p:nvSpPr>
        <p:spPr>
          <a:xfrm>
            <a:off x="5039683" y="4640367"/>
            <a:ext cx="1652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solidFill>
                  <a:srgbClr val="172B4E"/>
                </a:solidFill>
                <a:effectLst/>
                <a:latin typeface="Roboto" panose="02000000000000000000" pitchFamily="2" charset="0"/>
                <a:hlinkClick r:id="rId12"/>
              </a:rPr>
              <a:t>Z9109990938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52A91F-265D-07E8-4A40-4C2DF1982881}"/>
              </a:ext>
            </a:extLst>
          </p:cNvPr>
          <p:cNvSpPr txBox="1"/>
          <p:nvPr/>
        </p:nvSpPr>
        <p:spPr>
          <a:xfrm>
            <a:off x="7908220" y="4644972"/>
            <a:ext cx="16526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solidFill>
                  <a:srgbClr val="172B4E"/>
                </a:solidFill>
                <a:effectLst/>
                <a:latin typeface="Roboto" panose="02000000000000000000" pitchFamily="2" charset="0"/>
                <a:hlinkClick r:id="rId13"/>
              </a:rPr>
              <a:t>Z9109990939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BFA917-E346-C5ED-777A-CC3D55BB41B1}"/>
              </a:ext>
            </a:extLst>
          </p:cNvPr>
          <p:cNvSpPr txBox="1"/>
          <p:nvPr/>
        </p:nvSpPr>
        <p:spPr>
          <a:xfrm>
            <a:off x="10340033" y="4644972"/>
            <a:ext cx="1527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solidFill>
                  <a:srgbClr val="172B4E"/>
                </a:solidFill>
                <a:effectLst/>
                <a:latin typeface="Roboto" panose="02000000000000000000" pitchFamily="2" charset="0"/>
                <a:hlinkClick r:id="rId14"/>
              </a:rPr>
              <a:t>Z274555490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CA8313-6222-794C-4B34-66A34EFE1B09}"/>
              </a:ext>
            </a:extLst>
          </p:cNvPr>
          <p:cNvSpPr txBox="1"/>
          <p:nvPr/>
        </p:nvSpPr>
        <p:spPr>
          <a:xfrm>
            <a:off x="2621560" y="4640367"/>
            <a:ext cx="1710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solidFill>
                  <a:srgbClr val="172B4E"/>
                </a:solidFill>
                <a:effectLst/>
                <a:latin typeface="Roboto" panose="02000000000000000000" pitchFamily="2" charset="0"/>
                <a:hlinkClick r:id="rId15"/>
              </a:rPr>
              <a:t>Z9109990934</a:t>
            </a:r>
            <a:endParaRPr lang="en-GB" b="1" dirty="0"/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774DDA58-8730-BA07-5C82-D6B21257F7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87233"/>
              </p:ext>
            </p:extLst>
          </p:nvPr>
        </p:nvGraphicFramePr>
        <p:xfrm>
          <a:off x="66478" y="5194365"/>
          <a:ext cx="9293422" cy="108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64-bit Drawing" r:id="rId16" imgW="8595360" imgH="1002587" progId="ChemDraw_x64.Document.6.0">
                  <p:embed/>
                </p:oleObj>
              </mc:Choice>
              <mc:Fallback>
                <p:oleObj name="CS ChemDraw 64-bit Drawing" r:id="rId16" imgW="8595360" imgH="1002587" progId="ChemDraw_x64.Document.6.0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74DDA58-8730-BA07-5C82-D6B21257F7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478" y="5194365"/>
                        <a:ext cx="9293422" cy="108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61F5BD5-4ACE-FF2A-9FFB-A1B782B58E27}"/>
              </a:ext>
            </a:extLst>
          </p:cNvPr>
          <p:cNvSpPr txBox="1"/>
          <p:nvPr/>
        </p:nvSpPr>
        <p:spPr>
          <a:xfrm>
            <a:off x="229789" y="6265699"/>
            <a:ext cx="1383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solidFill>
                  <a:srgbClr val="172B4E"/>
                </a:solidFill>
                <a:effectLst/>
                <a:latin typeface="Roboto" panose="02000000000000000000" pitchFamily="2" charset="0"/>
                <a:hlinkClick r:id="rId18"/>
              </a:rPr>
              <a:t>Z45637952</a:t>
            </a:r>
            <a:endParaRPr lang="en-GB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521A4D-A67F-1AED-B9EC-0A477B335D95}"/>
              </a:ext>
            </a:extLst>
          </p:cNvPr>
          <p:cNvSpPr txBox="1"/>
          <p:nvPr/>
        </p:nvSpPr>
        <p:spPr>
          <a:xfrm>
            <a:off x="2733086" y="6265699"/>
            <a:ext cx="1461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solidFill>
                  <a:srgbClr val="172B4E"/>
                </a:solidFill>
                <a:effectLst/>
                <a:latin typeface="Roboto" panose="02000000000000000000" pitchFamily="2" charset="0"/>
                <a:hlinkClick r:id="rId19"/>
              </a:rPr>
              <a:t>Z28155913</a:t>
            </a:r>
            <a:endParaRPr lang="en-GB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3B76DD-501B-746F-0558-A2EC4C37ECCA}"/>
              </a:ext>
            </a:extLst>
          </p:cNvPr>
          <p:cNvSpPr txBox="1"/>
          <p:nvPr/>
        </p:nvSpPr>
        <p:spPr>
          <a:xfrm>
            <a:off x="5211882" y="6265699"/>
            <a:ext cx="1383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solidFill>
                  <a:srgbClr val="172B4E"/>
                </a:solidFill>
                <a:effectLst/>
                <a:latin typeface="Roboto" panose="02000000000000000000" pitchFamily="2" charset="0"/>
                <a:hlinkClick r:id="rId20"/>
              </a:rPr>
              <a:t>Z55630000</a:t>
            </a:r>
            <a:endParaRPr lang="en-GB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F748A7-852D-3954-DE71-C8D294325C32}"/>
              </a:ext>
            </a:extLst>
          </p:cNvPr>
          <p:cNvSpPr txBox="1"/>
          <p:nvPr/>
        </p:nvSpPr>
        <p:spPr>
          <a:xfrm>
            <a:off x="7697402" y="6257534"/>
            <a:ext cx="1476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sng" dirty="0">
                <a:solidFill>
                  <a:srgbClr val="172B4E"/>
                </a:solidFill>
                <a:effectLst/>
                <a:latin typeface="Roboto" panose="02000000000000000000" pitchFamily="2" charset="0"/>
                <a:hlinkClick r:id="rId21"/>
              </a:rPr>
              <a:t>Z27212148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9360775"/>
      </p:ext>
    </p:extLst>
  </p:cSld>
  <p:clrMapOvr>
    <a:masterClrMapping/>
  </p:clrMapOvr>
</p:sld>
</file>

<file path=ppt/theme/theme1.xml><?xml version="1.0" encoding="utf-8"?>
<a:theme xmlns:a="http://schemas.openxmlformats.org/drawingml/2006/main" name="UCL_Black_Slide_Theme">
  <a:themeElements>
    <a:clrScheme name="UCL Black Theme">
      <a:dk1>
        <a:sysClr val="windowText" lastClr="000000"/>
      </a:dk1>
      <a:lt1>
        <a:srgbClr val="FFFFFF"/>
      </a:lt1>
      <a:dk2>
        <a:srgbClr val="000000"/>
      </a:dk2>
      <a:lt2>
        <a:srgbClr val="E6E6E6"/>
      </a:lt2>
      <a:accent1>
        <a:srgbClr val="F6BE00"/>
      </a:accent1>
      <a:accent2>
        <a:srgbClr val="B5BD00"/>
      </a:accent2>
      <a:accent3>
        <a:srgbClr val="A4DBE8"/>
      </a:accent3>
      <a:accent4>
        <a:srgbClr val="8C8279"/>
      </a:accent4>
      <a:accent5>
        <a:srgbClr val="EA7600"/>
      </a:accent5>
      <a:accent6>
        <a:srgbClr val="E03C3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custClrLst>
    <a:custClr name="name of colour">
      <a:srgbClr val="000000"/>
    </a:custClr>
  </a:custClrLst>
  <a:extLst>
    <a:ext uri="{05A4C25C-085E-4340-85A3-A5531E510DB2}">
      <thm15:themeFamily xmlns:thm15="http://schemas.microsoft.com/office/thememl/2012/main" name="Presentation4" id="{1117F47E-1820-FB44-B702-91BC503BEEB2}" vid="{7AC29BA8-160E-2647-B666-6ADA20DE7E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faf88fe-a998-4c5b-93c9-210a11d9a5c2}" enabled="0" method="" siteId="{1faf88fe-a998-4c5b-93c9-210a11d9a5c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10047</TotalTime>
  <Words>33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Roboto</vt:lpstr>
      <vt:lpstr>UCL_Black_Slide_Theme</vt:lpstr>
      <vt:lpstr>CS ChemDraw 64-bit Drawing</vt:lpstr>
      <vt:lpstr>PowerPoint Presentation</vt:lpstr>
      <vt:lpstr>Library: </vt:lpstr>
    </vt:vector>
  </TitlesOfParts>
  <Company>University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Petterson, Helen</dc:creator>
  <cp:lastModifiedBy>Todd, Matthew</cp:lastModifiedBy>
  <cp:revision>401</cp:revision>
  <dcterms:created xsi:type="dcterms:W3CDTF">2020-09-10T09:35:54Z</dcterms:created>
  <dcterms:modified xsi:type="dcterms:W3CDTF">2025-06-19T10:31:58Z</dcterms:modified>
</cp:coreProperties>
</file>