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6"/>
  </p:notesMasterIdLst>
  <p:sldIdLst>
    <p:sldId id="258" r:id="rId5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/>
  </p:normalViewPr>
  <p:slideViewPr>
    <p:cSldViewPr>
      <p:cViewPr varScale="1">
        <p:scale>
          <a:sx n="170" d="100"/>
          <a:sy n="170" d="100"/>
        </p:scale>
        <p:origin x="738" y="132"/>
      </p:cViewPr>
      <p:guideLst>
        <p:guide orient="horz" pos="62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49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6DBA7-38D3-4FF9-B176-AA5B07999DD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9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662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57300"/>
            <a:ext cx="7772400" cy="857250"/>
          </a:xfrm>
        </p:spPr>
        <p:txBody>
          <a:bodyPr anchor="ctr"/>
          <a:lstStyle>
            <a:lvl1pPr>
              <a:defRPr sz="3200">
                <a:solidFill>
                  <a:srgbClr val="870052"/>
                </a:solidFill>
              </a:defRPr>
            </a:lvl1pPr>
          </a:lstStyle>
          <a:p>
            <a:pPr lvl="0"/>
            <a:r>
              <a:rPr lang="sv-SE" noProof="0" dirty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65412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870052"/>
                </a:solidFill>
              </a:defRPr>
            </a:lvl1pPr>
          </a:lstStyle>
          <a:p>
            <a:pPr lvl="0"/>
            <a:r>
              <a:rPr lang="sv-SE" noProof="0" dirty="0"/>
              <a:t>Klicka här för att ändra format på underrubrik i bakgrunden</a:t>
            </a:r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50" y="195486"/>
            <a:ext cx="1585186" cy="792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1E9A5-40AE-4A08-AFCA-21D29C0B3BC4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1F747-95F0-475F-A35A-D87D33D41CB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369050" y="790575"/>
            <a:ext cx="1943100" cy="3886200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539750" y="790575"/>
            <a:ext cx="5676900" cy="38862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233C68-F5D3-44D8-AD4B-0A05E0672D2C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F161A-FB90-4542-B16C-7A8DB2E421C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6D6D3-6DAE-403F-85AB-A35BA05568AB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26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2976811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1851670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7DAE7-4387-4B94-9FD5-3B55FFAC54EC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D7644-3682-4529-B863-173C4F27A56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5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397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021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8819FC-CD1D-4173-B0D0-F69EC7927DB1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8C6-00F0-4387-A9BA-FB521E0564C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99512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2AA4A-BD0B-4AA8-9FF8-98F333D447E7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E0AE-C5F9-4DA8-9EF4-C3DD09B3F57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0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D694F-6DFB-473E-9B0F-C6F7C16EE313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72A2-7A6E-4D96-9253-F8CDFE0E8C6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3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70660-333D-4417-8C25-17E2CB1974B4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70BB-7289-4069-9D4A-2FAE4107D42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2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04788"/>
            <a:ext cx="4021286" cy="438983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3D350-D111-4C60-A7BC-F1330FF2F9C5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F7FDE-2326-4C33-9302-481989129E6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8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D4C84-4EA5-437F-A12A-61931E0C0F5F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EECC-44D8-4442-87AA-D47F74CC81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79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90575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bakgrundsrubriken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7654"/>
            <a:ext cx="7772400" cy="29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4857750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fld id="{E6FCE75A-EAA4-4123-8930-E04E73635E7B}" type="datetime4">
              <a:rPr lang="sv-SE"/>
              <a:pPr/>
              <a:t>16 februari 2022</a:t>
            </a:fld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857750"/>
            <a:ext cx="2895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sv-SE"/>
              <a:t>Namn Efternamn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4857750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2"/>
                </a:solidFill>
                <a:latin typeface="+mn-lt"/>
              </a:defRPr>
            </a:lvl1pPr>
          </a:lstStyle>
          <a:p>
            <a:fld id="{B5C8723E-5A40-4F9A-B83B-0F0B7FEF2706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48006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pic>
        <p:nvPicPr>
          <p:cNvPr id="9" name="Picture 10" descr="KI-Logo_rgb.tif                                                001030A5Macintosh HD                   BBA748FD: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26" y="182563"/>
            <a:ext cx="1329148" cy="54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400">
          <a:solidFill>
            <a:schemeClr val="accent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973-FDBB-4274-B7E4-06C7262C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5486"/>
            <a:ext cx="7772400" cy="504056"/>
          </a:xfrm>
        </p:spPr>
        <p:txBody>
          <a:bodyPr/>
          <a:lstStyle/>
          <a:p>
            <a:r>
              <a:rPr lang="en-US" dirty="0"/>
              <a:t>ABHD2i synthesis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708F-0C94-42D0-9C20-803D5433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D6D3-6DAE-403F-85AB-A35BA05568AB}" type="datetime4">
              <a:rPr lang="sv-SE" smtClean="0"/>
              <a:pPr/>
              <a:t>16 februari 2022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2484-76ED-4A3F-AB35-682F17C6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Kirsty Bentley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AE5F-EEED-4AEE-9339-BE288D3A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</a:t>
            </a:fld>
            <a:endParaRPr lang="sv-S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CD6CE2-9052-46F3-BCA3-3991C42E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76631"/>
            <a:ext cx="7486600" cy="38040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734DCC-B0C9-4994-85E7-ADFABE98C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88" t="-594" b="-1"/>
          <a:stretch/>
        </p:blipFill>
        <p:spPr>
          <a:xfrm>
            <a:off x="7596336" y="3795886"/>
            <a:ext cx="1086117" cy="78706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22F58F-DA0A-4C6B-9867-6E14FD02D2A7}"/>
              </a:ext>
            </a:extLst>
          </p:cNvPr>
          <p:cNvSpPr/>
          <p:nvPr/>
        </p:nvSpPr>
        <p:spPr bwMode="auto">
          <a:xfrm>
            <a:off x="7505700" y="3651870"/>
            <a:ext cx="1242764" cy="102879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6736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70052"/>
      </a:accent1>
      <a:accent2>
        <a:srgbClr val="9FE6E9"/>
      </a:accent2>
      <a:accent3>
        <a:srgbClr val="FFFFFF"/>
      </a:accent3>
      <a:accent4>
        <a:srgbClr val="000000"/>
      </a:accent4>
      <a:accent5>
        <a:srgbClr val="C3AAB3"/>
      </a:accent5>
      <a:accent6>
        <a:srgbClr val="90D0D3"/>
      </a:accent6>
      <a:hlink>
        <a:srgbClr val="D40963"/>
      </a:hlink>
      <a:folHlink>
        <a:srgbClr val="CBCBCB"/>
      </a:folHlink>
    </a:clrScheme>
    <a:fontScheme name="Office-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2418713E60684686186CF7DDF5A712" ma:contentTypeVersion="6" ma:contentTypeDescription="Skapa ett nytt dokument." ma:contentTypeScope="" ma:versionID="be43ebcb6b56a5e16179a9ea23c57b4d">
  <xsd:schema xmlns:xsd="http://www.w3.org/2001/XMLSchema" xmlns:xs="http://www.w3.org/2001/XMLSchema" xmlns:p="http://schemas.microsoft.com/office/2006/metadata/properties" xmlns:ns2="8693e4e5-c345-4aea-83d7-c667bb7fa980" xmlns:ns3="6993b306-08db-4216-a517-e829305896ac" targetNamespace="http://schemas.microsoft.com/office/2006/metadata/properties" ma:root="true" ma:fieldsID="7b989b3a56c7d29b54988fc5093f645b" ns2:_="" ns3:_="">
    <xsd:import namespace="8693e4e5-c345-4aea-83d7-c667bb7fa980"/>
    <xsd:import namespace="6993b306-08db-4216-a517-e829305896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e4e5-c345-4aea-83d7-c667bb7fa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93b306-08db-4216-a517-e829305896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610442-E8EF-40E8-B53F-E9765B120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86D679-CA52-42D8-A679-B438EBF797BB}"/>
</file>

<file path=customXml/itemProps3.xml><?xml version="1.0" encoding="utf-8"?>
<ds:datastoreItem xmlns:ds="http://schemas.openxmlformats.org/officeDocument/2006/customXml" ds:itemID="{A04771DA-6F50-469C-B710-3EAD8B7D7E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16.9_plommonfargad_mall</Template>
  <TotalTime>179</TotalTime>
  <Words>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</vt:lpstr>
      <vt:lpstr>Wingdings</vt:lpstr>
      <vt:lpstr>Office-tema</vt:lpstr>
      <vt:lpstr>ABHD2i synthesis</vt:lpstr>
    </vt:vector>
  </TitlesOfParts>
  <Company>Karolinska Institutet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Sofia Lindberg</dc:creator>
  <cp:lastModifiedBy>Evert</cp:lastModifiedBy>
  <cp:revision>5</cp:revision>
  <cp:lastPrinted>2005-09-23T14:22:03Z</cp:lastPrinted>
  <dcterms:created xsi:type="dcterms:W3CDTF">2017-11-08T09:06:42Z</dcterms:created>
  <dcterms:modified xsi:type="dcterms:W3CDTF">2022-02-16T14:46:26Z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0x0101000F2418713E60684686186CF7DDF5A712</vt:lpwstr>
  </property>
</Properties>
</file>