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269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777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B6D70-A660-1A44-BB7D-2F86A3259DDB}" v="5" dt="2023-11-29T15:57:26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3" autoAdjust="0"/>
    <p:restoredTop sz="96208"/>
  </p:normalViewPr>
  <p:slideViewPr>
    <p:cSldViewPr snapToGrid="0" snapToObjects="1">
      <p:cViewPr>
        <p:scale>
          <a:sx n="162" d="100"/>
          <a:sy n="162" d="100"/>
        </p:scale>
        <p:origin x="408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6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rgbClr val="500777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pic>
        <p:nvPicPr>
          <p:cNvPr id="3" name="UCL Branding">
            <a:extLst>
              <a:ext uri="{FF2B5EF4-FFF2-40B4-BE49-F238E27FC236}">
                <a16:creationId xmlns:a16="http://schemas.microsoft.com/office/drawing/2014/main" id="{EF2D41C7-D700-BF17-C0DE-77C45727DB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4" name="Faculty, Department title">
            <a:extLst>
              <a:ext uri="{FF2B5EF4-FFF2-40B4-BE49-F238E27FC236}">
                <a16:creationId xmlns:a16="http://schemas.microsoft.com/office/drawing/2014/main" id="{08D5C88A-81D8-181C-4594-B90FC9D79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362E845B-D111-D59E-A576-B2C25816A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5F98E82A-1584-B369-B448-5ECF3608D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500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07BCF40B-8328-7694-9747-3F22F8A81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20F85C6E-D706-4E2F-1E1D-0B94DB294C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rgbClr val="500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F1601990-086A-3194-6332-04D66FCC8A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3200" cy="1342371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0198F25C-CB3B-40E5-789C-887736C98D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500777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0" y="0"/>
            <a:ext cx="12192000" cy="550662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11/29/23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10439064" cy="1368000"/>
          </a:xfrm>
        </p:spPr>
        <p:txBody>
          <a:bodyPr/>
          <a:lstStyle/>
          <a:p>
            <a:r>
              <a:rPr lang="en-GB" sz="3600" dirty="0"/>
              <a:t>1b – First attempt at ester hydrolysis (LCMS)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167D2D4-525F-3C96-81B4-D09FA3D6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702676"/>
            <a:ext cx="7873899" cy="4633195"/>
          </a:xfrm>
          <a:prstGeom prst="rect">
            <a:avLst/>
          </a:prstGeom>
        </p:spPr>
      </p:pic>
      <p:pic>
        <p:nvPicPr>
          <p:cNvPr id="6" name="Picture 5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DA645384-0688-D998-03D0-E866D6CA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713" y="3748764"/>
            <a:ext cx="2425351" cy="2425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E3359-0E51-CBE8-17B7-24A9E655B6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320700" y="899999"/>
            <a:ext cx="1511300" cy="229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77A77-42E6-5A88-06E7-8DE16940FC91}"/>
              </a:ext>
            </a:extLst>
          </p:cNvPr>
          <p:cNvSpPr txBox="1"/>
          <p:nvPr/>
        </p:nvSpPr>
        <p:spPr>
          <a:xfrm>
            <a:off x="8341814" y="353697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/>
              <a:t>Positive mode 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9549C-1809-E6A7-9A75-5A08F2D92433}"/>
              </a:ext>
            </a:extLst>
          </p:cNvPr>
          <p:cNvSpPr txBox="1"/>
          <p:nvPr/>
        </p:nvSpPr>
        <p:spPr>
          <a:xfrm>
            <a:off x="10487110" y="6519446"/>
            <a:ext cx="1704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1" i="0" u="none" strike="noStrike" dirty="0">
                <a:effectLst/>
                <a:latin typeface="-apple-system"/>
              </a:rPr>
              <a:t>Alvaro Magalhaes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26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10439064" cy="1368000"/>
          </a:xfrm>
        </p:spPr>
        <p:txBody>
          <a:bodyPr/>
          <a:lstStyle/>
          <a:p>
            <a:r>
              <a:rPr lang="en-GB" sz="3600" dirty="0"/>
              <a:t>1b – Second attempt at ester hydrolysis (LCMS)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6E3359-0E51-CBE8-17B7-24A9E655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20700" y="899999"/>
            <a:ext cx="1511300" cy="22987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FCD755-E85D-5942-DD44-C5DD1488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7" y="1603100"/>
            <a:ext cx="7097000" cy="4804707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B8947F1-9EF0-A267-5B07-2D51B54A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987" y="3983093"/>
            <a:ext cx="2191023" cy="2191023"/>
          </a:xfrm>
          <a:prstGeom prst="rect">
            <a:avLst/>
          </a:prstGeom>
        </p:spPr>
      </p:pic>
      <p:pic>
        <p:nvPicPr>
          <p:cNvPr id="11" name="Picture 10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FDBEB1F4-3544-ED84-EACA-61B919C62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6010" y="3983093"/>
            <a:ext cx="2191023" cy="2191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4C460-1262-BD81-595F-07FAC2135385}"/>
              </a:ext>
            </a:extLst>
          </p:cNvPr>
          <p:cNvSpPr txBox="1"/>
          <p:nvPr/>
        </p:nvSpPr>
        <p:spPr>
          <a:xfrm>
            <a:off x="7603452" y="3732496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/>
              <a:t>Positive mode 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80080-09B1-294C-F30D-E08E51138629}"/>
              </a:ext>
            </a:extLst>
          </p:cNvPr>
          <p:cNvSpPr txBox="1"/>
          <p:nvPr/>
        </p:nvSpPr>
        <p:spPr>
          <a:xfrm>
            <a:off x="9790517" y="3728776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/>
              <a:t>Negative mode 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CE1C3-8E21-F671-70E7-6F9BB9D8553E}"/>
              </a:ext>
            </a:extLst>
          </p:cNvPr>
          <p:cNvSpPr txBox="1"/>
          <p:nvPr/>
        </p:nvSpPr>
        <p:spPr>
          <a:xfrm>
            <a:off x="10487110" y="6519446"/>
            <a:ext cx="1704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1" i="0" u="none" strike="noStrike" dirty="0">
                <a:effectLst/>
                <a:latin typeface="-apple-system"/>
              </a:rPr>
              <a:t>Alvaro Magalhaes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5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>
          <a:xfrm>
            <a:off x="360000" y="899999"/>
            <a:ext cx="10439064" cy="1368000"/>
          </a:xfrm>
        </p:spPr>
        <p:txBody>
          <a:bodyPr/>
          <a:lstStyle/>
          <a:p>
            <a:r>
              <a:rPr lang="en-GB" sz="3600" dirty="0"/>
              <a:t>1b – Second attempt at ester hydrolysis (NMR)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DFB9C-A6FA-2E7F-3B24-0E5F4539F668}"/>
              </a:ext>
            </a:extLst>
          </p:cNvPr>
          <p:cNvSpPr txBox="1"/>
          <p:nvPr/>
        </p:nvSpPr>
        <p:spPr>
          <a:xfrm>
            <a:off x="10487110" y="6519446"/>
            <a:ext cx="1704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b="1" i="0" u="none" strike="noStrike" dirty="0">
                <a:effectLst/>
                <a:latin typeface="-apple-system"/>
              </a:rPr>
              <a:t>Alvaro Magalhaes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89523-13B7-10C5-2F88-33B71488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69" y="1276898"/>
            <a:ext cx="7674281" cy="5360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4BA90-77DD-D145-31B8-4325F2E9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39920" y="1615529"/>
            <a:ext cx="1447190" cy="42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2303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6038</TotalTime>
  <Words>48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Calibri</vt:lpstr>
      <vt:lpstr>UCL_Black_Slide_Theme</vt:lpstr>
      <vt:lpstr>1b – First attempt at ester hydrolysis (LCMS)</vt:lpstr>
      <vt:lpstr>1b – Second attempt at ester hydrolysis (LCMS)</vt:lpstr>
      <vt:lpstr>1b – Second attempt at ester hydrolysis (NMR)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Magalhaes, Alvaro</cp:lastModifiedBy>
  <cp:revision>22</cp:revision>
  <dcterms:created xsi:type="dcterms:W3CDTF">2020-09-10T09:35:54Z</dcterms:created>
  <dcterms:modified xsi:type="dcterms:W3CDTF">2023-11-29T16:00:21Z</dcterms:modified>
</cp:coreProperties>
</file>