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9400"/>
    <a:srgbClr val="F2B489"/>
    <a:srgbClr val="F0BF96"/>
    <a:srgbClr val="193A38"/>
    <a:srgbClr val="ADDBD9"/>
    <a:srgbClr val="F0F0F0"/>
    <a:srgbClr val="1A3A38"/>
    <a:srgbClr val="8EA200"/>
    <a:srgbClr val="962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272C-CA56-4C80-9117-585468D655D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9563C5-CB57-4BA1-B820-11C7D998D6EB}"/>
              </a:ext>
            </a:extLst>
          </p:cNvPr>
          <p:cNvSpPr txBox="1"/>
          <p:nvPr/>
        </p:nvSpPr>
        <p:spPr>
          <a:xfrm>
            <a:off x="2" y="11785937"/>
            <a:ext cx="9601198" cy="1015663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tinyurl.com/OCNFAQ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A5030-1E7B-4703-A8CB-EC8B40A67D1A}"/>
              </a:ext>
            </a:extLst>
          </p:cNvPr>
          <p:cNvSpPr/>
          <p:nvPr/>
        </p:nvSpPr>
        <p:spPr>
          <a:xfrm>
            <a:off x="-2" y="1172188"/>
            <a:ext cx="9601200" cy="3876062"/>
          </a:xfrm>
          <a:prstGeom prst="rect">
            <a:avLst/>
          </a:prstGeom>
          <a:solidFill>
            <a:srgbClr val="F2B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5DFD5-809B-454E-8D09-962305D34445}"/>
              </a:ext>
            </a:extLst>
          </p:cNvPr>
          <p:cNvSpPr txBox="1"/>
          <p:nvPr/>
        </p:nvSpPr>
        <p:spPr>
          <a:xfrm>
            <a:off x="2" y="1402059"/>
            <a:ext cx="9601198" cy="3416320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STRUCTURAL GENOMICS CONSORTIUM’S OPEN CHEMISTRY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A0EE4-4BEC-4991-BBC9-728481EE7D4C}"/>
              </a:ext>
            </a:extLst>
          </p:cNvPr>
          <p:cNvSpPr txBox="1"/>
          <p:nvPr/>
        </p:nvSpPr>
        <p:spPr>
          <a:xfrm>
            <a:off x="2" y="69830"/>
            <a:ext cx="9601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i="1" dirty="0"/>
              <a:t>Join in!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F1D82-8098-C540-8ECF-712F487B7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941" y="5976787"/>
            <a:ext cx="10087082" cy="46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2A0EE4-4BEC-4991-BBC9-728481EE7D4C}"/>
              </a:ext>
            </a:extLst>
          </p:cNvPr>
          <p:cNvSpPr txBox="1"/>
          <p:nvPr/>
        </p:nvSpPr>
        <p:spPr>
          <a:xfrm>
            <a:off x="224088" y="938343"/>
            <a:ext cx="960119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i="1" dirty="0"/>
              <a:t>Join in!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B34AF-8EE9-4FD4-B57D-DA5585956651}"/>
              </a:ext>
            </a:extLst>
          </p:cNvPr>
          <p:cNvSpPr/>
          <p:nvPr/>
        </p:nvSpPr>
        <p:spPr>
          <a:xfrm>
            <a:off x="-4" y="8763000"/>
            <a:ext cx="9601200" cy="3849357"/>
          </a:xfrm>
          <a:prstGeom prst="rect">
            <a:avLst/>
          </a:prstGeom>
          <a:solidFill>
            <a:srgbClr val="F2B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8010D-0A35-44BB-B574-283512CAA16F}"/>
              </a:ext>
            </a:extLst>
          </p:cNvPr>
          <p:cNvSpPr txBox="1"/>
          <p:nvPr/>
        </p:nvSpPr>
        <p:spPr>
          <a:xfrm>
            <a:off x="0" y="8979518"/>
            <a:ext cx="9601198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STRUCTURAL GENOMICS CONSORTIUM’S OPEN CHEMISTRY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0CEAB-11CF-4B4C-9A31-02402E21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6" y="1015285"/>
            <a:ext cx="4057654" cy="187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C6622-79E8-E845-998B-5E8F320AC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6" y="3053011"/>
            <a:ext cx="5709988" cy="5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1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23</Words>
  <Application>Microsoft Macintosh PowerPoint</Application>
  <PresentationFormat>A3 Paper (297x420 mm)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Todd, Matthew</cp:lastModifiedBy>
  <cp:revision>33</cp:revision>
  <dcterms:created xsi:type="dcterms:W3CDTF">2021-08-02T14:43:22Z</dcterms:created>
  <dcterms:modified xsi:type="dcterms:W3CDTF">2022-02-28T17:49:24Z</dcterms:modified>
</cp:coreProperties>
</file>