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a .pptx test file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Have a nice day.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