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Retter" userId="e99a5d270cf77d30" providerId="LiveId" clId="{030FF4FC-573C-42D7-937F-868FA982C512}"/>
    <pc:docChg chg="custSel modSld">
      <pc:chgData name="Lena Retter" userId="e99a5d270cf77d30" providerId="LiveId" clId="{030FF4FC-573C-42D7-937F-868FA982C512}" dt="2025-10-18T14:31:36.018" v="57" actId="20577"/>
      <pc:docMkLst>
        <pc:docMk/>
      </pc:docMkLst>
      <pc:sldChg chg="modSp mod">
        <pc:chgData name="Lena Retter" userId="e99a5d270cf77d30" providerId="LiveId" clId="{030FF4FC-573C-42D7-937F-868FA982C512}" dt="2025-10-18T14:31:36.018" v="57" actId="20577"/>
        <pc:sldMkLst>
          <pc:docMk/>
          <pc:sldMk cId="1723472046" sldId="264"/>
        </pc:sldMkLst>
        <pc:spChg chg="mod">
          <ac:chgData name="Lena Retter" userId="e99a5d270cf77d30" providerId="LiveId" clId="{030FF4FC-573C-42D7-937F-868FA982C512}" dt="2025-10-18T14:31:36.018" v="57" actId="20577"/>
          <ac:spMkLst>
            <pc:docMk/>
            <pc:sldMk cId="1723472046" sldId="264"/>
            <ac:spMk id="3" creationId="{5861C095-10B8-B146-EAC0-0129774B54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8DC1708-870E-C811-F6EF-B6B78BF14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2294B-EFC3-74B6-0F43-6671340767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C6B94-5741-46C0-B547-6C8ED1827195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469EAE-2520-BC92-5653-AD32936B21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14D1F-C55D-AEFC-57C4-A7A1458C4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4BBDB-7C33-4E9B-8675-B2D8675973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4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4D3E6-6730-4956-A114-3164E1E0B830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828B9-6B88-403D-A01E-43F19F1E8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5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55547-D7C9-3890-66C7-0F5E1EA82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B1521-547B-78E6-C62D-61C496E17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57278-F492-7E83-7183-151969B4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22A-D101-43EA-A4F8-E92271585101}" type="datetime1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ABF3D-48CB-067B-DC7B-5B7B84BA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E0C0B-3CF3-3696-B948-D5982D99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14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2F169-FBF8-6FD2-2183-D3C73085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92FD0-A431-3610-1FA3-864076669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280DC5-8A38-1E32-CBFD-5E4877C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6FC-6F17-4259-9E40-8BE26827AA22}" type="datetime1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187A5-7496-F370-44D8-22AD807C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FBC8-C9CF-62B8-E6E2-E2188DC8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87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773E06-4B3C-3C2D-3A8B-17A075740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AC3893-407D-CF7C-A106-809528FD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010BF-AAB8-0B6A-0D3A-0EAC7748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CA1-1949-4C07-849E-D9A9E9CED9B5}" type="datetime1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F794-02AD-2609-63D3-707020AE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95006-57B2-B273-8B88-2F34BA27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4FCD5-4F5E-4D57-C150-C450A217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79158-EE97-5FCE-EFE5-C19D8DC1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F71BB-70B0-91E5-E011-FE44CA7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609EB-FB14-0A22-D17D-40728B72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89AE7-BD8D-619A-2A3D-4A03E76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D4941-18DF-0BE2-68A4-746D9F3C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ED757E-1171-6ED2-4EC5-0ECE3C19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7074E-9773-606A-0465-76FBD1A0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EB74-3201-4BAE-A0D7-D2F697D89183}" type="datetime1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5B997-5C82-070C-C067-0CBC9DE6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C0723-9F37-7775-3750-24C102FB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4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DA58F-9C4C-CAC6-51F3-F4104447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0EDF3-7CCF-9464-A248-EDB36C3F1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391AEE-F983-2E6E-1C8F-EF91728B2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2C05D-4FCA-E1CA-EB24-EA887D1C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984-511D-4D1E-B836-1BC6118B8184}" type="datetime1">
              <a:rPr lang="de-DE" smtClean="0"/>
              <a:t>18.10.2025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8ADB4-C174-FC5F-259E-AE099CA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D7C5A-582D-3070-B918-D79C097E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E6DE9-118A-CEEB-70A0-534C864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76072B-9C6B-FF42-2C5D-1A288F097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58E330-F6C1-97CD-8891-0187F2AF6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2257ED-201B-D0F5-E4D5-7BC46483F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CEDADE-2E9C-41DC-C5D4-9EF914522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EAE811-C7F1-154F-4B28-54027B42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66E-A14A-4B3F-8E6C-4775500390F8}" type="datetime1">
              <a:rPr lang="de-DE" smtClean="0"/>
              <a:t>18.10.2025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CC083C-42F7-D9AD-B173-1D92C7D0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75B8FD-5C82-88DD-6F50-77B999F4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5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97E1E-C7FA-259D-844A-4A8B75D3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5CEAF-3336-52E7-8688-F215E5CA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08F-8435-4AEA-8B20-1FE74797E699}" type="datetime1">
              <a:rPr lang="de-DE" smtClean="0"/>
              <a:t>18.10.2025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A0B66-BB78-853F-8714-4EC5D7B8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B1EE73-D4FB-36EA-11EC-4AA2E16D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58375E-C80D-7114-4825-49BD0CB3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AF9-CA0F-45F6-92EA-5D8A268BD918}" type="datetime1">
              <a:rPr lang="de-DE" smtClean="0"/>
              <a:t>18.10.2025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3B8AF7-40B1-756D-3C40-AAD44B63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EBFA80-F9E4-7F98-AC4B-40117C01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C079-7A81-9A3B-612F-0AB020E8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12076-AA50-CD18-B26E-05DD633F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EE9E27-E56B-595A-ECDE-EDF4338D1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EBB0AC-E777-E866-26DA-60208E32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5BA-4E0D-430A-9D82-798F91C316CB}" type="datetime1">
              <a:rPr lang="de-DE" smtClean="0"/>
              <a:t>18.10.2025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BC71C-4933-AAF2-FFC6-AFDDB5F6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1BD8D6-8A06-C4D5-4FB6-5D5C1C48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0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265B5-CC63-35D9-8FC6-9120B40D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F29CA-10B2-0F08-9AA7-A52E097F5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5D43F4-22CF-7041-1B4E-EC8F44AE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38FEF-20A9-2DF7-127C-A889AED9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5E4-DF2A-41BE-A65F-F588A35C2225}" type="datetime1">
              <a:rPr lang="de-DE" smtClean="0"/>
              <a:t>18.10.2025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43D1B-7AC3-F862-A273-47D0756F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23928-F952-A34D-8648-02CD98F6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1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76C249-C9D0-68E0-C24B-DEA9A94D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B3AA2-DB0F-51EA-8A38-244E14EF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47C5E6-5965-41C9-00BD-4191B3930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EB0C-29A1-451D-9AB7-7854EE98B2A1}" type="datetime1">
              <a:rPr lang="de-DE" smtClean="0"/>
              <a:t>18.10.2025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046AC7-3414-0505-D130-B7091B0F4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35E1AA-8507-DF4F-66EE-F67C939E5739}"/>
              </a:ext>
            </a:extLst>
          </p:cNvPr>
          <p:cNvSpPr txBox="1"/>
          <p:nvPr userDrawn="1"/>
        </p:nvSpPr>
        <p:spPr>
          <a:xfrm>
            <a:off x="8610600" y="6400412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Folie </a:t>
            </a:r>
            <a:fld id="{59750CFD-4599-40F7-A601-48E635B3FAD7}" type="slidenum"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‹Nr.›</a:t>
            </a:fld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von 20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273FD5-C3E2-83E8-0B3F-2290239903C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27128" y="69345"/>
            <a:ext cx="2726574" cy="9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858B-4652-6AE2-F657-C8CC88C24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Praktikum Webanwendungen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53F193-4E88-C1F6-CBBA-94004B100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Geschäftsvorschlag</a:t>
            </a:r>
          </a:p>
          <a:p>
            <a:r>
              <a:rPr lang="de-DE" dirty="0"/>
              <a:t> „Smart Home Dashboard“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3D58B-A9C8-883A-0685-19D32674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26B1-18EB-40E2-B5E9-A32DAF22A91A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37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80207-C953-FE8F-022F-026E8A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F28AC-5076-ABA1-CD2A-33B321A6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Gantt-Diagramm einfügen!!!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4E4B3-3A73-F170-F507-B9A0B6CF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07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9A735-CC5F-8CC7-B24B-1488FF2C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&amp; Erweiterungsmöglichkeiten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0EFDD-FB31-C6DD-E1A0-9DB6BCCE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Benutzerverwaltung (Login, Profile)</a:t>
            </a:r>
          </a:p>
          <a:p>
            <a:r>
              <a:rPr lang="de-DE" sz="1600" dirty="0"/>
              <a:t>Wetteranalyse gemäß Standort</a:t>
            </a:r>
          </a:p>
          <a:p>
            <a:r>
              <a:rPr lang="de-DE" sz="1600" dirty="0"/>
              <a:t>Erweiterte Statistiken</a:t>
            </a:r>
          </a:p>
          <a:p>
            <a:r>
              <a:rPr lang="de-DE" sz="1600" dirty="0"/>
              <a:t>Musikunterstützung</a:t>
            </a:r>
          </a:p>
          <a:p>
            <a:r>
              <a:rPr lang="de-DE" sz="1600" dirty="0"/>
              <a:t>Cloudspeicher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D8F02-2B83-8E68-3728-8EEBF78C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11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0DD69-63F8-A5D9-BB6B-3531AF4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Grafischer Prototyp (Mockup)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A0753-5189-FED7-D433-DC357331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16E05-3349-B7C6-ABBC-53FD18CA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9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6D256-5646-38B1-7C5F-D74FFF5E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7E5CD-C082-6F1F-96D8-A0D3C8CE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Vorstellungsrunde</a:t>
            </a:r>
          </a:p>
          <a:p>
            <a:r>
              <a:rPr lang="de-DE" dirty="0"/>
              <a:t>Motivation und Intention</a:t>
            </a:r>
          </a:p>
          <a:p>
            <a:r>
              <a:rPr lang="de-DE" dirty="0"/>
              <a:t>Zieldefinition </a:t>
            </a:r>
          </a:p>
          <a:p>
            <a:pPr lvl="1"/>
            <a:r>
              <a:rPr lang="de-DE" dirty="0"/>
              <a:t>Hauptziel</a:t>
            </a:r>
          </a:p>
          <a:p>
            <a:pPr lvl="1"/>
            <a:r>
              <a:rPr lang="de-DE" dirty="0"/>
              <a:t>Teilziele</a:t>
            </a:r>
          </a:p>
          <a:p>
            <a:pPr lvl="1"/>
            <a:r>
              <a:rPr lang="de-DE" dirty="0"/>
              <a:t>Qualitätskriterien</a:t>
            </a:r>
          </a:p>
          <a:p>
            <a:r>
              <a:rPr lang="de-DE" dirty="0"/>
              <a:t>Projektumfang &amp; Realisierbarkeit</a:t>
            </a:r>
          </a:p>
          <a:p>
            <a:pPr lvl="1"/>
            <a:r>
              <a:rPr lang="de-DE" dirty="0"/>
              <a:t>Backend</a:t>
            </a:r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Ressourcen</a:t>
            </a:r>
          </a:p>
          <a:p>
            <a:pPr lvl="1"/>
            <a:r>
              <a:rPr lang="de-DE" dirty="0"/>
              <a:t>Risiken</a:t>
            </a:r>
          </a:p>
          <a:p>
            <a:r>
              <a:rPr lang="de-DE" dirty="0"/>
              <a:t>Zeitplan</a:t>
            </a:r>
          </a:p>
          <a:p>
            <a:r>
              <a:rPr lang="de-DE" dirty="0"/>
              <a:t>Ausblick &amp; Erweiterungsmöglichkeiten</a:t>
            </a:r>
          </a:p>
          <a:p>
            <a:r>
              <a:rPr lang="de-DE" dirty="0"/>
              <a:t>Grafischer Prototyp (Mockup)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2CAAA-DBA6-0274-E0D1-D4F16B51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ED93-D8D4-40F4-A911-0E31CD0DC399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97DEA-B960-28BF-E5BE-3082D8D0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75CB34-5274-9A1E-D9F6-3D303EFC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48" y="3153977"/>
            <a:ext cx="1440000" cy="14400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D2724-6B40-71BC-D6E2-A9ED9B51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7480A9-136A-A583-727E-C92BFAD2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32" y="3139770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EE9D77-7AD3-8634-088D-B2142734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255" y="3139770"/>
            <a:ext cx="1440000" cy="144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C068F5-71C0-8EF0-921F-7259E83EB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100" y="3139770"/>
            <a:ext cx="1440000" cy="144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3DA868-9B3C-A403-8AAA-395B80115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616" y="3153977"/>
            <a:ext cx="1440000" cy="144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8EDE885-D463-FB2E-4A92-479B3B74826C}"/>
              </a:ext>
            </a:extLst>
          </p:cNvPr>
          <p:cNvSpPr txBox="1"/>
          <p:nvPr/>
        </p:nvSpPr>
        <p:spPr>
          <a:xfrm>
            <a:off x="8980584" y="4599491"/>
            <a:ext cx="1024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Lena Retter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C29ED-FBC6-F2DC-012A-0BF1BAE06446}"/>
              </a:ext>
            </a:extLst>
          </p:cNvPr>
          <p:cNvSpPr txBox="1"/>
          <p:nvPr/>
        </p:nvSpPr>
        <p:spPr>
          <a:xfrm>
            <a:off x="7171519" y="4593976"/>
            <a:ext cx="1161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Marcel Böhm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F70F36-063D-BA73-3299-D2B0116D68B4}"/>
              </a:ext>
            </a:extLst>
          </p:cNvPr>
          <p:cNvSpPr txBox="1"/>
          <p:nvPr/>
        </p:nvSpPr>
        <p:spPr>
          <a:xfrm>
            <a:off x="5381211" y="4593976"/>
            <a:ext cx="148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Lukas Grochowski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7A00A1-F88F-5F58-D204-7B404753B12E}"/>
              </a:ext>
            </a:extLst>
          </p:cNvPr>
          <p:cNvSpPr txBox="1"/>
          <p:nvPr/>
        </p:nvSpPr>
        <p:spPr>
          <a:xfrm>
            <a:off x="3886131" y="4579770"/>
            <a:ext cx="112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Aaron Kugler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FC37C05-9077-FAE2-BBAB-0764F8CDC947}"/>
              </a:ext>
            </a:extLst>
          </p:cNvPr>
          <p:cNvSpPr txBox="1"/>
          <p:nvPr/>
        </p:nvSpPr>
        <p:spPr>
          <a:xfrm>
            <a:off x="2141744" y="4593976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Tim Schneider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419548-FB82-CB06-C27C-67137C659E33}"/>
              </a:ext>
            </a:extLst>
          </p:cNvPr>
          <p:cNvSpPr txBox="1"/>
          <p:nvPr/>
        </p:nvSpPr>
        <p:spPr>
          <a:xfrm>
            <a:off x="4222811" y="2260353"/>
            <a:ext cx="374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Wer ist dabei?</a:t>
            </a:r>
          </a:p>
        </p:txBody>
      </p:sp>
    </p:spTree>
    <p:extLst>
      <p:ext uri="{BB962C8B-B14F-4D97-AF65-F5344CB8AC3E}">
        <p14:creationId xmlns:p14="http://schemas.microsoft.com/office/powerpoint/2010/main" val="91749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91B2-C600-13B4-DBCF-D2594102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Intention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BACEA-0BC3-448A-0787-4819A888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Wachsende Beliebtheit von Smart Homes und smart-</a:t>
            </a:r>
            <a:r>
              <a:rPr lang="de-DE" sz="1600" dirty="0" err="1"/>
              <a:t>homefähigen</a:t>
            </a:r>
            <a:r>
              <a:rPr lang="de-DE" sz="1600" dirty="0"/>
              <a:t> Geräten – auch innerhalb unseres Teams</a:t>
            </a:r>
          </a:p>
          <a:p>
            <a:r>
              <a:rPr lang="de-DE" sz="1600" dirty="0"/>
              <a:t>Große Vielfalt an Herstellern und Systemen</a:t>
            </a:r>
          </a:p>
          <a:p>
            <a:r>
              <a:rPr lang="de-DE" sz="1600" dirty="0"/>
              <a:t>Eingeschränkte Kompatibilität durch herstellerspezifische Lösungen</a:t>
            </a:r>
          </a:p>
          <a:p>
            <a:r>
              <a:rPr lang="de-DE" sz="1600" dirty="0"/>
              <a:t>Wunsch nach einer zentralen, intuitiven Bedienoberfläche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Daher</a:t>
            </a:r>
          </a:p>
          <a:p>
            <a:r>
              <a:rPr lang="de-DE" sz="1600" dirty="0"/>
              <a:t>Entwicklung einer plattformunabhängigen Webanwendung zur Überwachung und Steuerung von Smart-Home-Geräten</a:t>
            </a:r>
          </a:p>
          <a:p>
            <a:r>
              <a:rPr lang="de-DE" sz="1600" dirty="0"/>
              <a:t>Dabei liegt der Fokus auf Übersichtlichkeit, Interaktivität und Responsivität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D17A-ACB4-ED73-154C-F451B12D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E575C-2ABC-FC7C-0219-4619470C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Zieldefinition - Hauptziel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088D0-2430-21BE-7499-C95C224F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sz="1600" dirty="0"/>
              <a:t>Entwicklung eines interaktiven </a:t>
            </a:r>
            <a:r>
              <a:rPr lang="en-US" sz="1600" dirty="0"/>
              <a:t>Smart Home Dashboards </a:t>
            </a:r>
            <a:r>
              <a:rPr lang="en-US" sz="1600" dirty="0" err="1"/>
              <a:t>mit</a:t>
            </a:r>
            <a:r>
              <a:rPr lang="en-US" sz="1600" dirty="0"/>
              <a:t> Node.js (RESTful API) und jQuery-Frontend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7EFA9-2349-2CE9-AC98-2FAFC935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3FFC2D-6797-4117-9A10-AF9D7BFA6B25}" type="datetime1">
              <a:rPr lang="de-DE" smtClean="0"/>
              <a:pPr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40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47748-7408-67B2-0FA7-A7988AA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Zieldefinition - Teilziele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114DD-47BD-B6B4-4280-044B3B43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Geräte-Status anzeigen (Rollladen, Heizung, Fensterkontakte)</a:t>
            </a:r>
          </a:p>
          <a:p>
            <a:r>
              <a:rPr lang="de-DE" sz="1600" dirty="0"/>
              <a:t>Geräte „schalten“ (an/aus, Temperatur verändern)</a:t>
            </a:r>
          </a:p>
          <a:p>
            <a:r>
              <a:rPr lang="de-DE" sz="1600" dirty="0"/>
              <a:t>Energieverbrauch/-erzeugung visuell darstellen</a:t>
            </a:r>
          </a:p>
          <a:p>
            <a:r>
              <a:rPr lang="de-DE" sz="1600" dirty="0"/>
              <a:t>Nutzerfreundliche Oberfläche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0CDA48-A867-3B87-DD92-47B4CEAE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48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C6D97-B435-FA80-6BE0-6276991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Zieldefinition - Qualitätskriterien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F5227D-5B97-C4F7-F965-8748CEC4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Intuitive Bedienung </a:t>
            </a:r>
          </a:p>
          <a:p>
            <a:r>
              <a:rPr lang="de-DE" sz="1600" dirty="0"/>
              <a:t>Zeitnahe Aktualisierung der Daten</a:t>
            </a:r>
          </a:p>
          <a:p>
            <a:r>
              <a:rPr lang="de-DE" sz="1600" dirty="0"/>
              <a:t>Erweiterbarkeit für neue Smart-Home Geräte bzw. Anwendungen</a:t>
            </a:r>
          </a:p>
          <a:p>
            <a:r>
              <a:rPr lang="de-DE" sz="1600" dirty="0"/>
              <a:t>Responsive Design (Desktop, Smartphone)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5B82B-3E64-219D-4E20-E45606CD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7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3A2B8-D7E2-28D4-92AD-D437A845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Projektumfang &amp; Realisierbarkeit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8C63F-45B7-744E-23D0-EF80A958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Backend:</a:t>
            </a:r>
          </a:p>
          <a:p>
            <a:pPr lvl="1"/>
            <a:r>
              <a:rPr lang="de-DE" sz="1600" dirty="0" err="1"/>
              <a:t>NodeJS</a:t>
            </a:r>
            <a:endParaRPr lang="de-DE" sz="1600" dirty="0"/>
          </a:p>
          <a:p>
            <a:pPr lvl="1"/>
            <a:r>
              <a:rPr lang="de-DE" sz="1600" dirty="0" err="1"/>
              <a:t>RESTful</a:t>
            </a:r>
            <a:r>
              <a:rPr lang="de-DE" sz="1600" dirty="0"/>
              <a:t> Webservices</a:t>
            </a:r>
          </a:p>
          <a:p>
            <a:pPr lvl="1"/>
            <a:r>
              <a:rPr lang="de-DE" sz="1600" dirty="0"/>
              <a:t>SQLite Datenbank</a:t>
            </a:r>
          </a:p>
          <a:p>
            <a:pPr lvl="1"/>
            <a:endParaRPr lang="de-DE" dirty="0"/>
          </a:p>
          <a:p>
            <a:r>
              <a:rPr lang="de-DE" sz="2000" dirty="0"/>
              <a:t>Frontend:</a:t>
            </a:r>
          </a:p>
          <a:p>
            <a:pPr lvl="1"/>
            <a:r>
              <a:rPr lang="de-DE" sz="1600" dirty="0"/>
              <a:t>HTML</a:t>
            </a:r>
          </a:p>
          <a:p>
            <a:pPr lvl="1"/>
            <a:r>
              <a:rPr lang="de-DE" sz="1600" dirty="0"/>
              <a:t>CSS (inkl. Bootstrap)</a:t>
            </a:r>
          </a:p>
          <a:p>
            <a:pPr lvl="1"/>
            <a:r>
              <a:rPr lang="de-DE" sz="1600" dirty="0" err="1"/>
              <a:t>jQuery</a:t>
            </a:r>
            <a:endParaRPr lang="de-DE" sz="1600" dirty="0"/>
          </a:p>
          <a:p>
            <a:pPr lvl="1"/>
            <a:r>
              <a:rPr lang="de-DE" sz="1600" dirty="0"/>
              <a:t>AJAX (für Rest-API)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10AADE-02DF-3508-ACA6-7382D21B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3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BDDE6-164F-EC7C-F819-158BC111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Projektumfang &amp; Realisierbarkeit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1C095-10B8-B146-EAC0-0129774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Ressourcen</a:t>
            </a:r>
          </a:p>
          <a:p>
            <a:pPr lvl="1"/>
            <a:r>
              <a:rPr lang="de-DE" sz="1600" dirty="0"/>
              <a:t>5 Teammitglieder</a:t>
            </a:r>
          </a:p>
          <a:p>
            <a:pPr lvl="1"/>
            <a:r>
              <a:rPr lang="de-DE" sz="1600" dirty="0"/>
              <a:t>Entwicklungszeit: X Wochen</a:t>
            </a:r>
          </a:p>
          <a:p>
            <a:pPr lvl="1"/>
            <a:r>
              <a:rPr lang="de-DE" sz="1600" dirty="0"/>
              <a:t>Tools: Visual Studio Code, GitHub, </a:t>
            </a:r>
            <a:r>
              <a:rPr lang="de-DE" sz="1600" dirty="0" err="1"/>
              <a:t>NodeJS</a:t>
            </a:r>
            <a:r>
              <a:rPr lang="de-DE" sz="1600" dirty="0"/>
              <a:t>, </a:t>
            </a:r>
            <a:r>
              <a:rPr lang="de-DE" sz="1600" dirty="0" err="1"/>
              <a:t>jQuery</a:t>
            </a:r>
            <a:r>
              <a:rPr lang="de-DE" sz="1600" dirty="0"/>
              <a:t>, </a:t>
            </a:r>
            <a:r>
              <a:rPr lang="de-DE" sz="1600" dirty="0" err="1"/>
              <a:t>Dbeaver</a:t>
            </a:r>
            <a:r>
              <a:rPr lang="de-DE" sz="1600" dirty="0"/>
              <a:t>, SQLite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sz="2000" dirty="0"/>
              <a:t>Risiken:</a:t>
            </a:r>
          </a:p>
          <a:p>
            <a:pPr lvl="1"/>
            <a:r>
              <a:rPr lang="de-DE" sz="1600" dirty="0"/>
              <a:t>Zeitaufwand der REST-Integration</a:t>
            </a:r>
          </a:p>
          <a:p>
            <a:pPr lvl="1"/>
            <a:r>
              <a:rPr lang="de-DE" sz="1600" dirty="0"/>
              <a:t>SQLite-Daten anpassen</a:t>
            </a:r>
            <a:r>
              <a:rPr lang="de-DE" sz="1600"/>
              <a:t>/ ergänzen</a:t>
            </a:r>
            <a:endParaRPr lang="de-DE" sz="1600" dirty="0"/>
          </a:p>
          <a:p>
            <a:pPr lvl="1"/>
            <a:r>
              <a:rPr lang="de-DE" sz="1600" dirty="0"/>
              <a:t>Responsive Design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1DB45-A749-E342-A731-2DDA582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18.10.2025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47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89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Praktikum Webanwendungen</vt:lpstr>
      <vt:lpstr>Gliederung</vt:lpstr>
      <vt:lpstr>Vorstellungsrunde</vt:lpstr>
      <vt:lpstr>Motivation und Intention</vt:lpstr>
      <vt:lpstr>Zieldefinition - Hauptziel</vt:lpstr>
      <vt:lpstr>Zieldefinition - Teilziele</vt:lpstr>
      <vt:lpstr>Zieldefinition - Qualitätskriterien</vt:lpstr>
      <vt:lpstr>Projektumfang &amp; Realisierbarkeit</vt:lpstr>
      <vt:lpstr>Projektumfang &amp; Realisierbarkeit</vt:lpstr>
      <vt:lpstr>Zeitplan</vt:lpstr>
      <vt:lpstr>Ausblick &amp; Erweiterungsmöglichkeiten</vt:lpstr>
      <vt:lpstr>Grafischer Prototyp (Mockup)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Grochowski</dc:creator>
  <cp:lastModifiedBy>Lena Retter</cp:lastModifiedBy>
  <cp:revision>11</cp:revision>
  <dcterms:created xsi:type="dcterms:W3CDTF">2025-10-15T16:12:58Z</dcterms:created>
  <dcterms:modified xsi:type="dcterms:W3CDTF">2025-10-18T14:31:45Z</dcterms:modified>
</cp:coreProperties>
</file>