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66" r:id="rId5"/>
    <p:sldId id="264" r:id="rId6"/>
    <p:sldId id="261" r:id="rId7"/>
    <p:sldId id="263" r:id="rId8"/>
    <p:sldId id="265" r:id="rId9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2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05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39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417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608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552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96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413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11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80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054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3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8CB5F-CCDE-40A3-A1C8-1B2AEF4A5695}" type="datetimeFigureOut">
              <a:rPr lang="sv-SE" smtClean="0"/>
              <a:t>2015-12-11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C0D7-C393-449A-BA81-80C520365D3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42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oLj\Dropbox\AbraUng\Strumpkrig\2015\PPFron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41" y="0"/>
            <a:ext cx="916514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Lj\Dropbox\AbraUng\Strumpkrig\2015\tekstura-tekstury-fon-lini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71" y="-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313334"/>
            <a:ext cx="7702624" cy="2979762"/>
          </a:xfrm>
        </p:spPr>
        <p:txBody>
          <a:bodyPr>
            <a:noAutofit/>
          </a:bodyPr>
          <a:lstStyle/>
          <a:p>
            <a:r>
              <a:rPr lang="sv-SE" sz="8800" dirty="0" smtClean="0">
                <a:solidFill>
                  <a:srgbClr val="C5C5C5"/>
                </a:solidFill>
                <a:latin typeface="Algerian" pitchFamily="82" charset="0"/>
              </a:rPr>
              <a:t>Strumpkrig</a:t>
            </a:r>
            <a:br>
              <a:rPr lang="sv-SE" sz="8800" dirty="0" smtClean="0">
                <a:solidFill>
                  <a:srgbClr val="C5C5C5"/>
                </a:solidFill>
                <a:latin typeface="Algerian" pitchFamily="82" charset="0"/>
              </a:rPr>
            </a:br>
            <a:r>
              <a:rPr lang="sv-SE" sz="8800" dirty="0" smtClean="0">
                <a:solidFill>
                  <a:srgbClr val="C5C5C5"/>
                </a:solidFill>
                <a:latin typeface="Algerian" pitchFamily="82" charset="0"/>
              </a:rPr>
              <a:t>2015</a:t>
            </a:r>
            <a:endParaRPr lang="sv-SE" sz="88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539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j\Dropbox\AbraUng\Strumpkrig\2015\tekstura-tekstury-fon-lin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>
            <a:normAutofit/>
          </a:bodyPr>
          <a:lstStyle/>
          <a:p>
            <a:r>
              <a:rPr lang="sv-SE" sz="8000" dirty="0" smtClean="0">
                <a:solidFill>
                  <a:srgbClr val="C5C5C5"/>
                </a:solidFill>
                <a:latin typeface="Algerian" pitchFamily="82" charset="0"/>
              </a:rPr>
              <a:t>Välkomna</a:t>
            </a:r>
            <a:endParaRPr lang="sv-SE" sz="80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59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 descr="C:\Users\JoLj\Dropbox\AbraUng\Strumpkrig\2015\tekstura-tekstury-fon-lin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827584" y="3676072"/>
            <a:ext cx="756084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27584" y="4077072"/>
            <a:ext cx="108012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5496" y="4077072"/>
            <a:ext cx="792088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496" y="3284984"/>
            <a:ext cx="0" cy="79208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348" y="3284984"/>
            <a:ext cx="1284292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31640" y="3284984"/>
            <a:ext cx="0" cy="39108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187624" y="3284984"/>
            <a:ext cx="0" cy="396044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43608" y="3284984"/>
            <a:ext cx="0" cy="396044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9592" y="3284984"/>
            <a:ext cx="0" cy="39108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907704" y="2204864"/>
            <a:ext cx="0" cy="147120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619672" y="1988840"/>
            <a:ext cx="0" cy="169218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19672" y="1973620"/>
            <a:ext cx="2304256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907704" y="2204864"/>
            <a:ext cx="2016224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923928" y="2204864"/>
            <a:ext cx="0" cy="79208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907704" y="4077072"/>
            <a:ext cx="0" cy="43204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923928" y="2996952"/>
            <a:ext cx="792088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923928" y="2996952"/>
            <a:ext cx="0" cy="67912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907704" y="4520912"/>
            <a:ext cx="2016224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907704" y="2996952"/>
            <a:ext cx="2016224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915816" y="2996952"/>
            <a:ext cx="0" cy="936104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915816" y="4149080"/>
            <a:ext cx="0" cy="36004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923928" y="3933056"/>
            <a:ext cx="0" cy="576064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923928" y="4520912"/>
            <a:ext cx="1728192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923928" y="1964492"/>
            <a:ext cx="936104" cy="762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652120" y="3789040"/>
            <a:ext cx="0" cy="72008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5652120" y="2204864"/>
            <a:ext cx="0" cy="90010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860032" y="1844824"/>
            <a:ext cx="792088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60032" y="1700808"/>
            <a:ext cx="792088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4860032" y="1556792"/>
            <a:ext cx="792088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4860032" y="1412776"/>
            <a:ext cx="0" cy="55171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5652120" y="1412776"/>
            <a:ext cx="0" cy="55018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652120" y="3789040"/>
            <a:ext cx="432048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652120" y="3104964"/>
            <a:ext cx="432048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868144" y="3104964"/>
            <a:ext cx="0" cy="68407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970632" y="3113152"/>
            <a:ext cx="0" cy="67588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84168" y="3104964"/>
            <a:ext cx="0" cy="68407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652120" y="4941168"/>
            <a:ext cx="2448272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652120" y="4520912"/>
            <a:ext cx="0" cy="42025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652120" y="2708920"/>
            <a:ext cx="2448272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100392" y="2996952"/>
            <a:ext cx="0" cy="194421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956376" y="2708920"/>
            <a:ext cx="0" cy="288032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812360" y="2996952"/>
            <a:ext cx="288032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812360" y="2708920"/>
            <a:ext cx="0" cy="288032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884368" y="2708920"/>
            <a:ext cx="0" cy="288032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028384" y="2708920"/>
            <a:ext cx="0" cy="288032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8460432" y="2996952"/>
            <a:ext cx="0" cy="194421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00192" y="2204864"/>
            <a:ext cx="1800200" cy="18417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52120" y="1844824"/>
            <a:ext cx="648072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00192" y="1844824"/>
            <a:ext cx="0" cy="36004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287968" y="2426236"/>
            <a:ext cx="1812424" cy="14401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300192" y="2420888"/>
            <a:ext cx="0" cy="288032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8100392" y="2708920"/>
            <a:ext cx="36004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100392" y="2570252"/>
            <a:ext cx="0" cy="13866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8075416" y="2204864"/>
            <a:ext cx="0" cy="184171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8100392" y="4941168"/>
            <a:ext cx="36004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075416" y="2204864"/>
            <a:ext cx="60104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676456" y="2204864"/>
            <a:ext cx="0" cy="50405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9036496" y="2171700"/>
            <a:ext cx="0" cy="140131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460432" y="3560028"/>
            <a:ext cx="576064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676456" y="2636912"/>
            <a:ext cx="36004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676456" y="2564904"/>
            <a:ext cx="36004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676456" y="2492896"/>
            <a:ext cx="36004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676456" y="2420888"/>
            <a:ext cx="36004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676456" y="2348880"/>
            <a:ext cx="360040" cy="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8676456" y="2204864"/>
            <a:ext cx="360040" cy="72008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8676456" y="2024844"/>
            <a:ext cx="288032" cy="18002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8676456" y="2114854"/>
            <a:ext cx="350952" cy="126346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8650872" y="1962964"/>
            <a:ext cx="169600" cy="241900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8568444" y="1916832"/>
            <a:ext cx="112144" cy="288032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8519648" y="1916832"/>
            <a:ext cx="51401" cy="288032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58" idx="0"/>
          </p:cNvCxnSpPr>
          <p:nvPr/>
        </p:nvCxnSpPr>
        <p:spPr>
          <a:xfrm flipV="1">
            <a:off x="8460432" y="1889209"/>
            <a:ext cx="1698" cy="315655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8680588" y="2283083"/>
            <a:ext cx="360040" cy="20077"/>
          </a:xfrm>
          <a:prstGeom prst="line">
            <a:avLst/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21080641">
            <a:off x="6219693" y="1921065"/>
            <a:ext cx="2843307" cy="896693"/>
          </a:xfrm>
          <a:prstGeom prst="arc">
            <a:avLst>
              <a:gd name="adj1" fmla="val 20299563"/>
              <a:gd name="adj2" fmla="val 209732"/>
            </a:avLst>
          </a:prstGeom>
          <a:ln w="25400">
            <a:solidFill>
              <a:srgbClr val="C5C5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8" name="Rectangle 167"/>
          <p:cNvSpPr/>
          <p:nvPr/>
        </p:nvSpPr>
        <p:spPr>
          <a:xfrm>
            <a:off x="1907704" y="2996953"/>
            <a:ext cx="1008112" cy="151216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9" name="Rectangle 168"/>
          <p:cNvSpPr/>
          <p:nvPr/>
        </p:nvSpPr>
        <p:spPr>
          <a:xfrm>
            <a:off x="8110872" y="2724444"/>
            <a:ext cx="351258" cy="22167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0" name="Flowchart: Collate 169"/>
          <p:cNvSpPr/>
          <p:nvPr/>
        </p:nvSpPr>
        <p:spPr>
          <a:xfrm>
            <a:off x="2286824" y="4189986"/>
            <a:ext cx="72008" cy="171832"/>
          </a:xfrm>
          <a:prstGeom prst="flowChartCol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1" name="Flowchart: Collate 170"/>
          <p:cNvSpPr/>
          <p:nvPr/>
        </p:nvSpPr>
        <p:spPr>
          <a:xfrm>
            <a:off x="8244408" y="3883144"/>
            <a:ext cx="72008" cy="171832"/>
          </a:xfrm>
          <a:prstGeom prst="flowChartCollat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339752" y="3130346"/>
            <a:ext cx="137444" cy="1374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7" name="Oval 176"/>
          <p:cNvSpPr/>
          <p:nvPr/>
        </p:nvSpPr>
        <p:spPr>
          <a:xfrm>
            <a:off x="8178972" y="4293096"/>
            <a:ext cx="137444" cy="13744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8" name="Oval 177"/>
          <p:cNvSpPr/>
          <p:nvPr/>
        </p:nvSpPr>
        <p:spPr>
          <a:xfrm>
            <a:off x="2218102" y="3543584"/>
            <a:ext cx="137444" cy="1374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9" name="Oval 178"/>
          <p:cNvSpPr/>
          <p:nvPr/>
        </p:nvSpPr>
        <p:spPr>
          <a:xfrm>
            <a:off x="2629596" y="3615593"/>
            <a:ext cx="137444" cy="1374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0" name="Oval 179"/>
          <p:cNvSpPr/>
          <p:nvPr/>
        </p:nvSpPr>
        <p:spPr>
          <a:xfrm>
            <a:off x="2096452" y="4011636"/>
            <a:ext cx="137444" cy="1374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1" name="Oval 180"/>
          <p:cNvSpPr/>
          <p:nvPr/>
        </p:nvSpPr>
        <p:spPr>
          <a:xfrm>
            <a:off x="2423984" y="3942914"/>
            <a:ext cx="137444" cy="13744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6" name="Oval 185"/>
          <p:cNvSpPr/>
          <p:nvPr/>
        </p:nvSpPr>
        <p:spPr>
          <a:xfrm>
            <a:off x="8149057" y="3408392"/>
            <a:ext cx="137444" cy="13744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7" name="Oval 186"/>
          <p:cNvSpPr/>
          <p:nvPr/>
        </p:nvSpPr>
        <p:spPr>
          <a:xfrm>
            <a:off x="8217779" y="4581392"/>
            <a:ext cx="137444" cy="13744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8" name="Oval 187"/>
          <p:cNvSpPr/>
          <p:nvPr/>
        </p:nvSpPr>
        <p:spPr>
          <a:xfrm>
            <a:off x="8307214" y="3764084"/>
            <a:ext cx="137444" cy="13744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9" name="Oval 188"/>
          <p:cNvSpPr/>
          <p:nvPr/>
        </p:nvSpPr>
        <p:spPr>
          <a:xfrm>
            <a:off x="8160698" y="2878156"/>
            <a:ext cx="137444" cy="13744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0" name="Oval 189"/>
          <p:cNvSpPr/>
          <p:nvPr/>
        </p:nvSpPr>
        <p:spPr>
          <a:xfrm>
            <a:off x="4788024" y="394291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1" name="Oval 190"/>
          <p:cNvSpPr/>
          <p:nvPr/>
        </p:nvSpPr>
        <p:spPr>
          <a:xfrm>
            <a:off x="4940424" y="409531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3" name="Oval 192"/>
          <p:cNvSpPr/>
          <p:nvPr/>
        </p:nvSpPr>
        <p:spPr>
          <a:xfrm>
            <a:off x="5092824" y="424771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5" name="Rectangle 194"/>
          <p:cNvSpPr/>
          <p:nvPr/>
        </p:nvSpPr>
        <p:spPr>
          <a:xfrm>
            <a:off x="3135690" y="116632"/>
            <a:ext cx="2872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5400" dirty="0" smtClean="0">
                <a:solidFill>
                  <a:srgbClr val="C5C5C5"/>
                </a:solidFill>
                <a:latin typeface="Algerian" pitchFamily="82" charset="0"/>
              </a:rPr>
              <a:t>Regler</a:t>
            </a:r>
          </a:p>
          <a:p>
            <a:endParaRPr lang="sv-SE" dirty="0"/>
          </a:p>
        </p:txBody>
      </p:sp>
      <p:sp>
        <p:nvSpPr>
          <p:cNvPr id="196" name="Rectangle 195"/>
          <p:cNvSpPr/>
          <p:nvPr/>
        </p:nvSpPr>
        <p:spPr>
          <a:xfrm>
            <a:off x="1981637" y="5378273"/>
            <a:ext cx="482068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Max 1 sak per hand</a:t>
            </a:r>
            <a:endParaRPr lang="sv-SE" sz="2400" dirty="0" smtClean="0">
              <a:solidFill>
                <a:srgbClr val="C5C5C5"/>
              </a:solidFill>
              <a:latin typeface="Algerian" pitchFamily="82" charset="0"/>
            </a:endParaRPr>
          </a:p>
          <a:p>
            <a:endParaRPr lang="sv-SE" dirty="0"/>
          </a:p>
        </p:txBody>
      </p:sp>
      <p:sp>
        <p:nvSpPr>
          <p:cNvPr id="197" name="Rectangle 196"/>
          <p:cNvSpPr/>
          <p:nvPr/>
        </p:nvSpPr>
        <p:spPr>
          <a:xfrm>
            <a:off x="1790813" y="5378272"/>
            <a:ext cx="59944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Öppna Inte stängda Dörrar</a:t>
            </a:r>
            <a:endParaRPr lang="sv-SE" sz="2400" dirty="0" smtClean="0">
              <a:solidFill>
                <a:srgbClr val="C5C5C5"/>
              </a:solidFill>
              <a:latin typeface="Algerian" pitchFamily="82" charset="0"/>
            </a:endParaRPr>
          </a:p>
          <a:p>
            <a:endParaRPr lang="sv-SE" dirty="0"/>
          </a:p>
        </p:txBody>
      </p:sp>
      <p:sp>
        <p:nvSpPr>
          <p:cNvPr id="198" name="Rectangle 197"/>
          <p:cNvSpPr/>
          <p:nvPr/>
        </p:nvSpPr>
        <p:spPr>
          <a:xfrm>
            <a:off x="2123185" y="5380504"/>
            <a:ext cx="5329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Stäng inte öppna Dörrar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195193" y="5133867"/>
            <a:ext cx="5329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Hindrena är ostabila, klttra inte på eller kryp under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939034" y="5380504"/>
            <a:ext cx="609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Vid poäng byter lagen sida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2123185" y="5301327"/>
            <a:ext cx="5329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Gula laget/Bortalaget bär väst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2146044" y="5224385"/>
            <a:ext cx="5329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Där tävlingsledningen sitter får man inte vara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3923928" y="3988633"/>
            <a:ext cx="720080" cy="520487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50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1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4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0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3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4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7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0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3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6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65 0.01412 -0.00642 0.02824 -0.01007 0.04236 C -0.01094 0.04537 -0.01146 0.05046 -0.0125 0.05347 C -0.01389 0.05694 -0.01649 0.05972 -0.01754 0.06342 C -0.01962 0.07129 -0.02222 0.08518 -0.02847 0.08796 C -0.03021 0.09606 -0.03872 0.09815 -0.04427 0.1 C -0.05052 0.09884 -0.05747 0.09629 -0.06337 0.09352 C -0.0658 0.09236 -0.0684 0.0912 -0.07083 0.09004 C -0.0717 0.08958 -0.07344 0.08889 -0.07344 0.08889 C -0.07639 0.08495 -0.07847 0.08032 -0.0809 0.07569 C -0.08142 0.04305 -0.08247 0.0199 -0.08507 -0.00996 C -0.08472 -0.02361 -0.08472 -0.03727 -0.0842 -0.05093 C -0.08385 -0.0581 -0.08177 -0.06551 -0.08004 -0.07222 C -0.07882 -0.07685 -0.07865 -0.08195 -0.0776 -0.08658 C -0.07535 -0.0963 -0.07274 -0.10579 -0.07083 -0.11551 C -0.07066 -0.1206 -0.07066 -0.12593 -0.07014 -0.13102 C -0.06962 -0.13519 -0.06701 -0.14468 -0.06424 -0.14769 C -0.06198 -0.15023 -0.05781 -0.15116 -0.05504 -0.15209 C -0.04688 -0.15486 -0.03837 -0.15695 -0.03004 -0.1588 C -0.01788 -0.16435 -0.00747 -0.16644 0.00573 -0.1676 C 0.02587 -0.17662 0.05156 -0.16806 0.0724 -0.1676 C 0.10347 -0.1669 0.13472 -0.1669 0.1658 -0.16667 C 0.17361 -0.16574 0.18142 -0.16505 0.18906 -0.1632 C 0.19062 -0.16297 0.1941 -0.16181 0.19583 -0.16111 C 0.1974 -0.16042 0.20069 -0.1588 0.20069 -0.1588 C 0.20104 -0.15764 0.20087 -0.15625 0.20156 -0.15556 C 0.2033 -0.15371 0.21389 -0.15047 0.21736 -0.14885 C 0.21927 -0.14491 0.22118 -0.14236 0.22413 -0.13982 C 0.22656 -0.13472 0.2316 -0.13264 0.23576 -0.12986 C 0.24809 -0.12153 0.26198 -0.11829 0.27569 -0.11667 C 0.28871 -0.11227 0.30243 -0.11505 0.3158 -0.11551 C 0.32431 -0.11783 0.33299 -0.11968 0.34167 -0.12107 C 0.3441 -0.12222 0.3467 -0.12315 0.34913 -0.12431 C 0.35191 -0.13033 0.35347 -0.12709 0.35573 -0.13542 C 0.35521 -0.13727 0.35503 -0.14213 0.3533 -0.14213 " pathEditMode="relative" ptsTypes="ffffffffffffffffffffffffffffffffffA">
                                      <p:cBhvr>
                                        <p:cTn id="275" dur="5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347 0.00324 -0.00434 0.00857 -0.00833 0.00996 C -0.01562 0.01667 -0.02274 0.02153 -0.0316 0.02338 C -0.03489 0.025 -0.03837 0.02639 -0.04166 0.02778 C -0.04948 0.02732 -0.06354 0.0338 -0.06666 0.02107 C -0.06528 0.01042 -0.06319 -0.00278 -0.05573 -0.00879 C -0.05503 -0.0125 -0.05399 -0.0162 -0.0533 -0.01991 C -0.05364 -0.05648 -0.05503 -0.09329 -0.05503 -0.12986 C -0.05503 -0.15972 -0.05625 -0.18426 -0.04913 -0.21111 C -0.04757 -0.21713 -0.04583 -0.22407 -0.04166 -0.22778 C -0.03472 -0.23426 -0.02135 -0.23518 -0.01337 -0.23657 C 0.02413 -0.23588 0.05781 -0.23449 0.09427 -0.22986 C 0.12431 -0.21852 0.17622 -0.22477 0.19913 -0.2243 C 0.20174 -0.22338 0.20677 -0.22106 0.20677 -0.22106 C 0.21337 -0.21481 0.20972 -0.20162 0.2092 -0.19213 C 0.20816 -0.17338 0.20452 -0.15486 0.20087 -0.13657 C 0.20122 -0.13102 0.20104 -0.12546 0.20174 -0.11991 C 0.20226 -0.11551 0.21007 -0.1125 0.21337 -0.11227 C 0.22691 -0.11157 0.24063 -0.11157 0.25417 -0.11111 C 0.25781 -0.11018 0.26129 -0.10764 0.26511 -0.10764 " pathEditMode="relative" ptsTypes="fffffffffffffffffffA">
                                      <p:cBhvr>
                                        <p:cTn id="277" dur="5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052 0.0051 0.00087 0.01274 0.00243 0.01783 C 0.00365 0.02153 0.0092 0.0257 0.0092 0.0257 C 0.01025 0.02963 0.01545 0.0375 0.01841 0.03889 C 0.02136 0.03843 0.025 0.03936 0.02743 0.03681 C 0.03021 0.0338 0.0323 0.02408 0.03334 0.02014 C 0.03664 0.00741 0.03976 -0.01412 0.04827 -0.02222 C 0.04948 -0.02662 0.05105 -0.02731 0.05417 -0.02893 C 0.06042 -0.02731 0.06632 -0.02268 0.07084 -0.01666 C 0.0717 -0.01319 0.07327 -0.00208 0.07587 0 C 0.07865 0.00232 0.08334 0.00348 0.08664 0.0044 C 0.08889 0.0044 0.12084 0.0007 0.13334 0.00348 C 0.1342 0.00417 0.1349 0.00533 0.13577 0.00556 C 0.13664 0.00579 0.1375 0.00394 0.13837 0.0044 C 0.14028 0.00533 0.14045 0.00903 0.14167 0.01111 C 0.14688 0.03195 0.15122 0.0213 0.17587 0.02223 C 0.18646 0.02361 0.19497 0.02871 0.20504 0.03218 C 0.2073 0.03426 0.2125 0.03681 0.2125 0.03681 C 0.21545 0.04213 0.21545 0.04885 0.21841 0.0544 C 0.21927 0.05834 0.21841 0.05695 0.21997 0.05903 " pathEditMode="relative" ptsTypes="fffffffffffffffffffA">
                                      <p:cBhvr>
                                        <p:cTn id="279" dur="5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C 0.01771 0.00301 0.00886 0.00208 0.04254 1.48148E-6 C 0.05174 -0.00046 0.06024 -0.00833 0.06927 -0.00996 C 0.0757 -0.01111 0.08195 -0.01227 0.08837 -0.0132 C 0.10261 -0.01991 0.11024 -0.01111 0.1217 -0.00671 C 0.12518 -0.00347 0.12778 -0.0007 0.13177 0.00116 C 0.13681 0.00602 0.14393 0.00833 0.15 0.00995 C 0.16337 0.00926 0.17413 0.00972 0.18507 1.48148E-6 C 0.18663 -0.00324 0.18924 -0.01273 0.18924 -0.01667 " pathEditMode="relative" rAng="0" ptsTypes="ffffffffA">
                                      <p:cBhvr>
                                        <p:cTn id="281" dur="5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2" y="-509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301 C 0.00833 -0.0037 0.01441 -0.00463 0.0224 -0.00856 C 0.03733 -0.00764 0.04965 -0.00486 0.06406 -0.00185 C 0.075 -0.00231 0.08576 -0.00208 0.0967 -0.00301 C 0.09844 -0.00324 0.10156 -0.00532 0.10156 -0.00509 C 0.10469 -0.01134 0.10486 -0.01296 0.1099 -0.01527 C 0.11389 -0.02268 0.12621 -0.02546 0.13246 -0.02639 C 0.15017 -0.02546 0.15417 -0.02453 0.16823 -0.01967 C 0.17917 -0.02083 0.17743 -0.01967 0.1842 -0.02523 C 0.18472 -0.02639 0.18507 -0.02777 0.18576 -0.0287 C 0.18646 -0.02986 0.18767 -0.03055 0.18837 -0.03194 C 0.18993 -0.03495 0.18993 -0.03865 0.19167 -0.04189 C 0.19496 -0.05486 0.19062 -0.06736 0.18663 -0.0787 C 0.18594 -0.08078 0.18542 -0.0831 0.1849 -0.08518 C 0.1842 -0.08773 0.18333 -0.09305 0.18333 -0.09282 C 0.18403 -0.10416 0.1842 -0.10694 0.18663 -0.11643 C 0.18941 -0.12685 0.21094 -0.12685 0.21667 -0.12754 C 0.22031 -0.12801 0.22378 -0.12824 0.22743 -0.1287 C 0.23264 -0.13009 0.23819 -0.13055 0.2408 -0.1375 " pathEditMode="relative" rAng="0" ptsTypes="ffffffffffffffffffA">
                                      <p:cBhvr>
                                        <p:cTn id="283" dur="5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6667"/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55 0.00185 -0.01059 0.00509 -0.01579 0.00787 C -0.02204 0.01134 -0.02934 0.0125 -0.03576 0.01551 C -0.0427 0.01875 -0.04965 0.02338 -0.05659 0.02662 C -0.05902 0.03009 -0.0651 0.0375 -0.06823 0.03889 C -0.07013 0.0412 -0.07239 0.04305 -0.07413 0.0456 C -0.07708 0.05023 -0.08003 0.05717 -0.08246 0.06227 C -0.08298 0.06342 -0.08368 0.06759 -0.08402 0.06898 C -0.08454 0.07106 -0.08576 0.07546 -0.08576 0.07546 C -0.08715 0.09213 -0.08732 0.10903 -0.08402 0.12546 C -0.08437 0.13217 -0.08437 0.13889 -0.08489 0.1456 C -0.08559 0.15393 -0.09496 0.15879 -0.1 0.16111 C -0.10711 0.16782 -0.12204 0.17222 -0.13073 0.17546 C -0.17083 0.17477 -0.17239 0.17546 -0.19826 0.17222 C -0.20191 0.17083 -0.20555 0.16944 -0.20902 0.16782 C -0.21267 0.16041 -0.21336 0.15046 -0.21909 0.1456 C -0.221 0.1419 -0.22691 0.1368 -0.22986 0.13449 C -0.23159 0.1331 -0.23489 0.13009 -0.23489 0.13009 C -0.23871 0.12245 -0.25 0.11828 -0.25659 0.11666 C -0.26284 0.11736 -0.26857 0.11736 -0.27413 0.12106 " pathEditMode="relative" ptsTypes="fffffffffffffffffffA">
                                      <p:cBhvr>
                                        <p:cTn id="285" dur="5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-0.01644 -0.00209 -0.03449 0.00503 -0.04885 C 0.00694 -0.06042 0.00868 -0.06598 0.01493 -0.07431 C 0.01684 -0.07686 0.02673 -0.07848 0.03003 -0.07986 C 0.0309 -0.08056 0.03194 -0.08102 0.03246 -0.08218 C 0.03333 -0.08426 0.0342 -0.08889 0.0342 -0.08889 C 0.03351 -0.10024 0.03455 -0.10324 0.03073 -0.11111 C 0.02969 -0.11551 0.0283 -0.11644 0.025 -0.1176 C 0.0158 -0.1257 0.00087 -0.13287 -0.01007 -0.13426 C -0.01979 -0.13889 -0.03021 -0.14144 -0.04011 -0.14537 C -0.04705 -0.14815 -0.05365 -0.15162 -0.06094 -0.15324 C -0.06545 -0.15533 -0.06875 -0.15649 -0.07344 -0.15764 C -0.09636 -0.16852 -0.11979 -0.1676 -0.14427 -0.16875 C -0.15677 -0.16991 -0.1691 -0.17223 -0.18177 -0.17315 C -0.18403 -0.17361 -0.18611 -0.17408 -0.18837 -0.17431 C -0.19306 -0.17477 -0.19792 -0.17477 -0.20261 -0.17547 C -0.20486 -0.1757 -0.2092 -0.17778 -0.2092 -0.17778 " pathEditMode="relative" ptsTypes="ffffffffffffffffA">
                                      <p:cBhvr>
                                        <p:cTn id="287" dur="5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521 -0.01921 0.00434 -0.0419 -0.00087 -0.06111 C -0.00052 -0.07592 -0.00052 -0.09074 0 -0.10555 C 0.00069 -0.12268 0.01024 -0.1338 0.01423 -0.14884 C 0.01389 -0.15509 0.01458 -0.16852 0.01007 -0.17454 C 0.00521 -0.18102 -0.00122 -0.18264 -0.00747 -0.18565 C -0.01129 -0.1875 -0.01945 -0.1956 -0.0224 -0.19676 C -0.03351 -0.20069 -0.04375 -0.20625 -0.05504 -0.2088 C -0.075 -0.21342 -0.09549 -0.20949 -0.1158 -0.20995 C -0.13212 -0.21088 -0.14792 -0.21273 -0.16406 -0.21435 C -0.17101 -0.2162 -0.17813 -0.21736 -0.1849 -0.21991 C -0.19045 -0.21805 -0.20538 -0.22384 -0.21163 -0.22454 C -0.21406 -0.22338 -0.21667 -0.22222 -0.2191 -0.22106 C -0.21997 -0.2206 -0.2217 -0.21991 -0.2217 -0.21991 C -0.22188 -0.21875 -0.2224 -0.21667 -0.2224 -0.21667 " pathEditMode="relative" ptsTypes="ffffffffffffffA">
                                      <p:cBhvr>
                                        <p:cTn id="289" dur="5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573 0.0044 -0.01476 0.01157 -0.02084 0.01435 C -0.0224 0.01574 -0.02466 0.01666 -0.0257 0.01875 C -0.02622 0.01991 -0.02657 0.02129 -0.02743 0.02222 C -0.029 0.02407 -0.03073 0.02523 -0.03247 0.02662 C -0.03334 0.02731 -0.0349 0.0287 -0.0349 0.0287 C -0.03698 0.03287 -0.03802 0.0331 -0.04167 0.03426 C -0.04393 0.03634 -0.04653 0.03842 -0.04913 0.03981 C -0.0507 0.04074 -0.05417 0.04213 -0.05417 0.04213 C -0.06216 0.04977 -0.07413 0.05023 -0.08334 0.05092 C -0.0915 0.05254 -0.09931 0.05139 -0.10747 0.05 C -0.13646 0.03981 -0.13768 0.04305 -0.18073 0.04213 C -0.18629 0.0412 -0.19184 0.04074 -0.1974 0.03981 C -0.20625 0.03819 -0.21407 0.03102 -0.2224 0.02778 C -0.22413 0.02616 -0.22622 0.02546 -0.22743 0.02315 C -0.22795 0.02199 -0.22847 0.02083 -0.22917 0.01991 C -0.23073 0.01829 -0.23403 0.01551 -0.23403 0.01551 C -0.23594 0.0118 -0.23663 0.00879 -0.2375 0.0044 C -0.23716 -0.00463 -0.23733 -0.0206 -0.23334 -0.03009 C -0.23038 -0.03704 -0.22657 -0.04283 -0.22413 -0.05 C -0.22136 -0.05834 -0.21962 -0.06667 -0.2158 -0.07454 C -0.21632 -0.08935 -0.2165 -0.13079 -0.23247 -0.13796 C -0.23507 -0.14329 -0.23316 -0.14074 -0.23907 -0.14352 C -0.24479 -0.14607 -0.2507 -0.14954 -0.2566 -0.15232 C -0.25747 -0.15278 -0.25816 -0.15417 -0.25903 -0.15463 C -0.2599 -0.15509 -0.26077 -0.15509 -0.26163 -0.15556 C -0.26337 -0.15625 -0.26667 -0.15787 -0.26667 -0.15787 C -0.26927 -0.16019 -0.27118 -0.16088 -0.27413 -0.16227 C -0.27657 -0.16459 -0.27865 -0.16551 -0.2816 -0.16667 C -0.28386 -0.16875 -0.28525 -0.17014 -0.2882 -0.17014 " pathEditMode="relative" ptsTypes="fffffffffffffffffffffffffffffA">
                                      <p:cBhvr>
                                        <p:cTn id="291" dur="49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25 -0.00023 -0.02049 -0.00023 -0.03073 -0.00093 C -0.0349 -0.00116 -0.03854 -0.00417 -0.04236 -0.00556 C -0.05122 -0.0088 -0.05938 -0.01412 -0.06736 -0.01991 C -0.0757 -0.02616 -0.06927 -0.02292 -0.075 -0.02546 C -0.07552 -0.02662 -0.07587 -0.02778 -0.07657 -0.02871 C -0.07726 -0.02963 -0.07847 -0.02986 -0.07917 -0.03102 C -0.07969 -0.03195 -0.07952 -0.03333 -0.07986 -0.03426 C -0.08021 -0.03496 -0.0842 -0.04213 -0.0849 -0.04445 C -0.09045 -0.06134 -0.09375 -0.07894 -0.09827 -0.09653 C -0.10018 -0.1044 -0.10209 -0.11227 -0.10417 -0.11991 C -0.10486 -0.12269 -0.10504 -0.1257 -0.1066 -0.12778 C -0.11181 -0.13033 -0.11059 -0.13102 -0.1132 -0.13658 C -0.11389 -0.14838 -0.11563 -0.17338 -0.12413 -0.18102 C -0.12761 -0.18796 -0.13091 -0.18519 -0.1375 -0.18426 C -0.14462 -0.18148 -0.1349 -0.18565 -0.14236 -0.18102 C -0.15191 -0.17523 -0.16337 -0.17662 -0.17327 -0.17662 " pathEditMode="relative" ptsTypes="ffffffffffffffffA">
                                      <p:cBhvr>
                                        <p:cTn id="293" dur="5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7" dur="2000" fill="hold"/>
                                        <p:tgtEl>
                                          <p:spTgt spid="17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9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9" dur="2000" fill="hold"/>
                                        <p:tgtEl>
                                          <p:spTgt spid="17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0.09775 -0.12315 " pathEditMode="relative" rAng="0" ptsTypes="AA">
                                      <p:cBhvr>
                                        <p:cTn id="305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"/>
                            </p:stCondLst>
                            <p:childTnLst>
                              <p:par>
                                <p:cTn id="3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00"/>
                            </p:stCondLst>
                            <p:childTnLst>
                              <p:par>
                                <p:cTn id="3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78 -0.00417 L 0.06996 -0.12732 " pathEditMode="relative" rAng="0" ptsTypes="AA">
                                      <p:cBhvr>
                                        <p:cTn id="313" dur="3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600"/>
                            </p:stCondLst>
                            <p:childTnLst>
                              <p:par>
                                <p:cTn id="3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0" dur="2000" fill="hold"/>
                                        <p:tgtEl>
                                          <p:spTgt spid="17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82 -0.17014 C -0.2941 -0.17315 -0.29149 -0.17199 -0.29566 -0.17361 C -0.29931 -0.17546 -0.30208 -0.1794 -0.30573 -0.18125 C -0.30747 -0.18819 -0.31233 -0.19514 -0.31406 -0.20162 C -0.31563 -0.20741 -0.31736 -0.21319 -0.31997 -0.21829 C -0.32118 -0.22407 -0.32257 -0.22963 -0.32483 -0.23472 C -0.32587 -0.24028 -0.32743 -0.2456 -0.3283 -0.25139 C -0.32969 -0.27129 -0.33559 -0.28958 -0.3382 -0.30903 C -0.33854 -0.33819 -0.33854 -0.36759 -0.33906 -0.39676 C -0.33924 -0.40602 -0.34097 -0.41574 -0.34323 -0.42454 C -0.34427 -0.42824 -0.3474 -0.43472 -0.3474 -0.43472 C -0.34861 -0.44097 -0.35243 -0.45116 -0.35747 -0.45347 C -0.36458 -0.46018 -0.37465 -0.46204 -0.38316 -0.46342 C -0.40781 -0.46273 -0.41198 -0.46366 -0.43073 -0.45463 C -0.43247 -0.45139 -0.43403 -0.44791 -0.43576 -0.44467 C -0.43611 -0.44352 -0.43629 -0.44236 -0.43663 -0.4412 C -0.43681 -0.44004 -0.43698 -0.43912 -0.43733 -0.43796 C -0.43785 -0.43565 -0.43906 -0.43125 -0.43906 -0.43125 C -0.43837 -0.41342 -0.44132 -0.39028 -0.4257 -0.38472 C -0.42014 -0.38588 -0.42257 -0.38403 -0.41997 -0.38912 C -0.41892 -0.39143 -0.41649 -0.39583 -0.41649 -0.39583 C -0.41528 -0.40162 -0.41267 -0.40694 -0.41076 -0.4125 C -0.40938 -0.41666 -0.40851 -0.42268 -0.40573 -0.42569 C -0.40017 -0.43148 -0.39323 -0.43333 -0.38663 -0.43565 C -0.36285 -0.44398 -0.33958 -0.44861 -0.31493 -0.45139 C -0.27882 -0.45092 -0.24531 -0.44977 -0.2099 -0.44791 C -0.19913 -0.44537 -0.18872 -0.44166 -0.1783 -0.4368 C -0.17483 -0.43518 -0.16997 -0.43356 -0.16736 -0.43009 C -0.16528 -0.42731 -0.16198 -0.42176 -0.16076 -0.41805 C -0.15885 -0.4125 -0.15955 -0.40856 -0.15486 -0.40694 C -0.15191 -0.40046 -0.15052 -0.39282 -0.14913 -0.38565 C -0.14931 -0.38449 -0.15017 -0.38333 -0.14983 -0.38241 C -0.14948 -0.38148 -0.14809 -0.38194 -0.1474 -0.38125 C -0.14653 -0.38032 -0.14601 -0.3787 -0.14497 -0.37801 C -0.14271 -0.37639 -0.13576 -0.37338 -0.13316 -0.37245 C -0.12795 -0.36759 -0.12101 -0.36551 -0.11493 -0.36342 C -0.11458 -0.36574 -0.11493 -0.36829 -0.11406 -0.37014 C -0.11354 -0.37106 -0.11372 -0.36782 -0.1132 -0.3669 C -0.1125 -0.36597 -0.11181 -0.36504 -0.11076 -0.36458 C -0.10851 -0.36366 -0.10625 -0.36389 -0.10399 -0.36342 C -0.0974 -0.36528 -0.08924 -0.36134 -0.08247 -0.36018 C -0.07257 -0.35833 -0.06233 -0.35833 -0.05243 -0.35579 C -0.04392 -0.3537 -0.02656 -0.35231 -0.02656 -0.35231 C -0.01927 -0.34954 -0.01267 -0.34884 -0.00486 -0.34791 C 0.00191 -0.34467 0.00885 -0.34352 0.01597 -0.34236 C 0.02222 -0.33935 0.03038 -0.33981 0.0368 -0.33912 C 0.04045 -0.33773 0.04392 -0.33611 0.04757 -0.33472 C 0.04913 -0.33333 0.05104 -0.33287 0.0526 -0.33125 C 0.05434 -0.3294 0.05521 -0.32662 0.05677 -0.32454 C 0.05816 -0.31898 0.05937 -0.31597 0.0618 -0.31134 C 0.06302 -0.30671 0.06476 -0.30208 0.06684 -0.29791 C 0.06858 -0.29004 0.07066 -0.28217 0.07257 -0.27454 C 0.07326 -0.26088 0.07361 -0.24768 0.07014 -0.23472 C 0.06996 -0.23171 0.06944 -0.20278 0.0651 -0.1993 C 0.0618 -0.19629 0.05538 -0.19421 0.05174 -0.19352 C 0.03958 -0.19421 0.03021 -0.19583 0.0184 -0.19699 C 0.01667 -0.19653 0.01476 -0.19699 0.01337 -0.19583 C 0.01267 -0.19514 0.01302 -0.19352 0.01267 -0.19236 C 0.01076 -0.18472 0.0125 -0.18634 0.00851 -0.18472 C -0.00174 -0.17546 -0.01441 -0.16088 -0.02743 -0.15926 C -0.03299 -0.15856 -0.03854 -0.15856 -0.0441 -0.1581 C -0.05104 -0.15694 -0.0559 -0.15347 -0.06233 -0.15023 C -0.06771 -0.15069 -0.07292 -0.15069 -0.0783 -0.15139 C -0.07917 -0.15139 -0.08004 -0.15278 -0.08073 -0.15231 C -0.08142 -0.15185 -0.08125 -0.15023 -0.0816 -0.14907 C -0.08177 -0.14745 -0.08299 -0.13495 -0.08403 -0.13356 C -0.08524 -0.13194 -0.08733 -0.13194 -0.08906 -0.13125 C -0.09618 -0.12801 -0.10243 -0.12569 -0.1099 -0.12454 C -0.12396 -0.1206 -0.1382 -0.12129 -0.15243 -0.12014 C -0.16233 -0.11666 -0.175 -0.11759 -0.1849 -0.1169 C -0.2007 -0.11736 -0.21667 -0.11736 -0.23247 -0.11805 C -0.23646 -0.11829 -0.24184 -0.12199 -0.24566 -0.12361 C -0.25486 -0.12731 -0.26389 -0.13241 -0.27326 -0.13565 C -0.2757 -0.13796 -0.27813 -0.13912 -0.28073 -0.1412 C -0.28698 -0.15393 -0.28663 -0.14329 -0.28663 -0.16342 " pathEditMode="relative" ptsTypes="ffffffffffffffffffffffffffffffffffffffffffffffffffffffffffffffffffffffffffA">
                                      <p:cBhvr>
                                        <p:cTn id="322" dur="7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44 -0.02639 L 0.0533 -0.14954 " pathEditMode="relative" rAng="0" ptsTypes="AA">
                                      <p:cBhvr>
                                        <p:cTn id="328" dur="3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8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"/>
                            </p:stCondLst>
                            <p:childTnLst>
                              <p:par>
                                <p:cTn id="3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5" dur="2000" fill="hold"/>
                                        <p:tgtEl>
                                          <p:spTgt spid="17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33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108 0.02755 C 0.23281 0.02384 0.23507 0.0206 0.23611 0.01643 C 0.23768 0.01042 0.23889 0.0044 0.24115 -0.00116 C 0.24497 -0.03032 0.24115 0.00255 0.24358 -0.03125 C 0.24375 -0.03449 0.24479 -0.03611 0.24531 -0.03935 C 0.24636 -0.04514 0.2467 -0.05093 0.24774 -0.05671 C 0.25018 -0.06945 0.25365 -0.08195 0.25538 -0.09468 C 0.25556 -0.11829 0.25556 -0.14213 0.25608 -0.16574 C 0.25625 -0.17338 0.26042 -0.18357 0.26198 -0.1912 C 0.26285 -0.20255 0.26406 -0.21343 0.26528 -0.22454 C 0.26389 -0.2331 0.26059 -0.23333 0.26702 -0.23912 C 0.27309 -0.23333 0.28108 -0.23611 0.28785 -0.23912 C 0.29132 -0.2463 0.29184 -0.25602 0.29358 -0.26458 C 0.29514 -0.27963 0.29809 -0.31505 0.28698 -0.3257 C 0.28577 -0.33009 0.28455 -0.33195 0.28108 -0.33357 C 0.27899 -0.33796 0.27327 -0.34144 0.26945 -0.34352 C 0.26754 -0.34445 0.26372 -0.3456 0.26372 -0.34537 C 0.2592 -0.34954 0.25365 -0.35116 0.24861 -0.35347 C 0.24688 -0.35417 0.24358 -0.35579 0.24358 -0.35556 C 0.21997 -0.35463 0.22535 -0.35532 0.21111 -0.34907 C 0.20868 -0.34375 0.20156 -0.33102 0.19774 -0.32801 C 0.19688 -0.32384 0.19583 -0.32153 0.19445 -0.31782 C 0.19202 -0.31181 0.19132 -0.30347 0.19028 -0.29676 C 0.18993 -0.28889 0.19045 -0.28102 0.18941 -0.27338 C 0.18924 -0.27222 0.18524 -0.27037 0.18455 -0.27014 C 0.17882 -0.26782 0.17761 -0.26852 0.16945 -0.26782 C 0.16007 -0.26829 0.15018 -0.26667 0.14115 -0.27014 C 0.14011 -0.2706 0.13958 -0.27199 0.13872 -0.27245 C 0.12778 -0.27847 0.11424 -0.27986 0.10278 -0.28125 C 0.08386 -0.29028 0.06129 -0.28843 0.04202 -0.28912 C 0.03247 -0.29051 0.02327 -0.29398 0.01372 -0.2956 C 0.01077 -0.29699 0.00452 -0.29907 0.00452 -0.29884 C -0.00226 -0.3044 -0.01042 -0.30579 -0.01805 -0.30671 C -0.02621 -0.30857 -0.03403 -0.30648 -0.04219 -0.30787 C -0.04774 -0.3044 -0.05451 -0.30648 -0.06059 -0.30579 C -0.06719 -0.30255 -0.0592 -0.30741 -0.06389 -0.30116 C -0.06597 -0.29838 -0.07101 -0.29514 -0.07378 -0.29352 C -0.07535 -0.29259 -0.07708 -0.2919 -0.07882 -0.2912 C -0.08125 -0.29005 -0.08628 -0.28912 -0.08628 -0.28889 C -0.09427 -0.28982 -0.10104 -0.29074 -0.10885 -0.29236 C -0.11406 -0.2919 -0.11944 -0.2919 -0.12465 -0.2912 C -0.12552 -0.2912 -0.12639 -0.29028 -0.12726 -0.29005 C -0.13003 -0.28912 -0.13559 -0.28681 -0.13559 -0.28657 C -0.14253 -0.28056 -0.14635 -0.27431 -0.15226 -0.2669 C -0.15312 -0.26296 -0.15382 -0.26019 -0.15555 -0.25671 C -0.1566 -0.25116 -0.15712 -0.24907 -0.15798 -0.24236 C -0.15851 -0.23796 -0.15972 -0.22894 -0.15972 -0.2287 C -0.16042 -0.21505 -0.16163 -0.2037 -0.16059 -0.19005 C -0.15972 -0.17847 -0.15469 -0.16806 -0.15295 -0.15671 C -0.15156 -0.14838 -0.14809 -0.14259 -0.14462 -0.13565 C -0.14305 -0.13264 -0.14132 -0.1257 -0.14132 -0.12546 C -0.14045 -0.11667 -0.14045 -0.11157 -0.13628 -0.10463 C -0.13542 -0.10093 -0.13472 -0.09838 -0.13298 -0.09468 C -0.13264 -0.09352 -0.13229 -0.09259 -0.13212 -0.09144 C -0.13177 -0.08889 -0.13177 -0.08681 -0.13142 -0.08449 C -0.13038 -0.0794 -0.12882 -0.07616 -0.12726 -0.07153 C -0.12465 -0.06343 -0.1276 -0.06574 -0.12309 -0.06366 C -0.12135 -0.05671 -0.12187 -0.06042 -0.12309 -0.04815 C -0.125 -0.02847 -0.13958 -0.03171 -0.15139 -0.03125 C -0.17135 -0.03056 -0.19132 -0.03056 -0.21128 -0.03009 C -0.22048 -0.02755 -0.21128 -0.03079 -0.21805 -0.02685 C -0.21962 -0.02593 -0.22309 -0.02454 -0.22309 -0.02431 C -0.22743 -0.01574 -0.2217 -0.02616 -0.22726 -0.02014 C -0.22917 -0.01806 -0.23003 -0.01296 -0.23142 -0.01019 C -0.23107 -0.0088 -0.22986 -0.00185 -0.22795 -0.00023 C -0.22361 0.00347 -0.21632 0.00509 -0.21128 0.00648 C -0.20521 0.01065 -0.19896 0.01296 -0.19219 0.01435 C -0.18055 0.01991 -0.18854 0.01643 -0.15972 0.01643 C -0.12083 0.01643 -0.08194 0.01574 -0.04305 0.01551 C -0.02969 0.01389 -0.0158 0.0118 -0.00295 0.01759 C 0.00261 0.02268 -1.38889E-6 0.02106 0.00452 0.02315 C 0.00903 0.02731 0.01493 0.02685 0.02031 0.02755 C 0.02396 0.02731 0.02761 0.02731 0.03108 0.02662 C 0.03663 0.02546 0.03872 0.02153 0.04358 0.01875 C 0.05 0.01481 0.05764 0.01296 0.06441 0.00995 C 0.07361 0.00602 0.08229 0.00139 0.09202 -0.00023 C 0.10712 -0.00602 0.12674 -0.00486 0.14202 -0.00579 C 0.15799 -0.00509 0.16788 -0.00532 0.18195 -0.00023 C 0.18577 0.00116 0.18976 0.00301 0.19358 0.0044 C 0.19618 0.00532 0.20122 0.00764 0.20122 0.00787 C 0.20295 0.01597 0.20018 0.00625 0.20452 0.01204 C 0.20521 0.01296 0.20486 0.01458 0.20538 0.01551 C 0.20608 0.0169 0.20695 0.01759 0.20781 0.01875 C 0.2099 0.02662 0.21441 0.03148 0.22031 0.03426 C 0.22257 0.03889 0.22674 0.04097 0.23108 0.04097 " pathEditMode="relative" rAng="0" ptsTypes="ffffffffffffffffffffffffffffffffffffffffffffffffffffffffffffffffffffffffffffffffffffA">
                                      <p:cBhvr>
                                        <p:cTn id="337" dur="7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74" y="-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68" grpId="0" animBg="1"/>
      <p:bldP spid="169" grpId="0" animBg="1"/>
      <p:bldP spid="170" grpId="0" animBg="1"/>
      <p:bldP spid="171" grpId="0" animBg="1"/>
      <p:bldP spid="176" grpId="0" animBg="1"/>
      <p:bldP spid="176" grpId="1" animBg="1"/>
      <p:bldP spid="177" grpId="0" animBg="1"/>
      <p:bldP spid="177" grpId="1" animBg="1"/>
      <p:bldP spid="177" grpId="2" animBg="1"/>
      <p:bldP spid="177" grpId="3" animBg="1"/>
      <p:bldP spid="177" grpId="4" animBg="1"/>
      <p:bldP spid="178" grpId="0" animBg="1"/>
      <p:bldP spid="178" grpId="1" animBg="1"/>
      <p:bldP spid="179" grpId="0" animBg="1"/>
      <p:bldP spid="179" grpId="1" animBg="1"/>
      <p:bldP spid="179" grpId="2" animBg="1"/>
      <p:bldP spid="179" grpId="3" animBg="1"/>
      <p:bldP spid="179" grpId="4" animBg="1"/>
      <p:bldP spid="180" grpId="0" animBg="1"/>
      <p:bldP spid="180" grpId="1" animBg="1"/>
      <p:bldP spid="181" grpId="0" animBg="1"/>
      <p:bldP spid="181" grpId="1" animBg="1"/>
      <p:bldP spid="186" grpId="0" animBg="1"/>
      <p:bldP spid="186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  <p:bldP spid="193" grpId="0" animBg="1"/>
      <p:bldP spid="193" grpId="1" animBg="1"/>
      <p:bldP spid="193" grpId="2" animBg="1"/>
      <p:bldP spid="195" grpId="0"/>
      <p:bldP spid="196" grpId="0"/>
      <p:bldP spid="196" grpId="1"/>
      <p:bldP spid="197" grpId="0"/>
      <p:bldP spid="197" grpId="1"/>
      <p:bldP spid="198" grpId="0"/>
      <p:bldP spid="198" grpId="1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j\Dropbox\AbraUng\Strumpkrig\2015\tekstura-tekstury-fon-lin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>
                <a:solidFill>
                  <a:srgbClr val="C5C5C5"/>
                </a:solidFill>
              </a:rPr>
              <a:t>Laget med mest tid kvar på klockan vinner</a:t>
            </a:r>
            <a:endParaRPr lang="sv-SE" dirty="0">
              <a:solidFill>
                <a:srgbClr val="C5C5C5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solidFill>
                  <a:srgbClr val="C5C5C5"/>
                </a:solidFill>
                <a:latin typeface="Algerian" pitchFamily="82" charset="0"/>
              </a:rPr>
              <a:t>Vid Lika</a:t>
            </a:r>
            <a:endParaRPr lang="sv-SE" dirty="0">
              <a:solidFill>
                <a:srgbClr val="C5C5C5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3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j\Dropbox\AbraUng\Strumpkrig\2015\tekstura-tekstury-fon-lin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051720" y="908720"/>
            <a:ext cx="5329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Blir man träffad så springar man!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1720" y="2132856"/>
            <a:ext cx="5329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Blir man träffad bara litegrann så springar man!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1720" y="3212976"/>
            <a:ext cx="53296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Blir man träffad på studs så springer man!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1720" y="3861048"/>
            <a:ext cx="5329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Blir man träffad fast man kastade först så springer man!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1720" y="4509120"/>
            <a:ext cx="5329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v-SE" sz="2800" dirty="0" smtClean="0">
                <a:solidFill>
                  <a:srgbClr val="C5C5C5"/>
                </a:solidFill>
                <a:latin typeface="Algerian" pitchFamily="82" charset="0"/>
              </a:rPr>
              <a:t>Blir man träffad bara litegrann så springar man!</a:t>
            </a:r>
            <a:endParaRPr lang="sv-SE" sz="2400" dirty="0">
              <a:solidFill>
                <a:srgbClr val="C5C5C5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j\Dropbox\AbraUng\Strumpkrig\2015\tekstura-tekstury-fon-lin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529809" y="548680"/>
            <a:ext cx="2084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5400" dirty="0" smtClean="0">
                <a:solidFill>
                  <a:srgbClr val="C5C5C5"/>
                </a:solidFill>
                <a:latin typeface="Algerian" pitchFamily="82" charset="0"/>
              </a:rPr>
              <a:t>Café</a:t>
            </a:r>
          </a:p>
          <a:p>
            <a:endParaRPr lang="sv-S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11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j\Dropbox\AbraUng\Strumpkrig\2015\tekstura-tekstury-fon-lin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sv-SE" dirty="0" smtClean="0">
                <a:solidFill>
                  <a:srgbClr val="C5C5C5"/>
                </a:solidFill>
                <a:latin typeface="Algerian" pitchFamily="82" charset="0"/>
              </a:rPr>
              <a:t>Viktig Info</a:t>
            </a:r>
            <a:endParaRPr lang="sv-SE" dirty="0">
              <a:solidFill>
                <a:srgbClr val="C5C5C5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3768824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sv-SE" dirty="0" smtClean="0"/>
              <a:t>Vid utrymmning följ nödutgångsskyltar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v-SE" dirty="0" smtClean="0"/>
              <a:t>Tävlingsledning bär reflexväst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v-SE" dirty="0" smtClean="0"/>
              <a:t>Vid skada skrik, vid livsfara ring 112</a:t>
            </a:r>
          </a:p>
        </p:txBody>
      </p:sp>
    </p:spTree>
    <p:extLst>
      <p:ext uri="{BB962C8B-B14F-4D97-AF65-F5344CB8AC3E}">
        <p14:creationId xmlns:p14="http://schemas.microsoft.com/office/powerpoint/2010/main" val="2945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Lj\Dropbox\AbraUng\Strumpkrig\2015\tekstura-tekstury-fon-lini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18864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smtClean="0">
                <a:solidFill>
                  <a:srgbClr val="C5C5C5"/>
                </a:solidFill>
                <a:latin typeface="Algerian" pitchFamily="82" charset="0"/>
              </a:rPr>
              <a:t>Ha kul</a:t>
            </a:r>
            <a:endParaRPr lang="sv-SE" dirty="0">
              <a:solidFill>
                <a:srgbClr val="C5C5C5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8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117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Strumpkrig 2015</vt:lpstr>
      <vt:lpstr>Välkomna</vt:lpstr>
      <vt:lpstr>PowerPoint Presentation</vt:lpstr>
      <vt:lpstr>Laget med mest tid kvar på klockan vinner</vt:lpstr>
      <vt:lpstr>PowerPoint Presentation</vt:lpstr>
      <vt:lpstr>PowerPoint Presentation</vt:lpstr>
      <vt:lpstr>Viktig Info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JoLj</dc:creator>
  <cp:lastModifiedBy>JoLj</cp:lastModifiedBy>
  <cp:revision>25</cp:revision>
  <dcterms:created xsi:type="dcterms:W3CDTF">2015-12-11T00:34:35Z</dcterms:created>
  <dcterms:modified xsi:type="dcterms:W3CDTF">2015-12-11T17:35:31Z</dcterms:modified>
</cp:coreProperties>
</file>