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4" r:id="rId1"/>
  </p:sldMasterIdLst>
  <p:sldIdLst>
    <p:sldId id="256" r:id="rId2"/>
    <p:sldId id="262" r:id="rId3"/>
    <p:sldId id="261" r:id="rId4"/>
    <p:sldId id="260" r:id="rId5"/>
    <p:sldId id="272" r:id="rId6"/>
    <p:sldId id="274" r:id="rId7"/>
    <p:sldId id="276" r:id="rId8"/>
    <p:sldId id="280" r:id="rId9"/>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Calibri Light" panose="020F0302020204030204" pitchFamily="34" charset="0"/>
      <p:regular r:id="rId14"/>
      <p:italic r:id="rId15"/>
    </p:embeddedFont>
    <p:embeddedFont>
      <p:font typeface="Consolas" panose="020B0609020204030204" pitchFamily="49"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8D26FDE-678F-46F0-9737-89FA1BE64189}">
          <p14:sldIdLst>
            <p14:sldId id="256"/>
          </p14:sldIdLst>
        </p14:section>
        <p14:section name="Prompt modification" id="{6E782CC5-AA54-4450-AE92-9BA7D6CE3EF1}">
          <p14:sldIdLst>
            <p14:sldId id="262"/>
          </p14:sldIdLst>
        </p14:section>
        <p14:section name="ChatGPT Script" id="{1C58E7DB-B61A-4076-9D76-9A6B8D84429F}">
          <p14:sldIdLst>
            <p14:sldId id="261"/>
          </p14:sldIdLst>
        </p14:section>
        <p14:section name="Output Example - negative" id="{58F3D6F3-B2B5-46A5-9FE7-2A71CBC2188F}">
          <p14:sldIdLst/>
        </p14:section>
        <p14:section name="Baseline generation" id="{38556879-4ACB-4B27-8391-6563BDF7A0D3}">
          <p14:sldIdLst/>
        </p14:section>
        <p14:section name="Appendix" id="{13FFEEDC-32BA-4EA1-997F-7507BF95F673}">
          <p14:sldIdLst>
            <p14:sldId id="260"/>
            <p14:sldId id="272"/>
            <p14:sldId id="274"/>
            <p14:sldId id="276"/>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1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E3D05B-F35A-43AA-B0EE-D84077588409}" v="1" dt="2023-03-24T16:31:25.0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al Johnson" userId="f4ef3cccd6a0c849" providerId="LiveId" clId="{DDE3D05B-F35A-43AA-B0EE-D84077588409}"/>
    <pc:docChg chg="delSld modSld modSection">
      <pc:chgData name="real Johnson" userId="f4ef3cccd6a0c849" providerId="LiveId" clId="{DDE3D05B-F35A-43AA-B0EE-D84077588409}" dt="2023-03-24T16:32:14.939" v="7" actId="17846"/>
      <pc:docMkLst>
        <pc:docMk/>
      </pc:docMkLst>
      <pc:sldChg chg="modSp mod">
        <pc:chgData name="real Johnson" userId="f4ef3cccd6a0c849" providerId="LiveId" clId="{DDE3D05B-F35A-43AA-B0EE-D84077588409}" dt="2023-03-24T16:31:25.004" v="4" actId="14826"/>
        <pc:sldMkLst>
          <pc:docMk/>
          <pc:sldMk cId="3658981070" sldId="256"/>
        </pc:sldMkLst>
        <pc:spChg chg="mod">
          <ac:chgData name="real Johnson" userId="f4ef3cccd6a0c849" providerId="LiveId" clId="{DDE3D05B-F35A-43AA-B0EE-D84077588409}" dt="2023-03-24T16:28:41.592" v="3" actId="20577"/>
          <ac:spMkLst>
            <pc:docMk/>
            <pc:sldMk cId="3658981070" sldId="256"/>
            <ac:spMk id="2" creationId="{74F0DA1B-5555-6404-7348-15A2F2A31A13}"/>
          </ac:spMkLst>
        </pc:spChg>
        <pc:picChg chg="mod">
          <ac:chgData name="real Johnson" userId="f4ef3cccd6a0c849" providerId="LiveId" clId="{DDE3D05B-F35A-43AA-B0EE-D84077588409}" dt="2023-03-24T16:31:25.004" v="4" actId="14826"/>
          <ac:picMkLst>
            <pc:docMk/>
            <pc:sldMk cId="3658981070" sldId="256"/>
            <ac:picMk id="1026" creationId="{647B9C86-BF53-2E36-5B65-7EEC59621529}"/>
          </ac:picMkLst>
        </pc:picChg>
      </pc:sldChg>
      <pc:sldChg chg="del">
        <pc:chgData name="real Johnson" userId="f4ef3cccd6a0c849" providerId="LiveId" clId="{DDE3D05B-F35A-43AA-B0EE-D84077588409}" dt="2023-03-24T16:31:55.537" v="6" actId="47"/>
        <pc:sldMkLst>
          <pc:docMk/>
          <pc:sldMk cId="2888783554" sldId="258"/>
        </pc:sldMkLst>
      </pc:sldChg>
      <pc:sldChg chg="del">
        <pc:chgData name="real Johnson" userId="f4ef3cccd6a0c849" providerId="LiveId" clId="{DDE3D05B-F35A-43AA-B0EE-D84077588409}" dt="2023-03-24T16:31:55.537" v="6" actId="47"/>
        <pc:sldMkLst>
          <pc:docMk/>
          <pc:sldMk cId="1598796954" sldId="259"/>
        </pc:sldMkLst>
      </pc:sldChg>
      <pc:sldChg chg="del">
        <pc:chgData name="real Johnson" userId="f4ef3cccd6a0c849" providerId="LiveId" clId="{DDE3D05B-F35A-43AA-B0EE-D84077588409}" dt="2023-03-24T16:31:47.527" v="5" actId="47"/>
        <pc:sldMkLst>
          <pc:docMk/>
          <pc:sldMk cId="1073622717" sldId="263"/>
        </pc:sldMkLst>
      </pc:sldChg>
      <pc:sldChg chg="del">
        <pc:chgData name="real Johnson" userId="f4ef3cccd6a0c849" providerId="LiveId" clId="{DDE3D05B-F35A-43AA-B0EE-D84077588409}" dt="2023-03-24T16:31:47.527" v="5" actId="47"/>
        <pc:sldMkLst>
          <pc:docMk/>
          <pc:sldMk cId="3438296966" sldId="264"/>
        </pc:sldMkLst>
      </pc:sldChg>
      <pc:sldChg chg="del">
        <pc:chgData name="real Johnson" userId="f4ef3cccd6a0c849" providerId="LiveId" clId="{DDE3D05B-F35A-43AA-B0EE-D84077588409}" dt="2023-03-24T16:31:55.537" v="6" actId="47"/>
        <pc:sldMkLst>
          <pc:docMk/>
          <pc:sldMk cId="3785741329" sldId="265"/>
        </pc:sldMkLst>
      </pc:sldChg>
      <pc:sldChg chg="del">
        <pc:chgData name="real Johnson" userId="f4ef3cccd6a0c849" providerId="LiveId" clId="{DDE3D05B-F35A-43AA-B0EE-D84077588409}" dt="2023-03-24T16:31:55.537" v="6" actId="47"/>
        <pc:sldMkLst>
          <pc:docMk/>
          <pc:sldMk cId="2397153569" sldId="266"/>
        </pc:sldMkLst>
      </pc:sldChg>
      <pc:sldChg chg="del">
        <pc:chgData name="real Johnson" userId="f4ef3cccd6a0c849" providerId="LiveId" clId="{DDE3D05B-F35A-43AA-B0EE-D84077588409}" dt="2023-03-24T16:31:47.527" v="5" actId="47"/>
        <pc:sldMkLst>
          <pc:docMk/>
          <pc:sldMk cId="1186627874" sldId="267"/>
        </pc:sldMkLst>
      </pc:sldChg>
      <pc:sldChg chg="del">
        <pc:chgData name="real Johnson" userId="f4ef3cccd6a0c849" providerId="LiveId" clId="{DDE3D05B-F35A-43AA-B0EE-D84077588409}" dt="2023-03-24T16:31:47.527" v="5" actId="47"/>
        <pc:sldMkLst>
          <pc:docMk/>
          <pc:sldMk cId="3404140868" sldId="268"/>
        </pc:sldMkLst>
      </pc:sldChg>
      <pc:sldChg chg="del">
        <pc:chgData name="real Johnson" userId="f4ef3cccd6a0c849" providerId="LiveId" clId="{DDE3D05B-F35A-43AA-B0EE-D84077588409}" dt="2023-03-24T16:31:47.527" v="5" actId="47"/>
        <pc:sldMkLst>
          <pc:docMk/>
          <pc:sldMk cId="4247923229" sldId="269"/>
        </pc:sldMkLst>
      </pc:sldChg>
      <pc:sldChg chg="del">
        <pc:chgData name="real Johnson" userId="f4ef3cccd6a0c849" providerId="LiveId" clId="{DDE3D05B-F35A-43AA-B0EE-D84077588409}" dt="2023-03-24T16:31:47.527" v="5" actId="47"/>
        <pc:sldMkLst>
          <pc:docMk/>
          <pc:sldMk cId="1365709099" sldId="271"/>
        </pc:sldMkLst>
      </pc:sldChg>
      <pc:sldChg chg="del">
        <pc:chgData name="real Johnson" userId="f4ef3cccd6a0c849" providerId="LiveId" clId="{DDE3D05B-F35A-43AA-B0EE-D84077588409}" dt="2023-03-24T16:31:55.537" v="6" actId="47"/>
        <pc:sldMkLst>
          <pc:docMk/>
          <pc:sldMk cId="325771075" sldId="273"/>
        </pc:sldMkLst>
      </pc:sldChg>
      <pc:sldChg chg="del">
        <pc:chgData name="real Johnson" userId="f4ef3cccd6a0c849" providerId="LiveId" clId="{DDE3D05B-F35A-43AA-B0EE-D84077588409}" dt="2023-03-24T16:31:55.537" v="6" actId="47"/>
        <pc:sldMkLst>
          <pc:docMk/>
          <pc:sldMk cId="1833114843" sldId="275"/>
        </pc:sldMkLst>
      </pc:sldChg>
      <pc:sldChg chg="del">
        <pc:chgData name="real Johnson" userId="f4ef3cccd6a0c849" providerId="LiveId" clId="{DDE3D05B-F35A-43AA-B0EE-D84077588409}" dt="2023-03-24T16:31:55.537" v="6" actId="47"/>
        <pc:sldMkLst>
          <pc:docMk/>
          <pc:sldMk cId="4078173244" sldId="277"/>
        </pc:sldMkLst>
      </pc:sldChg>
      <pc:sldChg chg="del">
        <pc:chgData name="real Johnson" userId="f4ef3cccd6a0c849" providerId="LiveId" clId="{DDE3D05B-F35A-43AA-B0EE-D84077588409}" dt="2023-03-24T16:31:55.537" v="6" actId="47"/>
        <pc:sldMkLst>
          <pc:docMk/>
          <pc:sldMk cId="2488284561" sldId="278"/>
        </pc:sldMkLst>
      </pc:sldChg>
      <pc:sldChg chg="del">
        <pc:chgData name="real Johnson" userId="f4ef3cccd6a0c849" providerId="LiveId" clId="{DDE3D05B-F35A-43AA-B0EE-D84077588409}" dt="2023-03-24T16:31:55.537" v="6" actId="47"/>
        <pc:sldMkLst>
          <pc:docMk/>
          <pc:sldMk cId="1826723829" sldId="279"/>
        </pc:sldMkLst>
      </pc:sldChg>
      <pc:sldChg chg="del">
        <pc:chgData name="real Johnson" userId="f4ef3cccd6a0c849" providerId="LiveId" clId="{DDE3D05B-F35A-43AA-B0EE-D84077588409}" dt="2023-03-24T16:31:55.537" v="6" actId="47"/>
        <pc:sldMkLst>
          <pc:docMk/>
          <pc:sldMk cId="458761588" sldId="281"/>
        </pc:sldMkLst>
      </pc:sldChg>
      <pc:sldChg chg="del">
        <pc:chgData name="real Johnson" userId="f4ef3cccd6a0c849" providerId="LiveId" clId="{DDE3D05B-F35A-43AA-B0EE-D84077588409}" dt="2023-03-24T16:31:55.537" v="6" actId="47"/>
        <pc:sldMkLst>
          <pc:docMk/>
          <pc:sldMk cId="1918391685" sldId="282"/>
        </pc:sldMkLst>
      </pc:sldChg>
      <pc:sldChg chg="del">
        <pc:chgData name="real Johnson" userId="f4ef3cccd6a0c849" providerId="LiveId" clId="{DDE3D05B-F35A-43AA-B0EE-D84077588409}" dt="2023-03-24T16:31:55.537" v="6" actId="47"/>
        <pc:sldMkLst>
          <pc:docMk/>
          <pc:sldMk cId="1759561480" sldId="283"/>
        </pc:sldMkLst>
      </pc:sldChg>
      <pc:sldChg chg="del">
        <pc:chgData name="real Johnson" userId="f4ef3cccd6a0c849" providerId="LiveId" clId="{DDE3D05B-F35A-43AA-B0EE-D84077588409}" dt="2023-03-24T16:31:55.537" v="6" actId="47"/>
        <pc:sldMkLst>
          <pc:docMk/>
          <pc:sldMk cId="4217705548" sldId="284"/>
        </pc:sldMkLst>
      </pc:sldChg>
    </pc:docChg>
  </pc:docChgLst>
  <pc:docChgLst>
    <pc:chgData name="real Johnson" userId="f4ef3cccd6a0c849" providerId="LiveId" clId="{AB1F87D4-8212-4EB1-A5F5-094177B9000E}"/>
    <pc:docChg chg="undo custSel modSld">
      <pc:chgData name="real Johnson" userId="f4ef3cccd6a0c849" providerId="LiveId" clId="{AB1F87D4-8212-4EB1-A5F5-094177B9000E}" dt="2023-03-19T22:49:48.620" v="1" actId="1076"/>
      <pc:docMkLst>
        <pc:docMk/>
      </pc:docMkLst>
      <pc:sldChg chg="modSp mod">
        <pc:chgData name="real Johnson" userId="f4ef3cccd6a0c849" providerId="LiveId" clId="{AB1F87D4-8212-4EB1-A5F5-094177B9000E}" dt="2023-03-19T22:49:48.620" v="1" actId="1076"/>
        <pc:sldMkLst>
          <pc:docMk/>
          <pc:sldMk cId="3298904844" sldId="262"/>
        </pc:sldMkLst>
        <pc:spChg chg="mod">
          <ac:chgData name="real Johnson" userId="f4ef3cccd6a0c849" providerId="LiveId" clId="{AB1F87D4-8212-4EB1-A5F5-094177B9000E}" dt="2023-03-19T22:49:48.620" v="1" actId="1076"/>
          <ac:spMkLst>
            <pc:docMk/>
            <pc:sldMk cId="3298904844" sldId="262"/>
            <ac:spMk id="7" creationId="{E556192A-493F-402B-CB4C-C83ED642CE9F}"/>
          </ac:spMkLst>
        </pc:spChg>
      </pc:sldChg>
    </pc:docChg>
  </pc:docChgLst>
  <pc:docChgLst>
    <pc:chgData name="real Johnson" userId="f4ef3cccd6a0c849" providerId="LiveId" clId="{3B86016B-71E9-4346-A2ED-373DDC7EC5F6}"/>
    <pc:docChg chg="undo custSel addSld delSld modSld sldOrd addSection modSection">
      <pc:chgData name="real Johnson" userId="f4ef3cccd6a0c849" providerId="LiveId" clId="{3B86016B-71E9-4346-A2ED-373DDC7EC5F6}" dt="2023-03-17T20:59:36.090" v="987" actId="12"/>
      <pc:docMkLst>
        <pc:docMk/>
      </pc:docMkLst>
      <pc:sldChg chg="del">
        <pc:chgData name="real Johnson" userId="f4ef3cccd6a0c849" providerId="LiveId" clId="{3B86016B-71E9-4346-A2ED-373DDC7EC5F6}" dt="2023-03-17T20:46:09.518" v="821" actId="2696"/>
        <pc:sldMkLst>
          <pc:docMk/>
          <pc:sldMk cId="835413515" sldId="257"/>
        </pc:sldMkLst>
      </pc:sldChg>
      <pc:sldChg chg="addSp modSp mod">
        <pc:chgData name="real Johnson" userId="f4ef3cccd6a0c849" providerId="LiveId" clId="{3B86016B-71E9-4346-A2ED-373DDC7EC5F6}" dt="2023-03-17T20:31:25.031" v="448" actId="12"/>
        <pc:sldMkLst>
          <pc:docMk/>
          <pc:sldMk cId="1598796954" sldId="259"/>
        </pc:sldMkLst>
        <pc:spChg chg="mod">
          <ac:chgData name="real Johnson" userId="f4ef3cccd6a0c849" providerId="LiveId" clId="{3B86016B-71E9-4346-A2ED-373DDC7EC5F6}" dt="2023-03-17T20:31:25.031" v="448" actId="12"/>
          <ac:spMkLst>
            <pc:docMk/>
            <pc:sldMk cId="1598796954" sldId="259"/>
            <ac:spMk id="2" creationId="{D5F7FE74-F3F4-FBA5-1F86-2ACB3E3E23A7}"/>
          </ac:spMkLst>
        </pc:spChg>
        <pc:spChg chg="add mod">
          <ac:chgData name="real Johnson" userId="f4ef3cccd6a0c849" providerId="LiveId" clId="{3B86016B-71E9-4346-A2ED-373DDC7EC5F6}" dt="2023-03-17T19:55:41.446" v="158"/>
          <ac:spMkLst>
            <pc:docMk/>
            <pc:sldMk cId="1598796954" sldId="259"/>
            <ac:spMk id="4" creationId="{EE585F12-7A4D-8F36-D5CE-2579A08331AE}"/>
          </ac:spMkLst>
        </pc:spChg>
        <pc:spChg chg="mod">
          <ac:chgData name="real Johnson" userId="f4ef3cccd6a0c849" providerId="LiveId" clId="{3B86016B-71E9-4346-A2ED-373DDC7EC5F6}" dt="2023-03-17T19:55:12.713" v="157" actId="207"/>
          <ac:spMkLst>
            <pc:docMk/>
            <pc:sldMk cId="1598796954" sldId="259"/>
            <ac:spMk id="5" creationId="{5833E5E3-0491-C463-969B-D5AD4616E929}"/>
          </ac:spMkLst>
        </pc:spChg>
      </pc:sldChg>
      <pc:sldChg chg="addSp delSp modSp mod">
        <pc:chgData name="real Johnson" userId="f4ef3cccd6a0c849" providerId="LiveId" clId="{3B86016B-71E9-4346-A2ED-373DDC7EC5F6}" dt="2023-03-17T20:52:01.961" v="895"/>
        <pc:sldMkLst>
          <pc:docMk/>
          <pc:sldMk cId="3120993889" sldId="260"/>
        </pc:sldMkLst>
        <pc:spChg chg="mod">
          <ac:chgData name="real Johnson" userId="f4ef3cccd6a0c849" providerId="LiveId" clId="{3B86016B-71E9-4346-A2ED-373DDC7EC5F6}" dt="2023-03-17T19:51:08.426" v="147" actId="1076"/>
          <ac:spMkLst>
            <pc:docMk/>
            <pc:sldMk cId="3120993889" sldId="260"/>
            <ac:spMk id="8" creationId="{071D7093-311C-2950-950A-E2E2A6FEF1BE}"/>
          </ac:spMkLst>
        </pc:spChg>
        <pc:spChg chg="add del mod">
          <ac:chgData name="real Johnson" userId="f4ef3cccd6a0c849" providerId="LiveId" clId="{3B86016B-71E9-4346-A2ED-373DDC7EC5F6}" dt="2023-03-17T20:52:01.961" v="895"/>
          <ac:spMkLst>
            <pc:docMk/>
            <pc:sldMk cId="3120993889" sldId="260"/>
            <ac:spMk id="9" creationId="{3570C0BF-BE86-A948-6925-59EE9F64954F}"/>
          </ac:spMkLst>
        </pc:spChg>
      </pc:sldChg>
      <pc:sldChg chg="addSp modSp mod">
        <pc:chgData name="real Johnson" userId="f4ef3cccd6a0c849" providerId="LiveId" clId="{3B86016B-71E9-4346-A2ED-373DDC7EC5F6}" dt="2023-03-17T20:59:36.090" v="987" actId="12"/>
        <pc:sldMkLst>
          <pc:docMk/>
          <pc:sldMk cId="2560233931" sldId="261"/>
        </pc:sldMkLst>
        <pc:spChg chg="mod">
          <ac:chgData name="real Johnson" userId="f4ef3cccd6a0c849" providerId="LiveId" clId="{3B86016B-71E9-4346-A2ED-373DDC7EC5F6}" dt="2023-03-17T20:59:36.090" v="987" actId="12"/>
          <ac:spMkLst>
            <pc:docMk/>
            <pc:sldMk cId="2560233931" sldId="261"/>
            <ac:spMk id="4" creationId="{846E286C-3EAA-008F-2FD6-1F0D888361B2}"/>
          </ac:spMkLst>
        </pc:spChg>
        <pc:spChg chg="add mod">
          <ac:chgData name="real Johnson" userId="f4ef3cccd6a0c849" providerId="LiveId" clId="{3B86016B-71E9-4346-A2ED-373DDC7EC5F6}" dt="2023-03-17T20:52:25.936" v="902"/>
          <ac:spMkLst>
            <pc:docMk/>
            <pc:sldMk cId="2560233931" sldId="261"/>
            <ac:spMk id="6" creationId="{680F1962-688A-F9E9-4A33-4296E4EA6469}"/>
          </ac:spMkLst>
        </pc:spChg>
      </pc:sldChg>
      <pc:sldChg chg="modSp mod">
        <pc:chgData name="real Johnson" userId="f4ef3cccd6a0c849" providerId="LiveId" clId="{3B86016B-71E9-4346-A2ED-373DDC7EC5F6}" dt="2023-03-17T20:52:49.572" v="910" actId="1035"/>
        <pc:sldMkLst>
          <pc:docMk/>
          <pc:sldMk cId="3298904844" sldId="262"/>
        </pc:sldMkLst>
        <pc:spChg chg="mod">
          <ac:chgData name="real Johnson" userId="f4ef3cccd6a0c849" providerId="LiveId" clId="{3B86016B-71E9-4346-A2ED-373DDC7EC5F6}" dt="2023-03-17T20:52:49.572" v="910" actId="1035"/>
          <ac:spMkLst>
            <pc:docMk/>
            <pc:sldMk cId="3298904844" sldId="262"/>
            <ac:spMk id="4" creationId="{FF522BB0-AC94-7116-862C-1027426D6762}"/>
          </ac:spMkLst>
        </pc:spChg>
        <pc:spChg chg="mod">
          <ac:chgData name="real Johnson" userId="f4ef3cccd6a0c849" providerId="LiveId" clId="{3B86016B-71E9-4346-A2ED-373DDC7EC5F6}" dt="2023-03-17T20:52:39.441" v="903" actId="1076"/>
          <ac:spMkLst>
            <pc:docMk/>
            <pc:sldMk cId="3298904844" sldId="262"/>
            <ac:spMk id="11" creationId="{F38F59FD-0B4F-9417-AC37-5033CBBEEB34}"/>
          </ac:spMkLst>
        </pc:spChg>
        <pc:spChg chg="mod">
          <ac:chgData name="real Johnson" userId="f4ef3cccd6a0c849" providerId="LiveId" clId="{3B86016B-71E9-4346-A2ED-373DDC7EC5F6}" dt="2023-03-17T20:52:42.393" v="908" actId="1036"/>
          <ac:spMkLst>
            <pc:docMk/>
            <pc:sldMk cId="3298904844" sldId="262"/>
            <ac:spMk id="12" creationId="{44600E17-52F9-12B5-EFEF-690F7F7BA814}"/>
          </ac:spMkLst>
        </pc:spChg>
      </pc:sldChg>
      <pc:sldChg chg="addSp delSp modSp mod ord">
        <pc:chgData name="real Johnson" userId="f4ef3cccd6a0c849" providerId="LiveId" clId="{3B86016B-71E9-4346-A2ED-373DDC7EC5F6}" dt="2023-03-17T20:52:20.677" v="901" actId="1076"/>
        <pc:sldMkLst>
          <pc:docMk/>
          <pc:sldMk cId="2397153569" sldId="266"/>
        </pc:sldMkLst>
        <pc:spChg chg="mod">
          <ac:chgData name="real Johnson" userId="f4ef3cccd6a0c849" providerId="LiveId" clId="{3B86016B-71E9-4346-A2ED-373DDC7EC5F6}" dt="2023-03-17T20:23:06.329" v="390"/>
          <ac:spMkLst>
            <pc:docMk/>
            <pc:sldMk cId="2397153569" sldId="266"/>
            <ac:spMk id="4" creationId="{909229A6-7E3B-D801-AF4C-227825AA9F52}"/>
          </ac:spMkLst>
        </pc:spChg>
        <pc:spChg chg="mod">
          <ac:chgData name="real Johnson" userId="f4ef3cccd6a0c849" providerId="LiveId" clId="{3B86016B-71E9-4346-A2ED-373DDC7EC5F6}" dt="2023-03-17T20:11:44.493" v="274" actId="20577"/>
          <ac:spMkLst>
            <pc:docMk/>
            <pc:sldMk cId="2397153569" sldId="266"/>
            <ac:spMk id="9" creationId="{C7A89B8C-A0A0-A88A-589B-0213200FCFE2}"/>
          </ac:spMkLst>
        </pc:spChg>
        <pc:spChg chg="mod">
          <ac:chgData name="real Johnson" userId="f4ef3cccd6a0c849" providerId="LiveId" clId="{3B86016B-71E9-4346-A2ED-373DDC7EC5F6}" dt="2023-03-17T20:52:20.677" v="901" actId="1076"/>
          <ac:spMkLst>
            <pc:docMk/>
            <pc:sldMk cId="2397153569" sldId="266"/>
            <ac:spMk id="18" creationId="{53FDC5F2-3767-43E3-EC17-94FCB5B1DEE2}"/>
          </ac:spMkLst>
        </pc:spChg>
        <pc:spChg chg="mod">
          <ac:chgData name="real Johnson" userId="f4ef3cccd6a0c849" providerId="LiveId" clId="{3B86016B-71E9-4346-A2ED-373DDC7EC5F6}" dt="2023-03-17T20:52:20.677" v="901" actId="1076"/>
          <ac:spMkLst>
            <pc:docMk/>
            <pc:sldMk cId="2397153569" sldId="266"/>
            <ac:spMk id="19" creationId="{00B5324A-273F-CD81-66F1-8969A6979E3A}"/>
          </ac:spMkLst>
        </pc:spChg>
        <pc:spChg chg="mod">
          <ac:chgData name="real Johnson" userId="f4ef3cccd6a0c849" providerId="LiveId" clId="{3B86016B-71E9-4346-A2ED-373DDC7EC5F6}" dt="2023-03-17T20:52:20.677" v="901" actId="1076"/>
          <ac:spMkLst>
            <pc:docMk/>
            <pc:sldMk cId="2397153569" sldId="266"/>
            <ac:spMk id="22" creationId="{924E32EA-9B39-E9AE-299D-3326BEC1AFC1}"/>
          </ac:spMkLst>
        </pc:spChg>
        <pc:spChg chg="mod">
          <ac:chgData name="real Johnson" userId="f4ef3cccd6a0c849" providerId="LiveId" clId="{3B86016B-71E9-4346-A2ED-373DDC7EC5F6}" dt="2023-03-17T20:52:20.677" v="901" actId="1076"/>
          <ac:spMkLst>
            <pc:docMk/>
            <pc:sldMk cId="2397153569" sldId="266"/>
            <ac:spMk id="24" creationId="{06A9CC34-F525-62BA-348E-09EDE81CB1E8}"/>
          </ac:spMkLst>
        </pc:spChg>
        <pc:spChg chg="mod">
          <ac:chgData name="real Johnson" userId="f4ef3cccd6a0c849" providerId="LiveId" clId="{3B86016B-71E9-4346-A2ED-373DDC7EC5F6}" dt="2023-03-17T20:52:20.677" v="901" actId="1076"/>
          <ac:spMkLst>
            <pc:docMk/>
            <pc:sldMk cId="2397153569" sldId="266"/>
            <ac:spMk id="25" creationId="{7D0AE364-8568-6862-6D86-0C6E2BB76F81}"/>
          </ac:spMkLst>
        </pc:spChg>
        <pc:spChg chg="mod">
          <ac:chgData name="real Johnson" userId="f4ef3cccd6a0c849" providerId="LiveId" clId="{3B86016B-71E9-4346-A2ED-373DDC7EC5F6}" dt="2023-03-17T20:52:20.677" v="901" actId="1076"/>
          <ac:spMkLst>
            <pc:docMk/>
            <pc:sldMk cId="2397153569" sldId="266"/>
            <ac:spMk id="26" creationId="{BCB6F1E4-795B-7800-9036-2BDA9E1D5DBF}"/>
          </ac:spMkLst>
        </pc:spChg>
        <pc:spChg chg="add del mod">
          <ac:chgData name="real Johnson" userId="f4ef3cccd6a0c849" providerId="LiveId" clId="{3B86016B-71E9-4346-A2ED-373DDC7EC5F6}" dt="2023-03-17T20:52:08.354" v="897"/>
          <ac:spMkLst>
            <pc:docMk/>
            <pc:sldMk cId="2397153569" sldId="266"/>
            <ac:spMk id="35" creationId="{0C7F4C39-45F2-CD88-75EA-1838AC28E3E3}"/>
          </ac:spMkLst>
        </pc:spChg>
        <pc:spChg chg="add del mod">
          <ac:chgData name="real Johnson" userId="f4ef3cccd6a0c849" providerId="LiveId" clId="{3B86016B-71E9-4346-A2ED-373DDC7EC5F6}" dt="2023-03-17T20:52:20.205" v="900"/>
          <ac:spMkLst>
            <pc:docMk/>
            <pc:sldMk cId="2397153569" sldId="266"/>
            <ac:spMk id="36" creationId="{FE61B865-5D3B-8705-A242-DD81911BC78A}"/>
          </ac:spMkLst>
        </pc:spChg>
        <pc:picChg chg="mod">
          <ac:chgData name="real Johnson" userId="f4ef3cccd6a0c849" providerId="LiveId" clId="{3B86016B-71E9-4346-A2ED-373DDC7EC5F6}" dt="2023-03-17T20:52:20.677" v="901" actId="1076"/>
          <ac:picMkLst>
            <pc:docMk/>
            <pc:sldMk cId="2397153569" sldId="266"/>
            <ac:picMk id="11" creationId="{F88F77DD-D015-272F-DFEF-9EE336003EB5}"/>
          </ac:picMkLst>
        </pc:picChg>
        <pc:picChg chg="mod">
          <ac:chgData name="real Johnson" userId="f4ef3cccd6a0c849" providerId="LiveId" clId="{3B86016B-71E9-4346-A2ED-373DDC7EC5F6}" dt="2023-03-17T20:52:20.677" v="901" actId="1076"/>
          <ac:picMkLst>
            <pc:docMk/>
            <pc:sldMk cId="2397153569" sldId="266"/>
            <ac:picMk id="13" creationId="{09A7C2F4-30B1-58ED-FDC8-2073738938A1}"/>
          </ac:picMkLst>
        </pc:picChg>
        <pc:picChg chg="mod">
          <ac:chgData name="real Johnson" userId="f4ef3cccd6a0c849" providerId="LiveId" clId="{3B86016B-71E9-4346-A2ED-373DDC7EC5F6}" dt="2023-03-17T20:52:20.677" v="901" actId="1076"/>
          <ac:picMkLst>
            <pc:docMk/>
            <pc:sldMk cId="2397153569" sldId="266"/>
            <ac:picMk id="15" creationId="{974E5A57-F4D3-5E77-4D88-A3B578E8974F}"/>
          </ac:picMkLst>
        </pc:picChg>
        <pc:cxnChg chg="mod">
          <ac:chgData name="real Johnson" userId="f4ef3cccd6a0c849" providerId="LiveId" clId="{3B86016B-71E9-4346-A2ED-373DDC7EC5F6}" dt="2023-03-17T20:52:20.677" v="901" actId="1076"/>
          <ac:cxnSpMkLst>
            <pc:docMk/>
            <pc:sldMk cId="2397153569" sldId="266"/>
            <ac:cxnSpMk id="21" creationId="{2E9251FD-2CA0-A232-A315-087AB48AEE77}"/>
          </ac:cxnSpMkLst>
        </pc:cxnChg>
        <pc:cxnChg chg="mod">
          <ac:chgData name="real Johnson" userId="f4ef3cccd6a0c849" providerId="LiveId" clId="{3B86016B-71E9-4346-A2ED-373DDC7EC5F6}" dt="2023-03-17T20:52:20.677" v="901" actId="1076"/>
          <ac:cxnSpMkLst>
            <pc:docMk/>
            <pc:sldMk cId="2397153569" sldId="266"/>
            <ac:cxnSpMk id="28" creationId="{C28F3359-CFDD-D0B5-8CBB-6358CE44D495}"/>
          </ac:cxnSpMkLst>
        </pc:cxnChg>
      </pc:sldChg>
      <pc:sldChg chg="modSp mod">
        <pc:chgData name="real Johnson" userId="f4ef3cccd6a0c849" providerId="LiveId" clId="{3B86016B-71E9-4346-A2ED-373DDC7EC5F6}" dt="2023-03-17T19:51:04.686" v="146" actId="1076"/>
        <pc:sldMkLst>
          <pc:docMk/>
          <pc:sldMk cId="4216379269" sldId="272"/>
        </pc:sldMkLst>
        <pc:spChg chg="mod">
          <ac:chgData name="real Johnson" userId="f4ef3cccd6a0c849" providerId="LiveId" clId="{3B86016B-71E9-4346-A2ED-373DDC7EC5F6}" dt="2023-03-17T19:50:26.199" v="126" actId="20577"/>
          <ac:spMkLst>
            <pc:docMk/>
            <pc:sldMk cId="4216379269" sldId="272"/>
            <ac:spMk id="5" creationId="{853482A7-1BB9-9B67-A421-9EC894B40C3D}"/>
          </ac:spMkLst>
        </pc:spChg>
        <pc:spChg chg="mod">
          <ac:chgData name="real Johnson" userId="f4ef3cccd6a0c849" providerId="LiveId" clId="{3B86016B-71E9-4346-A2ED-373DDC7EC5F6}" dt="2023-03-17T19:51:04.686" v="146" actId="1076"/>
          <ac:spMkLst>
            <pc:docMk/>
            <pc:sldMk cId="4216379269" sldId="272"/>
            <ac:spMk id="8" creationId="{071D7093-311C-2950-950A-E2E2A6FEF1BE}"/>
          </ac:spMkLst>
        </pc:spChg>
      </pc:sldChg>
      <pc:sldChg chg="addSp modSp add mod ord">
        <pc:chgData name="real Johnson" userId="f4ef3cccd6a0c849" providerId="LiveId" clId="{3B86016B-71E9-4346-A2ED-373DDC7EC5F6}" dt="2023-03-17T20:31:34.323" v="451" actId="12"/>
        <pc:sldMkLst>
          <pc:docMk/>
          <pc:sldMk cId="325771075" sldId="273"/>
        </pc:sldMkLst>
        <pc:spChg chg="add mod">
          <ac:chgData name="real Johnson" userId="f4ef3cccd6a0c849" providerId="LiveId" clId="{3B86016B-71E9-4346-A2ED-373DDC7EC5F6}" dt="2023-03-17T20:31:34.323" v="451" actId="12"/>
          <ac:spMkLst>
            <pc:docMk/>
            <pc:sldMk cId="325771075" sldId="273"/>
            <ac:spMk id="2" creationId="{A6CAAE76-3D0C-DCFF-C848-298652ED7A24}"/>
          </ac:spMkLst>
        </pc:spChg>
        <pc:spChg chg="mod">
          <ac:chgData name="real Johnson" userId="f4ef3cccd6a0c849" providerId="LiveId" clId="{3B86016B-71E9-4346-A2ED-373DDC7EC5F6}" dt="2023-03-17T19:48:52.250" v="114" actId="207"/>
          <ac:spMkLst>
            <pc:docMk/>
            <pc:sldMk cId="325771075" sldId="273"/>
            <ac:spMk id="5" creationId="{5833E5E3-0491-C463-969B-D5AD4616E929}"/>
          </ac:spMkLst>
        </pc:spChg>
        <pc:spChg chg="mod">
          <ac:chgData name="real Johnson" userId="f4ef3cccd6a0c849" providerId="LiveId" clId="{3B86016B-71E9-4346-A2ED-373DDC7EC5F6}" dt="2023-03-17T19:49:11.360" v="115"/>
          <ac:spMkLst>
            <pc:docMk/>
            <pc:sldMk cId="325771075" sldId="273"/>
            <ac:spMk id="8" creationId="{6134D7BB-A130-2708-261A-17D98C6B042A}"/>
          </ac:spMkLst>
        </pc:spChg>
        <pc:spChg chg="mod">
          <ac:chgData name="real Johnson" userId="f4ef3cccd6a0c849" providerId="LiveId" clId="{3B86016B-71E9-4346-A2ED-373DDC7EC5F6}" dt="2023-03-17T19:58:29.306" v="187" actId="20577"/>
          <ac:spMkLst>
            <pc:docMk/>
            <pc:sldMk cId="325771075" sldId="273"/>
            <ac:spMk id="9" creationId="{CECD17D5-61EA-DA52-77F7-8D471C322FB5}"/>
          </ac:spMkLst>
        </pc:spChg>
      </pc:sldChg>
      <pc:sldChg chg="modSp add mod">
        <pc:chgData name="real Johnson" userId="f4ef3cccd6a0c849" providerId="LiveId" clId="{3B86016B-71E9-4346-A2ED-373DDC7EC5F6}" dt="2023-03-17T19:51:00.395" v="145" actId="1076"/>
        <pc:sldMkLst>
          <pc:docMk/>
          <pc:sldMk cId="2516864005" sldId="274"/>
        </pc:sldMkLst>
        <pc:spChg chg="mod">
          <ac:chgData name="real Johnson" userId="f4ef3cccd6a0c849" providerId="LiveId" clId="{3B86016B-71E9-4346-A2ED-373DDC7EC5F6}" dt="2023-03-17T19:50:31.562" v="137" actId="20577"/>
          <ac:spMkLst>
            <pc:docMk/>
            <pc:sldMk cId="2516864005" sldId="274"/>
            <ac:spMk id="5" creationId="{853482A7-1BB9-9B67-A421-9EC894B40C3D}"/>
          </ac:spMkLst>
        </pc:spChg>
        <pc:spChg chg="mod">
          <ac:chgData name="real Johnson" userId="f4ef3cccd6a0c849" providerId="LiveId" clId="{3B86016B-71E9-4346-A2ED-373DDC7EC5F6}" dt="2023-03-17T19:50:45.601" v="143" actId="5793"/>
          <ac:spMkLst>
            <pc:docMk/>
            <pc:sldMk cId="2516864005" sldId="274"/>
            <ac:spMk id="7" creationId="{8A44DB6D-27A7-8279-7F91-D31354221BA8}"/>
          </ac:spMkLst>
        </pc:spChg>
        <pc:spChg chg="mod">
          <ac:chgData name="real Johnson" userId="f4ef3cccd6a0c849" providerId="LiveId" clId="{3B86016B-71E9-4346-A2ED-373DDC7EC5F6}" dt="2023-03-17T19:51:00.395" v="145" actId="1076"/>
          <ac:spMkLst>
            <pc:docMk/>
            <pc:sldMk cId="2516864005" sldId="274"/>
            <ac:spMk id="8" creationId="{071D7093-311C-2950-950A-E2E2A6FEF1BE}"/>
          </ac:spMkLst>
        </pc:spChg>
      </pc:sldChg>
      <pc:sldChg chg="modSp add del mod">
        <pc:chgData name="real Johnson" userId="f4ef3cccd6a0c849" providerId="LiveId" clId="{3B86016B-71E9-4346-A2ED-373DDC7EC5F6}" dt="2023-03-17T19:56:29.382" v="166" actId="47"/>
        <pc:sldMkLst>
          <pc:docMk/>
          <pc:sldMk cId="868654831" sldId="275"/>
        </pc:sldMkLst>
        <pc:spChg chg="mod">
          <ac:chgData name="real Johnson" userId="f4ef3cccd6a0c849" providerId="LiveId" clId="{3B86016B-71E9-4346-A2ED-373DDC7EC5F6}" dt="2023-03-17T19:56:22.243" v="165"/>
          <ac:spMkLst>
            <pc:docMk/>
            <pc:sldMk cId="868654831" sldId="275"/>
            <ac:spMk id="5" creationId="{5833E5E3-0491-C463-969B-D5AD4616E929}"/>
          </ac:spMkLst>
        </pc:spChg>
        <pc:spChg chg="mod">
          <ac:chgData name="real Johnson" userId="f4ef3cccd6a0c849" providerId="LiveId" clId="{3B86016B-71E9-4346-A2ED-373DDC7EC5F6}" dt="2023-03-17T19:56:00.788" v="160" actId="20577"/>
          <ac:spMkLst>
            <pc:docMk/>
            <pc:sldMk cId="868654831" sldId="275"/>
            <ac:spMk id="9" creationId="{CECD17D5-61EA-DA52-77F7-8D471C322FB5}"/>
          </ac:spMkLst>
        </pc:spChg>
      </pc:sldChg>
      <pc:sldChg chg="modSp add mod">
        <pc:chgData name="real Johnson" userId="f4ef3cccd6a0c849" providerId="LiveId" clId="{3B86016B-71E9-4346-A2ED-373DDC7EC5F6}" dt="2023-03-17T19:57:30.136" v="177"/>
        <pc:sldMkLst>
          <pc:docMk/>
          <pc:sldMk cId="1833114843" sldId="275"/>
        </pc:sldMkLst>
        <pc:spChg chg="mod">
          <ac:chgData name="real Johnson" userId="f4ef3cccd6a0c849" providerId="LiveId" clId="{3B86016B-71E9-4346-A2ED-373DDC7EC5F6}" dt="2023-03-17T19:56:58.550" v="175" actId="113"/>
          <ac:spMkLst>
            <pc:docMk/>
            <pc:sldMk cId="1833114843" sldId="275"/>
            <ac:spMk id="5" creationId="{5833E5E3-0491-C463-969B-D5AD4616E929}"/>
          </ac:spMkLst>
        </pc:spChg>
        <pc:spChg chg="mod">
          <ac:chgData name="real Johnson" userId="f4ef3cccd6a0c849" providerId="LiveId" clId="{3B86016B-71E9-4346-A2ED-373DDC7EC5F6}" dt="2023-03-17T19:57:30.136" v="177"/>
          <ac:spMkLst>
            <pc:docMk/>
            <pc:sldMk cId="1833114843" sldId="275"/>
            <ac:spMk id="9" creationId="{CECD17D5-61EA-DA52-77F7-8D471C322FB5}"/>
          </ac:spMkLst>
        </pc:spChg>
      </pc:sldChg>
      <pc:sldChg chg="modSp add mod ord">
        <pc:chgData name="real Johnson" userId="f4ef3cccd6a0c849" providerId="LiveId" clId="{3B86016B-71E9-4346-A2ED-373DDC7EC5F6}" dt="2023-03-17T20:28:53.354" v="423" actId="1076"/>
        <pc:sldMkLst>
          <pc:docMk/>
          <pc:sldMk cId="3093879357" sldId="276"/>
        </pc:sldMkLst>
        <pc:spChg chg="mod">
          <ac:chgData name="real Johnson" userId="f4ef3cccd6a0c849" providerId="LiveId" clId="{3B86016B-71E9-4346-A2ED-373DDC7EC5F6}" dt="2023-03-17T20:28:19.692" v="408"/>
          <ac:spMkLst>
            <pc:docMk/>
            <pc:sldMk cId="3093879357" sldId="276"/>
            <ac:spMk id="5" creationId="{853482A7-1BB9-9B67-A421-9EC894B40C3D}"/>
          </ac:spMkLst>
        </pc:spChg>
        <pc:spChg chg="mod">
          <ac:chgData name="real Johnson" userId="f4ef3cccd6a0c849" providerId="LiveId" clId="{3B86016B-71E9-4346-A2ED-373DDC7EC5F6}" dt="2023-03-17T20:28:39.193" v="421" actId="5793"/>
          <ac:spMkLst>
            <pc:docMk/>
            <pc:sldMk cId="3093879357" sldId="276"/>
            <ac:spMk id="7" creationId="{8A44DB6D-27A7-8279-7F91-D31354221BA8}"/>
          </ac:spMkLst>
        </pc:spChg>
        <pc:spChg chg="mod">
          <ac:chgData name="real Johnson" userId="f4ef3cccd6a0c849" providerId="LiveId" clId="{3B86016B-71E9-4346-A2ED-373DDC7EC5F6}" dt="2023-03-17T20:28:53.354" v="423" actId="1076"/>
          <ac:spMkLst>
            <pc:docMk/>
            <pc:sldMk cId="3093879357" sldId="276"/>
            <ac:spMk id="8" creationId="{071D7093-311C-2950-950A-E2E2A6FEF1BE}"/>
          </ac:spMkLst>
        </pc:spChg>
      </pc:sldChg>
      <pc:sldChg chg="modSp add mod ord">
        <pc:chgData name="real Johnson" userId="f4ef3cccd6a0c849" providerId="LiveId" clId="{3B86016B-71E9-4346-A2ED-373DDC7EC5F6}" dt="2023-03-17T20:09:04.529" v="269" actId="20577"/>
        <pc:sldMkLst>
          <pc:docMk/>
          <pc:sldMk cId="4078173244" sldId="277"/>
        </pc:sldMkLst>
        <pc:spChg chg="mod">
          <ac:chgData name="real Johnson" userId="f4ef3cccd6a0c849" providerId="LiveId" clId="{3B86016B-71E9-4346-A2ED-373DDC7EC5F6}" dt="2023-03-17T20:09:04.529" v="269" actId="20577"/>
          <ac:spMkLst>
            <pc:docMk/>
            <pc:sldMk cId="4078173244" sldId="277"/>
            <ac:spMk id="5" creationId="{5833E5E3-0491-C463-969B-D5AD4616E929}"/>
          </ac:spMkLst>
        </pc:spChg>
        <pc:spChg chg="mod">
          <ac:chgData name="real Johnson" userId="f4ef3cccd6a0c849" providerId="LiveId" clId="{3B86016B-71E9-4346-A2ED-373DDC7EC5F6}" dt="2023-03-17T20:00:45.674" v="203" actId="20577"/>
          <ac:spMkLst>
            <pc:docMk/>
            <pc:sldMk cId="4078173244" sldId="277"/>
            <ac:spMk id="9" creationId="{CECD17D5-61EA-DA52-77F7-8D471C322FB5}"/>
          </ac:spMkLst>
        </pc:spChg>
      </pc:sldChg>
      <pc:sldChg chg="addSp delSp modSp add mod">
        <pc:chgData name="real Johnson" userId="f4ef3cccd6a0c849" providerId="LiveId" clId="{3B86016B-71E9-4346-A2ED-373DDC7EC5F6}" dt="2023-03-17T20:55:03.351" v="919" actId="12"/>
        <pc:sldMkLst>
          <pc:docMk/>
          <pc:sldMk cId="2488284561" sldId="278"/>
        </pc:sldMkLst>
        <pc:spChg chg="mod">
          <ac:chgData name="real Johnson" userId="f4ef3cccd6a0c849" providerId="LiveId" clId="{3B86016B-71E9-4346-A2ED-373DDC7EC5F6}" dt="2023-03-17T20:23:08.682" v="391"/>
          <ac:spMkLst>
            <pc:docMk/>
            <pc:sldMk cId="2488284561" sldId="278"/>
            <ac:spMk id="4" creationId="{909229A6-7E3B-D801-AF4C-227825AA9F52}"/>
          </ac:spMkLst>
        </pc:spChg>
        <pc:spChg chg="mod">
          <ac:chgData name="real Johnson" userId="f4ef3cccd6a0c849" providerId="LiveId" clId="{3B86016B-71E9-4346-A2ED-373DDC7EC5F6}" dt="2023-03-17T20:55:03.351" v="919" actId="12"/>
          <ac:spMkLst>
            <pc:docMk/>
            <pc:sldMk cId="2488284561" sldId="278"/>
            <ac:spMk id="9" creationId="{C7A89B8C-A0A0-A88A-589B-0213200FCFE2}"/>
          </ac:spMkLst>
        </pc:spChg>
        <pc:spChg chg="add mod">
          <ac:chgData name="real Johnson" userId="f4ef3cccd6a0c849" providerId="LiveId" clId="{3B86016B-71E9-4346-A2ED-373DDC7EC5F6}" dt="2023-03-17T20:51:40.210" v="887"/>
          <ac:spMkLst>
            <pc:docMk/>
            <pc:sldMk cId="2488284561" sldId="278"/>
            <ac:spMk id="12" creationId="{32B81712-BF85-7536-D0C2-79F0EA023D1C}"/>
          </ac:spMkLst>
        </pc:spChg>
        <pc:spChg chg="del">
          <ac:chgData name="real Johnson" userId="f4ef3cccd6a0c849" providerId="LiveId" clId="{3B86016B-71E9-4346-A2ED-373DDC7EC5F6}" dt="2023-03-17T20:12:05.428" v="278" actId="478"/>
          <ac:spMkLst>
            <pc:docMk/>
            <pc:sldMk cId="2488284561" sldId="278"/>
            <ac:spMk id="18" creationId="{53FDC5F2-3767-43E3-EC17-94FCB5B1DEE2}"/>
          </ac:spMkLst>
        </pc:spChg>
        <pc:spChg chg="del">
          <ac:chgData name="real Johnson" userId="f4ef3cccd6a0c849" providerId="LiveId" clId="{3B86016B-71E9-4346-A2ED-373DDC7EC5F6}" dt="2023-03-17T20:12:05.428" v="278" actId="478"/>
          <ac:spMkLst>
            <pc:docMk/>
            <pc:sldMk cId="2488284561" sldId="278"/>
            <ac:spMk id="19" creationId="{00B5324A-273F-CD81-66F1-8969A6979E3A}"/>
          </ac:spMkLst>
        </pc:spChg>
        <pc:spChg chg="del">
          <ac:chgData name="real Johnson" userId="f4ef3cccd6a0c849" providerId="LiveId" clId="{3B86016B-71E9-4346-A2ED-373DDC7EC5F6}" dt="2023-03-17T20:12:05.428" v="278" actId="478"/>
          <ac:spMkLst>
            <pc:docMk/>
            <pc:sldMk cId="2488284561" sldId="278"/>
            <ac:spMk id="22" creationId="{924E32EA-9B39-E9AE-299D-3326BEC1AFC1}"/>
          </ac:spMkLst>
        </pc:spChg>
        <pc:spChg chg="del">
          <ac:chgData name="real Johnson" userId="f4ef3cccd6a0c849" providerId="LiveId" clId="{3B86016B-71E9-4346-A2ED-373DDC7EC5F6}" dt="2023-03-17T20:12:05.428" v="278" actId="478"/>
          <ac:spMkLst>
            <pc:docMk/>
            <pc:sldMk cId="2488284561" sldId="278"/>
            <ac:spMk id="24" creationId="{06A9CC34-F525-62BA-348E-09EDE81CB1E8}"/>
          </ac:spMkLst>
        </pc:spChg>
        <pc:spChg chg="del">
          <ac:chgData name="real Johnson" userId="f4ef3cccd6a0c849" providerId="LiveId" clId="{3B86016B-71E9-4346-A2ED-373DDC7EC5F6}" dt="2023-03-17T20:12:05.428" v="278" actId="478"/>
          <ac:spMkLst>
            <pc:docMk/>
            <pc:sldMk cId="2488284561" sldId="278"/>
            <ac:spMk id="25" creationId="{7D0AE364-8568-6862-6D86-0C6E2BB76F81}"/>
          </ac:spMkLst>
        </pc:spChg>
        <pc:spChg chg="del">
          <ac:chgData name="real Johnson" userId="f4ef3cccd6a0c849" providerId="LiveId" clId="{3B86016B-71E9-4346-A2ED-373DDC7EC5F6}" dt="2023-03-17T20:12:05.428" v="278" actId="478"/>
          <ac:spMkLst>
            <pc:docMk/>
            <pc:sldMk cId="2488284561" sldId="278"/>
            <ac:spMk id="26" creationId="{BCB6F1E4-795B-7800-9036-2BDA9E1D5DBF}"/>
          </ac:spMkLst>
        </pc:spChg>
        <pc:picChg chg="add mod">
          <ac:chgData name="real Johnson" userId="f4ef3cccd6a0c849" providerId="LiveId" clId="{3B86016B-71E9-4346-A2ED-373DDC7EC5F6}" dt="2023-03-17T20:51:43.447" v="888" actId="1076"/>
          <ac:picMkLst>
            <pc:docMk/>
            <pc:sldMk cId="2488284561" sldId="278"/>
            <ac:picMk id="3" creationId="{EE5B92D2-1DC4-0AAA-4EBC-6C83141E60B3}"/>
          </ac:picMkLst>
        </pc:picChg>
        <pc:picChg chg="add mod">
          <ac:chgData name="real Johnson" userId="f4ef3cccd6a0c849" providerId="LiveId" clId="{3B86016B-71E9-4346-A2ED-373DDC7EC5F6}" dt="2023-03-17T20:51:43.447" v="888" actId="1076"/>
          <ac:picMkLst>
            <pc:docMk/>
            <pc:sldMk cId="2488284561" sldId="278"/>
            <ac:picMk id="7" creationId="{50663646-52E0-05BE-49F0-6DC15026A67A}"/>
          </ac:picMkLst>
        </pc:picChg>
        <pc:picChg chg="add mod">
          <ac:chgData name="real Johnson" userId="f4ef3cccd6a0c849" providerId="LiveId" clId="{3B86016B-71E9-4346-A2ED-373DDC7EC5F6}" dt="2023-03-17T20:51:43.447" v="888" actId="1076"/>
          <ac:picMkLst>
            <pc:docMk/>
            <pc:sldMk cId="2488284561" sldId="278"/>
            <ac:picMk id="10" creationId="{5F81AEBA-A8CC-C530-2813-2348F94D0048}"/>
          </ac:picMkLst>
        </pc:picChg>
        <pc:picChg chg="del">
          <ac:chgData name="real Johnson" userId="f4ef3cccd6a0c849" providerId="LiveId" clId="{3B86016B-71E9-4346-A2ED-373DDC7EC5F6}" dt="2023-03-17T20:12:05.428" v="278" actId="478"/>
          <ac:picMkLst>
            <pc:docMk/>
            <pc:sldMk cId="2488284561" sldId="278"/>
            <ac:picMk id="11" creationId="{F88F77DD-D015-272F-DFEF-9EE336003EB5}"/>
          </ac:picMkLst>
        </pc:picChg>
        <pc:picChg chg="del">
          <ac:chgData name="real Johnson" userId="f4ef3cccd6a0c849" providerId="LiveId" clId="{3B86016B-71E9-4346-A2ED-373DDC7EC5F6}" dt="2023-03-17T20:12:05.428" v="278" actId="478"/>
          <ac:picMkLst>
            <pc:docMk/>
            <pc:sldMk cId="2488284561" sldId="278"/>
            <ac:picMk id="13" creationId="{09A7C2F4-30B1-58ED-FDC8-2073738938A1}"/>
          </ac:picMkLst>
        </pc:picChg>
        <pc:picChg chg="del">
          <ac:chgData name="real Johnson" userId="f4ef3cccd6a0c849" providerId="LiveId" clId="{3B86016B-71E9-4346-A2ED-373DDC7EC5F6}" dt="2023-03-17T20:12:05.428" v="278" actId="478"/>
          <ac:picMkLst>
            <pc:docMk/>
            <pc:sldMk cId="2488284561" sldId="278"/>
            <ac:picMk id="15" creationId="{974E5A57-F4D3-5E77-4D88-A3B578E8974F}"/>
          </ac:picMkLst>
        </pc:picChg>
        <pc:cxnChg chg="del mod">
          <ac:chgData name="real Johnson" userId="f4ef3cccd6a0c849" providerId="LiveId" clId="{3B86016B-71E9-4346-A2ED-373DDC7EC5F6}" dt="2023-03-17T20:12:05.428" v="278" actId="478"/>
          <ac:cxnSpMkLst>
            <pc:docMk/>
            <pc:sldMk cId="2488284561" sldId="278"/>
            <ac:cxnSpMk id="21" creationId="{2E9251FD-2CA0-A232-A315-087AB48AEE77}"/>
          </ac:cxnSpMkLst>
        </pc:cxnChg>
        <pc:cxnChg chg="del">
          <ac:chgData name="real Johnson" userId="f4ef3cccd6a0c849" providerId="LiveId" clId="{3B86016B-71E9-4346-A2ED-373DDC7EC5F6}" dt="2023-03-17T20:12:05.428" v="278" actId="478"/>
          <ac:cxnSpMkLst>
            <pc:docMk/>
            <pc:sldMk cId="2488284561" sldId="278"/>
            <ac:cxnSpMk id="28" creationId="{C28F3359-CFDD-D0B5-8CBB-6358CE44D495}"/>
          </ac:cxnSpMkLst>
        </pc:cxnChg>
      </pc:sldChg>
      <pc:sldChg chg="modSp add mod">
        <pc:chgData name="real Johnson" userId="f4ef3cccd6a0c849" providerId="LiveId" clId="{3B86016B-71E9-4346-A2ED-373DDC7EC5F6}" dt="2023-03-17T20:27:43.729" v="404"/>
        <pc:sldMkLst>
          <pc:docMk/>
          <pc:sldMk cId="1826723829" sldId="279"/>
        </pc:sldMkLst>
        <pc:spChg chg="mod">
          <ac:chgData name="real Johnson" userId="f4ef3cccd6a0c849" providerId="LiveId" clId="{3B86016B-71E9-4346-A2ED-373DDC7EC5F6}" dt="2023-03-17T20:27:16.024" v="401" actId="113"/>
          <ac:spMkLst>
            <pc:docMk/>
            <pc:sldMk cId="1826723829" sldId="279"/>
            <ac:spMk id="5" creationId="{5833E5E3-0491-C463-969B-D5AD4616E929}"/>
          </ac:spMkLst>
        </pc:spChg>
        <pc:spChg chg="mod">
          <ac:chgData name="real Johnson" userId="f4ef3cccd6a0c849" providerId="LiveId" clId="{3B86016B-71E9-4346-A2ED-373DDC7EC5F6}" dt="2023-03-17T20:27:43.729" v="404"/>
          <ac:spMkLst>
            <pc:docMk/>
            <pc:sldMk cId="1826723829" sldId="279"/>
            <ac:spMk id="9" creationId="{CECD17D5-61EA-DA52-77F7-8D471C322FB5}"/>
          </ac:spMkLst>
        </pc:spChg>
      </pc:sldChg>
      <pc:sldChg chg="add">
        <pc:chgData name="real Johnson" userId="f4ef3cccd6a0c849" providerId="LiveId" clId="{3B86016B-71E9-4346-A2ED-373DDC7EC5F6}" dt="2023-03-17T20:27:59.973" v="405" actId="2890"/>
        <pc:sldMkLst>
          <pc:docMk/>
          <pc:sldMk cId="1948451371" sldId="280"/>
        </pc:sldMkLst>
      </pc:sldChg>
      <pc:sldChg chg="modSp add mod ord">
        <pc:chgData name="real Johnson" userId="f4ef3cccd6a0c849" providerId="LiveId" clId="{3B86016B-71E9-4346-A2ED-373DDC7EC5F6}" dt="2023-03-17T20:31:03.983" v="447" actId="20577"/>
        <pc:sldMkLst>
          <pc:docMk/>
          <pc:sldMk cId="458761588" sldId="281"/>
        </pc:sldMkLst>
        <pc:spChg chg="mod">
          <ac:chgData name="real Johnson" userId="f4ef3cccd6a0c849" providerId="LiveId" clId="{3B86016B-71E9-4346-A2ED-373DDC7EC5F6}" dt="2023-03-17T20:31:03.983" v="447" actId="20577"/>
          <ac:spMkLst>
            <pc:docMk/>
            <pc:sldMk cId="458761588" sldId="281"/>
            <ac:spMk id="5" creationId="{5833E5E3-0491-C463-969B-D5AD4616E929}"/>
          </ac:spMkLst>
        </pc:spChg>
        <pc:spChg chg="mod">
          <ac:chgData name="real Johnson" userId="f4ef3cccd6a0c849" providerId="LiveId" clId="{3B86016B-71E9-4346-A2ED-373DDC7EC5F6}" dt="2023-03-17T20:30:34.944" v="438" actId="14100"/>
          <ac:spMkLst>
            <pc:docMk/>
            <pc:sldMk cId="458761588" sldId="281"/>
            <ac:spMk id="9" creationId="{CECD17D5-61EA-DA52-77F7-8D471C322FB5}"/>
          </ac:spMkLst>
        </pc:spChg>
      </pc:sldChg>
      <pc:sldChg chg="addSp delSp modSp add mod">
        <pc:chgData name="real Johnson" userId="f4ef3cccd6a0c849" providerId="LiveId" clId="{3B86016B-71E9-4346-A2ED-373DDC7EC5F6}" dt="2023-03-17T20:51:50.268" v="890" actId="14100"/>
        <pc:sldMkLst>
          <pc:docMk/>
          <pc:sldMk cId="1918391685" sldId="282"/>
        </pc:sldMkLst>
        <pc:spChg chg="mod">
          <ac:chgData name="real Johnson" userId="f4ef3cccd6a0c849" providerId="LiveId" clId="{3B86016B-71E9-4346-A2ED-373DDC7EC5F6}" dt="2023-03-17T20:32:42.769" v="458"/>
          <ac:spMkLst>
            <pc:docMk/>
            <pc:sldMk cId="1918391685" sldId="282"/>
            <ac:spMk id="4" creationId="{909229A6-7E3B-D801-AF4C-227825AA9F52}"/>
          </ac:spMkLst>
        </pc:spChg>
        <pc:spChg chg="mod">
          <ac:chgData name="real Johnson" userId="f4ef3cccd6a0c849" providerId="LiveId" clId="{3B86016B-71E9-4346-A2ED-373DDC7EC5F6}" dt="2023-03-17T20:38:36.669" v="577" actId="20577"/>
          <ac:spMkLst>
            <pc:docMk/>
            <pc:sldMk cId="1918391685" sldId="282"/>
            <ac:spMk id="5" creationId="{DB780107-7C8C-119F-083E-BA2E9453A1D1}"/>
          </ac:spMkLst>
        </pc:spChg>
        <pc:spChg chg="add mod">
          <ac:chgData name="real Johnson" userId="f4ef3cccd6a0c849" providerId="LiveId" clId="{3B86016B-71E9-4346-A2ED-373DDC7EC5F6}" dt="2023-03-17T20:51:50.268" v="890" actId="14100"/>
          <ac:spMkLst>
            <pc:docMk/>
            <pc:sldMk cId="1918391685" sldId="282"/>
            <ac:spMk id="6" creationId="{560E39B1-89A7-DA97-BCA7-2C25C8C2210A}"/>
          </ac:spMkLst>
        </pc:spChg>
        <pc:spChg chg="add mod">
          <ac:chgData name="real Johnson" userId="f4ef3cccd6a0c849" providerId="LiveId" clId="{3B86016B-71E9-4346-A2ED-373DDC7EC5F6}" dt="2023-03-17T20:51:46.799" v="889"/>
          <ac:spMkLst>
            <pc:docMk/>
            <pc:sldMk cId="1918391685" sldId="282"/>
            <ac:spMk id="8" creationId="{715665BB-F58F-7BBF-31C2-DE712AC3E377}"/>
          </ac:spMkLst>
        </pc:spChg>
        <pc:spChg chg="del mod">
          <ac:chgData name="real Johnson" userId="f4ef3cccd6a0c849" providerId="LiveId" clId="{3B86016B-71E9-4346-A2ED-373DDC7EC5F6}" dt="2023-03-17T20:38:27.980" v="570" actId="478"/>
          <ac:spMkLst>
            <pc:docMk/>
            <pc:sldMk cId="1918391685" sldId="282"/>
            <ac:spMk id="9" creationId="{C7A89B8C-A0A0-A88A-589B-0213200FCFE2}"/>
          </ac:spMkLst>
        </pc:spChg>
        <pc:picChg chg="del">
          <ac:chgData name="real Johnson" userId="f4ef3cccd6a0c849" providerId="LiveId" clId="{3B86016B-71E9-4346-A2ED-373DDC7EC5F6}" dt="2023-03-17T20:33:16.126" v="460" actId="478"/>
          <ac:picMkLst>
            <pc:docMk/>
            <pc:sldMk cId="1918391685" sldId="282"/>
            <ac:picMk id="3" creationId="{EE5B92D2-1DC4-0AAA-4EBC-6C83141E60B3}"/>
          </ac:picMkLst>
        </pc:picChg>
        <pc:picChg chg="del">
          <ac:chgData name="real Johnson" userId="f4ef3cccd6a0c849" providerId="LiveId" clId="{3B86016B-71E9-4346-A2ED-373DDC7EC5F6}" dt="2023-03-17T20:33:16.925" v="461" actId="478"/>
          <ac:picMkLst>
            <pc:docMk/>
            <pc:sldMk cId="1918391685" sldId="282"/>
            <ac:picMk id="7" creationId="{50663646-52E0-05BE-49F0-6DC15026A67A}"/>
          </ac:picMkLst>
        </pc:picChg>
        <pc:picChg chg="del">
          <ac:chgData name="real Johnson" userId="f4ef3cccd6a0c849" providerId="LiveId" clId="{3B86016B-71E9-4346-A2ED-373DDC7EC5F6}" dt="2023-03-17T20:33:17.168" v="462" actId="478"/>
          <ac:picMkLst>
            <pc:docMk/>
            <pc:sldMk cId="1918391685" sldId="282"/>
            <ac:picMk id="10" creationId="{5F81AEBA-A8CC-C530-2813-2348F94D0048}"/>
          </ac:picMkLst>
        </pc:picChg>
      </pc:sldChg>
      <pc:sldChg chg="addSp delSp modSp add mod">
        <pc:chgData name="real Johnson" userId="f4ef3cccd6a0c849" providerId="LiveId" clId="{3B86016B-71E9-4346-A2ED-373DDC7EC5F6}" dt="2023-03-17T20:51:55.098" v="892" actId="14100"/>
        <pc:sldMkLst>
          <pc:docMk/>
          <pc:sldMk cId="1759561480" sldId="283"/>
        </pc:sldMkLst>
        <pc:spChg chg="add mod">
          <ac:chgData name="real Johnson" userId="f4ef3cccd6a0c849" providerId="LiveId" clId="{3B86016B-71E9-4346-A2ED-373DDC7EC5F6}" dt="2023-03-17T20:51:52.668" v="891"/>
          <ac:spMkLst>
            <pc:docMk/>
            <pc:sldMk cId="1759561480" sldId="283"/>
            <ac:spMk id="2" creationId="{BFD7C2E9-1A0C-56FB-B12A-CBD63FCEC9C6}"/>
          </ac:spMkLst>
        </pc:spChg>
        <pc:spChg chg="mod">
          <ac:chgData name="real Johnson" userId="f4ef3cccd6a0c849" providerId="LiveId" clId="{3B86016B-71E9-4346-A2ED-373DDC7EC5F6}" dt="2023-03-17T20:38:40.658" v="582" actId="20577"/>
          <ac:spMkLst>
            <pc:docMk/>
            <pc:sldMk cId="1759561480" sldId="283"/>
            <ac:spMk id="5" creationId="{DB780107-7C8C-119F-083E-BA2E9453A1D1}"/>
          </ac:spMkLst>
        </pc:spChg>
        <pc:spChg chg="mod">
          <ac:chgData name="real Johnson" userId="f4ef3cccd6a0c849" providerId="LiveId" clId="{3B86016B-71E9-4346-A2ED-373DDC7EC5F6}" dt="2023-03-17T20:51:55.098" v="892" actId="14100"/>
          <ac:spMkLst>
            <pc:docMk/>
            <pc:sldMk cId="1759561480" sldId="283"/>
            <ac:spMk id="6" creationId="{560E39B1-89A7-DA97-BCA7-2C25C8C2210A}"/>
          </ac:spMkLst>
        </pc:spChg>
        <pc:spChg chg="del">
          <ac:chgData name="real Johnson" userId="f4ef3cccd6a0c849" providerId="LiveId" clId="{3B86016B-71E9-4346-A2ED-373DDC7EC5F6}" dt="2023-03-17T20:38:43.002" v="583" actId="478"/>
          <ac:spMkLst>
            <pc:docMk/>
            <pc:sldMk cId="1759561480" sldId="283"/>
            <ac:spMk id="9" creationId="{C7A89B8C-A0A0-A88A-589B-0213200FCFE2}"/>
          </ac:spMkLst>
        </pc:spChg>
      </pc:sldChg>
      <pc:sldChg chg="addSp delSp modSp add mod">
        <pc:chgData name="real Johnson" userId="f4ef3cccd6a0c849" providerId="LiveId" clId="{3B86016B-71E9-4346-A2ED-373DDC7EC5F6}" dt="2023-03-17T20:51:56.820" v="893"/>
        <pc:sldMkLst>
          <pc:docMk/>
          <pc:sldMk cId="4217705548" sldId="284"/>
        </pc:sldMkLst>
        <pc:spChg chg="add">
          <ac:chgData name="real Johnson" userId="f4ef3cccd6a0c849" providerId="LiveId" clId="{3B86016B-71E9-4346-A2ED-373DDC7EC5F6}" dt="2023-03-17T20:43:00.235" v="758"/>
          <ac:spMkLst>
            <pc:docMk/>
            <pc:sldMk cId="4217705548" sldId="284"/>
            <ac:spMk id="2" creationId="{020D765B-EBCF-2040-32AA-86EC122F6819}"/>
          </ac:spMkLst>
        </pc:spChg>
        <pc:spChg chg="add del mod">
          <ac:chgData name="real Johnson" userId="f4ef3cccd6a0c849" providerId="LiveId" clId="{3B86016B-71E9-4346-A2ED-373DDC7EC5F6}" dt="2023-03-17T20:43:02.175" v="760"/>
          <ac:spMkLst>
            <pc:docMk/>
            <pc:sldMk cId="4217705548" sldId="284"/>
            <ac:spMk id="3" creationId="{8315ABFB-7B41-578E-CF28-396DB9006B4A}"/>
          </ac:spMkLst>
        </pc:spChg>
        <pc:spChg chg="del">
          <ac:chgData name="real Johnson" userId="f4ef3cccd6a0c849" providerId="LiveId" clId="{3B86016B-71E9-4346-A2ED-373DDC7EC5F6}" dt="2023-03-17T20:40:58.991" v="607" actId="478"/>
          <ac:spMkLst>
            <pc:docMk/>
            <pc:sldMk cId="4217705548" sldId="284"/>
            <ac:spMk id="6" creationId="{560E39B1-89A7-DA97-BCA7-2C25C8C2210A}"/>
          </ac:spMkLst>
        </pc:spChg>
        <pc:spChg chg="add del mod">
          <ac:chgData name="real Johnson" userId="f4ef3cccd6a0c849" providerId="LiveId" clId="{3B86016B-71E9-4346-A2ED-373DDC7EC5F6}" dt="2023-03-17T20:43:05.701" v="762"/>
          <ac:spMkLst>
            <pc:docMk/>
            <pc:sldMk cId="4217705548" sldId="284"/>
            <ac:spMk id="7" creationId="{9EEA53DE-86F0-BBBE-8A8F-7A38B788A5B5}"/>
          </ac:spMkLst>
        </pc:spChg>
        <pc:spChg chg="add mod">
          <ac:chgData name="real Johnson" userId="f4ef3cccd6a0c849" providerId="LiveId" clId="{3B86016B-71E9-4346-A2ED-373DDC7EC5F6}" dt="2023-03-17T20:51:56.820" v="893"/>
          <ac:spMkLst>
            <pc:docMk/>
            <pc:sldMk cId="4217705548" sldId="284"/>
            <ac:spMk id="8" creationId="{4869F1F0-F5A5-DA4B-4864-D45C658DF84A}"/>
          </ac:spMkLst>
        </pc:spChg>
        <pc:spChg chg="mod">
          <ac:chgData name="real Johnson" userId="f4ef3cccd6a0c849" providerId="LiveId" clId="{3B86016B-71E9-4346-A2ED-373DDC7EC5F6}" dt="2023-03-17T20:45:11.381" v="816" actId="20577"/>
          <ac:spMkLst>
            <pc:docMk/>
            <pc:sldMk cId="4217705548" sldId="284"/>
            <ac:spMk id="9" creationId="{C7A89B8C-A0A0-A88A-589B-0213200FCFE2}"/>
          </ac:spMkLst>
        </pc:spChg>
      </pc:sldChg>
      <pc:sldChg chg="modSp add del mod">
        <pc:chgData name="real Johnson" userId="f4ef3cccd6a0c849" providerId="LiveId" clId="{3B86016B-71E9-4346-A2ED-373DDC7EC5F6}" dt="2023-03-17T20:59:06.614" v="982" actId="2696"/>
        <pc:sldMkLst>
          <pc:docMk/>
          <pc:sldMk cId="2077337161" sldId="285"/>
        </pc:sldMkLst>
        <pc:spChg chg="mod">
          <ac:chgData name="real Johnson" userId="f4ef3cccd6a0c849" providerId="LiveId" clId="{3B86016B-71E9-4346-A2ED-373DDC7EC5F6}" dt="2023-03-17T20:58:07.583" v="960" actId="20577"/>
          <ac:spMkLst>
            <pc:docMk/>
            <pc:sldMk cId="2077337161" sldId="285"/>
            <ac:spMk id="4" creationId="{909229A6-7E3B-D801-AF4C-227825AA9F52}"/>
          </ac:spMkLst>
        </pc:spChg>
        <pc:spChg chg="mod">
          <ac:chgData name="real Johnson" userId="f4ef3cccd6a0c849" providerId="LiveId" clId="{3B86016B-71E9-4346-A2ED-373DDC7EC5F6}" dt="2023-03-17T20:58:55.886" v="981" actId="20577"/>
          <ac:spMkLst>
            <pc:docMk/>
            <pc:sldMk cId="2077337161" sldId="285"/>
            <ac:spMk id="5" creationId="{DB780107-7C8C-119F-083E-BA2E9453A1D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5BC64-3FDB-44ED-4265-9EA8690DAC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56FADE-89AD-3486-21A1-ECF6E58EE4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61CEC8-7A75-5E56-2715-4B6EDB6F0427}"/>
              </a:ext>
            </a:extLst>
          </p:cNvPr>
          <p:cNvSpPr>
            <a:spLocks noGrp="1"/>
          </p:cNvSpPr>
          <p:nvPr>
            <p:ph type="dt" sz="half" idx="10"/>
          </p:nvPr>
        </p:nvSpPr>
        <p:spPr/>
        <p:txBody>
          <a:bodyPr/>
          <a:lstStyle/>
          <a:p>
            <a:fld id="{0DAF61AA-5A98-4049-A93E-477E5505141A}" type="datetimeFigureOut">
              <a:rPr lang="en-US" smtClean="0"/>
              <a:t>3/24/2023</a:t>
            </a:fld>
            <a:endParaRPr lang="en-US"/>
          </a:p>
        </p:txBody>
      </p:sp>
      <p:sp>
        <p:nvSpPr>
          <p:cNvPr id="5" name="Footer Placeholder 4">
            <a:extLst>
              <a:ext uri="{FF2B5EF4-FFF2-40B4-BE49-F238E27FC236}">
                <a16:creationId xmlns:a16="http://schemas.microsoft.com/office/drawing/2014/main" id="{160B0D5A-A281-4015-003F-57578F2DC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7BA4B5-CF5C-326A-074B-2144B01C3CA0}"/>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19350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3D57-4067-9736-E1E4-7FA5323F2D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7188F5-5D89-C048-26ED-512356D790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5BEAF7-4DDE-932B-EF45-3CEB6434A238}"/>
              </a:ext>
            </a:extLst>
          </p:cNvPr>
          <p:cNvSpPr>
            <a:spLocks noGrp="1"/>
          </p:cNvSpPr>
          <p:nvPr>
            <p:ph type="dt" sz="half" idx="10"/>
          </p:nvPr>
        </p:nvSpPr>
        <p:spPr/>
        <p:txBody>
          <a:bodyPr/>
          <a:lstStyle/>
          <a:p>
            <a:fld id="{0DAF61AA-5A98-4049-A93E-477E5505141A}" type="datetimeFigureOut">
              <a:rPr lang="en-US" smtClean="0"/>
              <a:t>3/24/2023</a:t>
            </a:fld>
            <a:endParaRPr lang="en-US"/>
          </a:p>
        </p:txBody>
      </p:sp>
      <p:sp>
        <p:nvSpPr>
          <p:cNvPr id="5" name="Footer Placeholder 4">
            <a:extLst>
              <a:ext uri="{FF2B5EF4-FFF2-40B4-BE49-F238E27FC236}">
                <a16:creationId xmlns:a16="http://schemas.microsoft.com/office/drawing/2014/main" id="{4A915C95-26E5-BA75-23EB-F5953F300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278DF-C3A4-7541-B9B2-63403495F61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8755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7E1AA9-F7B5-A9E9-0166-BD45F5E5B0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8D9DBA-CED9-3C52-4687-7E0D159841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7503B-253C-0EFC-0773-68AEB2DE2E23}"/>
              </a:ext>
            </a:extLst>
          </p:cNvPr>
          <p:cNvSpPr>
            <a:spLocks noGrp="1"/>
          </p:cNvSpPr>
          <p:nvPr>
            <p:ph type="dt" sz="half" idx="10"/>
          </p:nvPr>
        </p:nvSpPr>
        <p:spPr/>
        <p:txBody>
          <a:bodyPr/>
          <a:lstStyle/>
          <a:p>
            <a:fld id="{0DAF61AA-5A98-4049-A93E-477E5505141A}" type="datetimeFigureOut">
              <a:rPr lang="en-US" smtClean="0"/>
              <a:t>3/24/2023</a:t>
            </a:fld>
            <a:endParaRPr lang="en-US"/>
          </a:p>
        </p:txBody>
      </p:sp>
      <p:sp>
        <p:nvSpPr>
          <p:cNvPr id="5" name="Footer Placeholder 4">
            <a:extLst>
              <a:ext uri="{FF2B5EF4-FFF2-40B4-BE49-F238E27FC236}">
                <a16:creationId xmlns:a16="http://schemas.microsoft.com/office/drawing/2014/main" id="{B28BC603-7168-77EC-AF82-F805B26DD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FFF8E5-0BAB-B7A9-2CEB-F7C95B6490E0}"/>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85311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D33A8-10C6-4B44-0D87-FD5C796E8C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96CB6E-908B-052B-5C10-017C044CD3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C7287-99AB-CCD4-92D1-C36A53D67D97}"/>
              </a:ext>
            </a:extLst>
          </p:cNvPr>
          <p:cNvSpPr>
            <a:spLocks noGrp="1"/>
          </p:cNvSpPr>
          <p:nvPr>
            <p:ph type="dt" sz="half" idx="10"/>
          </p:nvPr>
        </p:nvSpPr>
        <p:spPr/>
        <p:txBody>
          <a:bodyPr/>
          <a:lstStyle/>
          <a:p>
            <a:fld id="{0DAF61AA-5A98-4049-A93E-477E5505141A}" type="datetimeFigureOut">
              <a:rPr lang="en-US" smtClean="0"/>
              <a:t>3/24/2023</a:t>
            </a:fld>
            <a:endParaRPr lang="en-US"/>
          </a:p>
        </p:txBody>
      </p:sp>
      <p:sp>
        <p:nvSpPr>
          <p:cNvPr id="5" name="Footer Placeholder 4">
            <a:extLst>
              <a:ext uri="{FF2B5EF4-FFF2-40B4-BE49-F238E27FC236}">
                <a16:creationId xmlns:a16="http://schemas.microsoft.com/office/drawing/2014/main" id="{4E5CE58A-8648-7FFE-88B7-6602D61347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F5ED60-C041-16F8-0315-708D91C1B93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54021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5C310-B48D-B323-BC10-F5BE1322EE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5C2576-7476-A10D-78E2-2A7D5ED5CD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267A36-DB55-5D9C-4B45-56760F1D71C8}"/>
              </a:ext>
            </a:extLst>
          </p:cNvPr>
          <p:cNvSpPr>
            <a:spLocks noGrp="1"/>
          </p:cNvSpPr>
          <p:nvPr>
            <p:ph type="dt" sz="half" idx="10"/>
          </p:nvPr>
        </p:nvSpPr>
        <p:spPr/>
        <p:txBody>
          <a:bodyPr/>
          <a:lstStyle/>
          <a:p>
            <a:fld id="{0DAF61AA-5A98-4049-A93E-477E5505141A}" type="datetimeFigureOut">
              <a:rPr lang="en-US" smtClean="0"/>
              <a:t>3/24/2023</a:t>
            </a:fld>
            <a:endParaRPr lang="en-US"/>
          </a:p>
        </p:txBody>
      </p:sp>
      <p:sp>
        <p:nvSpPr>
          <p:cNvPr id="5" name="Footer Placeholder 4">
            <a:extLst>
              <a:ext uri="{FF2B5EF4-FFF2-40B4-BE49-F238E27FC236}">
                <a16:creationId xmlns:a16="http://schemas.microsoft.com/office/drawing/2014/main" id="{34DFD68B-66D8-27FB-8B3D-55FA526B8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FA593-2359-1691-5D84-35619B5BCA0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92380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84DE-2805-217B-C6D6-0E8AECA64D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063355-0FE1-2553-746C-268307B17D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630DAF-AD9B-04F7-AA3F-D8229093E8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99A76-D641-761A-E3CE-8021BFA897E0}"/>
              </a:ext>
            </a:extLst>
          </p:cNvPr>
          <p:cNvSpPr>
            <a:spLocks noGrp="1"/>
          </p:cNvSpPr>
          <p:nvPr>
            <p:ph type="dt" sz="half" idx="10"/>
          </p:nvPr>
        </p:nvSpPr>
        <p:spPr/>
        <p:txBody>
          <a:bodyPr/>
          <a:lstStyle/>
          <a:p>
            <a:fld id="{0DAF61AA-5A98-4049-A93E-477E5505141A}" type="datetimeFigureOut">
              <a:rPr lang="en-US" smtClean="0"/>
              <a:t>3/24/2023</a:t>
            </a:fld>
            <a:endParaRPr lang="en-US"/>
          </a:p>
        </p:txBody>
      </p:sp>
      <p:sp>
        <p:nvSpPr>
          <p:cNvPr id="6" name="Footer Placeholder 5">
            <a:extLst>
              <a:ext uri="{FF2B5EF4-FFF2-40B4-BE49-F238E27FC236}">
                <a16:creationId xmlns:a16="http://schemas.microsoft.com/office/drawing/2014/main" id="{0D2B7F3E-4A5C-18BF-F2A2-29D78A97F3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A2A2CE-0081-8B81-6F14-7F66F111F0D7}"/>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9265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EEA07-0A1B-4F95-67CF-18C4D38B51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DECEE4-D290-4992-CC89-6539160C8B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7B922B-DACC-AC67-E471-FB1BAE2421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356F60-0A0A-47AC-47BC-B6C989E1E1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D90C29-BD0D-6684-4C90-317CD846CE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FEA8F7-C038-A6AB-5821-C325926C7FC1}"/>
              </a:ext>
            </a:extLst>
          </p:cNvPr>
          <p:cNvSpPr>
            <a:spLocks noGrp="1"/>
          </p:cNvSpPr>
          <p:nvPr>
            <p:ph type="dt" sz="half" idx="10"/>
          </p:nvPr>
        </p:nvSpPr>
        <p:spPr/>
        <p:txBody>
          <a:bodyPr/>
          <a:lstStyle/>
          <a:p>
            <a:fld id="{0DAF61AA-5A98-4049-A93E-477E5505141A}" type="datetimeFigureOut">
              <a:rPr lang="en-US" smtClean="0"/>
              <a:t>3/24/2023</a:t>
            </a:fld>
            <a:endParaRPr lang="en-US"/>
          </a:p>
        </p:txBody>
      </p:sp>
      <p:sp>
        <p:nvSpPr>
          <p:cNvPr id="8" name="Footer Placeholder 7">
            <a:extLst>
              <a:ext uri="{FF2B5EF4-FFF2-40B4-BE49-F238E27FC236}">
                <a16:creationId xmlns:a16="http://schemas.microsoft.com/office/drawing/2014/main" id="{91E89651-BE43-857A-6A9F-90E749337B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54A63E-C924-9D18-146C-3D2A284D885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95424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2DB1-0085-DF62-5DF8-572BB92B77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C28074-1CAD-F5D9-6A69-F922A5F2FDC1}"/>
              </a:ext>
            </a:extLst>
          </p:cNvPr>
          <p:cNvSpPr>
            <a:spLocks noGrp="1"/>
          </p:cNvSpPr>
          <p:nvPr>
            <p:ph type="dt" sz="half" idx="10"/>
          </p:nvPr>
        </p:nvSpPr>
        <p:spPr/>
        <p:txBody>
          <a:bodyPr/>
          <a:lstStyle/>
          <a:p>
            <a:fld id="{0DAF61AA-5A98-4049-A93E-477E5505141A}" type="datetimeFigureOut">
              <a:rPr lang="en-US" smtClean="0"/>
              <a:t>3/24/2023</a:t>
            </a:fld>
            <a:endParaRPr lang="en-US"/>
          </a:p>
        </p:txBody>
      </p:sp>
      <p:sp>
        <p:nvSpPr>
          <p:cNvPr id="4" name="Footer Placeholder 3">
            <a:extLst>
              <a:ext uri="{FF2B5EF4-FFF2-40B4-BE49-F238E27FC236}">
                <a16:creationId xmlns:a16="http://schemas.microsoft.com/office/drawing/2014/main" id="{FAF3F2A3-08C6-5FE8-11F0-C15BA3F168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48BA3C-E316-0751-45B1-05C018E304A0}"/>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15940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306AA6-C5B1-642F-16EC-5267D595F3B6}"/>
              </a:ext>
            </a:extLst>
          </p:cNvPr>
          <p:cNvSpPr>
            <a:spLocks noGrp="1"/>
          </p:cNvSpPr>
          <p:nvPr>
            <p:ph type="dt" sz="half" idx="10"/>
          </p:nvPr>
        </p:nvSpPr>
        <p:spPr/>
        <p:txBody>
          <a:bodyPr/>
          <a:lstStyle/>
          <a:p>
            <a:fld id="{0DAF61AA-5A98-4049-A93E-477E5505141A}" type="datetimeFigureOut">
              <a:rPr lang="en-US" smtClean="0"/>
              <a:t>3/24/2023</a:t>
            </a:fld>
            <a:endParaRPr lang="en-US"/>
          </a:p>
        </p:txBody>
      </p:sp>
      <p:sp>
        <p:nvSpPr>
          <p:cNvPr id="3" name="Footer Placeholder 2">
            <a:extLst>
              <a:ext uri="{FF2B5EF4-FFF2-40B4-BE49-F238E27FC236}">
                <a16:creationId xmlns:a16="http://schemas.microsoft.com/office/drawing/2014/main" id="{44E7EF2B-9007-7D61-2E4C-E6C03E1109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DF9202-203A-2D9D-A731-3AAC17ACF96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53758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DB950-C34A-E2A5-53EC-E9654835C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3B8D53-E759-2DC2-A972-7C0A37EE72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729F8-6ADD-D6EC-0380-BBC55DB76C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DC1C17-8DBB-7246-B639-F4A34A7AA347}"/>
              </a:ext>
            </a:extLst>
          </p:cNvPr>
          <p:cNvSpPr>
            <a:spLocks noGrp="1"/>
          </p:cNvSpPr>
          <p:nvPr>
            <p:ph type="dt" sz="half" idx="10"/>
          </p:nvPr>
        </p:nvSpPr>
        <p:spPr/>
        <p:txBody>
          <a:bodyPr/>
          <a:lstStyle/>
          <a:p>
            <a:fld id="{0DAF61AA-5A98-4049-A93E-477E5505141A}" type="datetimeFigureOut">
              <a:rPr lang="en-US" smtClean="0"/>
              <a:t>3/24/2023</a:t>
            </a:fld>
            <a:endParaRPr lang="en-US"/>
          </a:p>
        </p:txBody>
      </p:sp>
      <p:sp>
        <p:nvSpPr>
          <p:cNvPr id="6" name="Footer Placeholder 5">
            <a:extLst>
              <a:ext uri="{FF2B5EF4-FFF2-40B4-BE49-F238E27FC236}">
                <a16:creationId xmlns:a16="http://schemas.microsoft.com/office/drawing/2014/main" id="{3366659B-7E85-7AB5-C354-F6E045B8DB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7885C6-A8A0-9116-3CFA-46B87D3CA87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98622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795B-3F49-66CB-5DAA-4E88FC91B7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F2A368-4433-3E47-2A25-33EEA1606C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696AE7-D127-FCBF-2A25-1C3F3F589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F5809C-7C1B-402E-6376-194EAECDBA0C}"/>
              </a:ext>
            </a:extLst>
          </p:cNvPr>
          <p:cNvSpPr>
            <a:spLocks noGrp="1"/>
          </p:cNvSpPr>
          <p:nvPr>
            <p:ph type="dt" sz="half" idx="10"/>
          </p:nvPr>
        </p:nvSpPr>
        <p:spPr/>
        <p:txBody>
          <a:bodyPr/>
          <a:lstStyle/>
          <a:p>
            <a:fld id="{0DAF61AA-5A98-4049-A93E-477E5505141A}" type="datetimeFigureOut">
              <a:rPr lang="en-US" smtClean="0"/>
              <a:t>3/24/2023</a:t>
            </a:fld>
            <a:endParaRPr lang="en-US"/>
          </a:p>
        </p:txBody>
      </p:sp>
      <p:sp>
        <p:nvSpPr>
          <p:cNvPr id="6" name="Footer Placeholder 5">
            <a:extLst>
              <a:ext uri="{FF2B5EF4-FFF2-40B4-BE49-F238E27FC236}">
                <a16:creationId xmlns:a16="http://schemas.microsoft.com/office/drawing/2014/main" id="{706082C4-7646-7867-37B6-42BCABAB74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81973D-3FEC-7C29-DDC7-D905A781991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42156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3"/>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68B3C-1D67-D3C3-9FAC-E0197427C0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5A5FE5-7DE6-C091-365A-D960C68C9E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2C160-9727-9D92-1A96-A5CD473DA7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F61AA-5A98-4049-A93E-477E5505141A}" type="datetimeFigureOut">
              <a:rPr lang="en-US" smtClean="0"/>
              <a:pPr/>
              <a:t>3/24/2023</a:t>
            </a:fld>
            <a:endParaRPr lang="en-US"/>
          </a:p>
        </p:txBody>
      </p:sp>
      <p:sp>
        <p:nvSpPr>
          <p:cNvPr id="5" name="Footer Placeholder 4">
            <a:extLst>
              <a:ext uri="{FF2B5EF4-FFF2-40B4-BE49-F238E27FC236}">
                <a16:creationId xmlns:a16="http://schemas.microsoft.com/office/drawing/2014/main" id="{B0D7AD7B-00D3-809C-3AF4-DB1328EF37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17B3CB-3245-C341-6D22-8C4A55EE11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72728493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0">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F0DA1B-5555-6404-7348-15A2F2A31A13}"/>
              </a:ext>
            </a:extLst>
          </p:cNvPr>
          <p:cNvSpPr>
            <a:spLocks noGrp="1"/>
          </p:cNvSpPr>
          <p:nvPr>
            <p:ph type="ctrTitle"/>
          </p:nvPr>
        </p:nvSpPr>
        <p:spPr>
          <a:xfrm>
            <a:off x="5354955" y="552182"/>
            <a:ext cx="5998840" cy="3343135"/>
          </a:xfrm>
          <a:noFill/>
        </p:spPr>
        <p:txBody>
          <a:bodyPr>
            <a:normAutofit/>
          </a:bodyPr>
          <a:lstStyle/>
          <a:p>
            <a:pPr algn="l"/>
            <a:r>
              <a:rPr lang="en-US" sz="5200" b="1" dirty="0">
                <a:latin typeface="Times New Roman" panose="02020603050405020304" pitchFamily="18" charset="0"/>
                <a:cs typeface="Times New Roman" panose="02020603050405020304" pitchFamily="18" charset="0"/>
              </a:rPr>
              <a:t>Progress Update [03/24/2023]</a:t>
            </a:r>
          </a:p>
        </p:txBody>
      </p:sp>
      <p:sp>
        <p:nvSpPr>
          <p:cNvPr id="3" name="Subtitle 2">
            <a:extLst>
              <a:ext uri="{FF2B5EF4-FFF2-40B4-BE49-F238E27FC236}">
                <a16:creationId xmlns:a16="http://schemas.microsoft.com/office/drawing/2014/main" id="{D9ECD373-B5A3-7AB5-0EF1-7208D1967F3B}"/>
              </a:ext>
            </a:extLst>
          </p:cNvPr>
          <p:cNvSpPr>
            <a:spLocks noGrp="1"/>
          </p:cNvSpPr>
          <p:nvPr>
            <p:ph type="subTitle" idx="1"/>
          </p:nvPr>
        </p:nvSpPr>
        <p:spPr>
          <a:xfrm>
            <a:off x="5354955" y="4067032"/>
            <a:ext cx="5998840" cy="2067068"/>
          </a:xfrm>
          <a:noFill/>
        </p:spPr>
        <p:txBody>
          <a:bodyPr>
            <a:normAutofit/>
          </a:bodyPr>
          <a:lstStyle/>
          <a:p>
            <a:pPr algn="l"/>
            <a:r>
              <a:rPr lang="en-US" dirty="0">
                <a:latin typeface="Times New Roman" panose="02020603050405020304" pitchFamily="18" charset="0"/>
                <a:cs typeface="Times New Roman" panose="02020603050405020304" pitchFamily="18" charset="0"/>
              </a:rPr>
              <a:t>Joe </a:t>
            </a:r>
            <a:r>
              <a:rPr lang="en-US" dirty="0" err="1">
                <a:latin typeface="Times New Roman" panose="02020603050405020304" pitchFamily="18" charset="0"/>
                <a:cs typeface="Times New Roman" panose="02020603050405020304" pitchFamily="18" charset="0"/>
              </a:rPr>
              <a:t>Toplyn’s</a:t>
            </a:r>
            <a:r>
              <a:rPr lang="en-US" dirty="0">
                <a:latin typeface="Times New Roman" panose="02020603050405020304" pitchFamily="18" charset="0"/>
                <a:cs typeface="Times New Roman" panose="02020603050405020304" pitchFamily="18" charset="0"/>
              </a:rPr>
              <a:t> Monologue Joke generation using </a:t>
            </a:r>
            <a:r>
              <a:rPr lang="en-US" dirty="0" err="1">
                <a:latin typeface="Times New Roman" panose="02020603050405020304" pitchFamily="18" charset="0"/>
                <a:cs typeface="Times New Roman" panose="02020603050405020304" pitchFamily="18" charset="0"/>
              </a:rPr>
              <a:t>ChatGPT</a:t>
            </a:r>
            <a:r>
              <a:rPr lang="en-US" dirty="0">
                <a:latin typeface="Times New Roman" panose="02020603050405020304" pitchFamily="18" charset="0"/>
                <a:cs typeface="Times New Roman" panose="02020603050405020304" pitchFamily="18" charset="0"/>
              </a:rPr>
              <a:t> </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Yuetian Chen</a:t>
            </a:r>
          </a:p>
        </p:txBody>
      </p:sp>
      <p:pic>
        <p:nvPicPr>
          <p:cNvPr id="1026" name="Picture 2">
            <a:extLst>
              <a:ext uri="{FF2B5EF4-FFF2-40B4-BE49-F238E27FC236}">
                <a16:creationId xmlns:a16="http://schemas.microsoft.com/office/drawing/2014/main" id="{647B9C86-BF53-2E36-5B65-7EEC596215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597" r="13597"/>
          <a:stretch/>
        </p:blipFill>
        <p:spPr bwMode="auto">
          <a:xfrm>
            <a:off x="20" y="10"/>
            <a:ext cx="4992985"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98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FF522BB0-AC94-7116-862C-1027426D6762}"/>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Prompt modification</a:t>
            </a:r>
          </a:p>
        </p:txBody>
      </p:sp>
      <p:sp>
        <p:nvSpPr>
          <p:cNvPr id="5" name="Google Shape;608;p52">
            <a:extLst>
              <a:ext uri="{FF2B5EF4-FFF2-40B4-BE49-F238E27FC236}">
                <a16:creationId xmlns:a16="http://schemas.microsoft.com/office/drawing/2014/main" id="{1776370E-E2EB-8CF7-5840-49D857E2438F}"/>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altLang="zh-CN" sz="2000" b="0" i="1" u="none" strike="noStrike" cap="none">
                <a:solidFill>
                  <a:srgbClr val="C00000"/>
                </a:solidFill>
                <a:latin typeface="Times New Roman"/>
                <a:ea typeface="Times New Roman"/>
                <a:cs typeface="Times New Roman"/>
                <a:sym typeface="Times New Roman"/>
              </a:rPr>
              <a:t>Add sentiment analysis &amp; reduce repetition description </a:t>
            </a:r>
            <a:endParaRPr sz="1600" b="0" i="0" u="none" strike="noStrike" cap="none">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E556192A-493F-402B-CB4C-C83ED642CE9F}"/>
              </a:ext>
            </a:extLst>
          </p:cNvPr>
          <p:cNvSpPr txBox="1"/>
          <p:nvPr/>
        </p:nvSpPr>
        <p:spPr>
          <a:xfrm>
            <a:off x="358211" y="3404890"/>
            <a:ext cx="10470051" cy="3293209"/>
          </a:xfrm>
          <a:prstGeom prst="rect">
            <a:avLst/>
          </a:prstGeom>
          <a:noFill/>
        </p:spPr>
        <p:txBody>
          <a:bodyPr wrap="square">
            <a:spAutoFit/>
          </a:bodyPr>
          <a:lstStyle/>
          <a:p>
            <a:r>
              <a:rPr lang="en-US" sz="1600" b="1">
                <a:latin typeface="Times New Roman" panose="02020603050405020304" pitchFamily="18" charset="0"/>
                <a:cs typeface="Times New Roman" panose="02020603050405020304" pitchFamily="18" charset="0"/>
              </a:rPr>
              <a:t>1. Punch line creation:</a:t>
            </a:r>
            <a:endParaRPr lang="en-US" sz="1600">
              <a:latin typeface="Consolas" panose="020B0609020204030204" pitchFamily="49" charset="0"/>
            </a:endParaRPr>
          </a:p>
          <a:p>
            <a:pPr lvl="1"/>
            <a:r>
              <a:rPr lang="en-US" sz="1600">
                <a:latin typeface="Consolas" panose="020B0609020204030204" pitchFamily="49" charset="0"/>
              </a:rPr>
              <a:t>We will generate Monologue joke topics for a late-night TV show by crafting succinct sentences based on actual news items. A Monologue joke comprises three parts, and our objective is to produce the first part - the topic. The topic should be founded on a real news event that grabs people's attention and enables amusing commentary. It need not be intentionally funny but must be factually accurate. For instance, "Carl's Jr. is selling a foot-long burger" or "Bernie Madoff's underpants were sold at an auction" are suitable topics. During our conversation, I will provide a news article, and you will create a single sentence that fulfills these criteria. If you believe the news article is inappropriate for Monologue jokes, please inform me.</a:t>
            </a:r>
          </a:p>
          <a:p>
            <a:pPr lvl="1"/>
            <a:endParaRPr lang="en-US" sz="1600">
              <a:latin typeface="Consolas" panose="020B0609020204030204" pitchFamily="49" charset="0"/>
            </a:endParaRPr>
          </a:p>
          <a:p>
            <a:r>
              <a:rPr lang="en-US" sz="1600" b="1">
                <a:latin typeface="Times New Roman" panose="02020603050405020304" pitchFamily="18" charset="0"/>
                <a:cs typeface="Times New Roman" panose="02020603050405020304" pitchFamily="18" charset="0"/>
              </a:rPr>
              <a:t>2. News article</a:t>
            </a:r>
            <a:endParaRPr lang="en-US" sz="1600">
              <a:latin typeface="Consolas" panose="020B0609020204030204" pitchFamily="49" charset="0"/>
            </a:endParaRPr>
          </a:p>
          <a:p>
            <a:pPr lvl="1"/>
            <a:r>
              <a:rPr lang="en-US" sz="1600">
                <a:latin typeface="Consolas" panose="020B0609020204030204" pitchFamily="49" charset="0"/>
              </a:rPr>
              <a:t>[Provided by users, see appendix in slides for examples]</a:t>
            </a:r>
          </a:p>
        </p:txBody>
      </p:sp>
      <p:sp>
        <p:nvSpPr>
          <p:cNvPr id="8" name="Google Shape;609;p52">
            <a:extLst>
              <a:ext uri="{FF2B5EF4-FFF2-40B4-BE49-F238E27FC236}">
                <a16:creationId xmlns:a16="http://schemas.microsoft.com/office/drawing/2014/main" id="{8FA6FFC2-488A-FD80-E880-F2A6192C4D0D}"/>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
        <p:nvSpPr>
          <p:cNvPr id="11" name="TextBox 10">
            <a:extLst>
              <a:ext uri="{FF2B5EF4-FFF2-40B4-BE49-F238E27FC236}">
                <a16:creationId xmlns:a16="http://schemas.microsoft.com/office/drawing/2014/main" id="{F38F59FD-0B4F-9417-AC37-5033CBBEEB34}"/>
              </a:ext>
            </a:extLst>
          </p:cNvPr>
          <p:cNvSpPr txBox="1"/>
          <p:nvPr/>
        </p:nvSpPr>
        <p:spPr>
          <a:xfrm>
            <a:off x="358210" y="1350051"/>
            <a:ext cx="10279310" cy="1569660"/>
          </a:xfrm>
          <a:prstGeom prst="rect">
            <a:avLst/>
          </a:prstGeom>
          <a:noFill/>
        </p:spPr>
        <p:txBody>
          <a:bodyPr wrap="square">
            <a:spAutoFit/>
          </a:bodyPr>
          <a:lstStyle/>
          <a:p>
            <a:r>
              <a:rPr lang="en-US" sz="1600" b="1">
                <a:latin typeface="Times New Roman" panose="02020603050405020304" pitchFamily="18" charset="0"/>
                <a:cs typeface="Times New Roman" panose="02020603050405020304" pitchFamily="18" charset="0"/>
              </a:rPr>
              <a:t>M</a:t>
            </a:r>
            <a:r>
              <a:rPr lang="en-US" altLang="zh-CN" sz="1600" b="1">
                <a:latin typeface="Times New Roman" panose="02020603050405020304" pitchFamily="18" charset="0"/>
                <a:cs typeface="Times New Roman" panose="02020603050405020304" pitchFamily="18" charset="0"/>
              </a:rPr>
              <a:t>ajor updates</a:t>
            </a:r>
            <a:endParaRPr lang="en-US" sz="1600" b="1">
              <a:latin typeface="Times New Roman" panose="02020603050405020304" pitchFamily="18" charset="0"/>
              <a:cs typeface="Times New Roman" panose="02020603050405020304" pitchFamily="18" charset="0"/>
            </a:endParaRPr>
          </a:p>
          <a:p>
            <a:pPr marL="742950" lvl="1" indent="-285750">
              <a:buClr>
                <a:srgbClr val="C00000"/>
              </a:buClr>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Include the requirement for a sentiment feature in prompt 4.</a:t>
            </a:r>
          </a:p>
          <a:p>
            <a:pPr marL="1200150" lvl="2" indent="-285750">
              <a:buFont typeface="Arial" panose="020B0604020202020204" pitchFamily="34" charset="0"/>
              <a:buChar char="•"/>
            </a:pPr>
            <a:r>
              <a:rPr lang="en-US" sz="1600">
                <a:latin typeface="Consolas" panose="020B0609020204030204" pitchFamily="49" charset="0"/>
              </a:rPr>
              <a:t>evoke a negative emotion towards the first major entity in the topic for the monologue joke to be humorous</a:t>
            </a:r>
            <a:endParaRPr lang="en-US" sz="1600">
              <a:latin typeface="Times New Roman" panose="02020603050405020304" pitchFamily="18" charset="0"/>
              <a:cs typeface="Times New Roman" panose="02020603050405020304" pitchFamily="18" charset="0"/>
            </a:endParaRPr>
          </a:p>
          <a:p>
            <a:pPr marL="742950" lvl="1" indent="-285750">
              <a:buClr>
                <a:srgbClr val="C00000"/>
              </a:buClr>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Modify the wording of the task to make it clearer and split it into 5 rounds to make it easier for GPT to handle.</a:t>
            </a:r>
          </a:p>
          <a:p>
            <a:pPr marL="742950" lvl="1" indent="-285750">
              <a:buClr>
                <a:srgbClr val="C00000"/>
              </a:buClr>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Add a line at the end of prompts 3-5 that clearly describes the task, to further refine the output format.</a:t>
            </a:r>
          </a:p>
        </p:txBody>
      </p:sp>
      <p:sp>
        <p:nvSpPr>
          <p:cNvPr id="12" name="TextBox 11">
            <a:extLst>
              <a:ext uri="{FF2B5EF4-FFF2-40B4-BE49-F238E27FC236}">
                <a16:creationId xmlns:a16="http://schemas.microsoft.com/office/drawing/2014/main" id="{44600E17-52F9-12B5-EFEF-690F7F7BA814}"/>
              </a:ext>
            </a:extLst>
          </p:cNvPr>
          <p:cNvSpPr txBox="1"/>
          <p:nvPr/>
        </p:nvSpPr>
        <p:spPr>
          <a:xfrm>
            <a:off x="358211" y="2863840"/>
            <a:ext cx="8578414" cy="584775"/>
          </a:xfrm>
          <a:prstGeom prst="rect">
            <a:avLst/>
          </a:prstGeom>
          <a:noFill/>
        </p:spPr>
        <p:txBody>
          <a:bodyPr wrap="square">
            <a:spAutoFit/>
          </a:bodyPr>
          <a:lstStyle/>
          <a:p>
            <a:r>
              <a:rPr lang="en-US" sz="1600" b="1">
                <a:latin typeface="Times New Roman" panose="02020603050405020304" pitchFamily="18" charset="0"/>
                <a:cs typeface="Times New Roman" panose="02020603050405020304" pitchFamily="18" charset="0"/>
              </a:rPr>
              <a:t>Prompt preview</a:t>
            </a:r>
          </a:p>
          <a:p>
            <a:pPr marL="742950" lvl="1" indent="-285750">
              <a:buClr>
                <a:srgbClr val="C00000"/>
              </a:buClr>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The section in </a:t>
            </a:r>
            <a:r>
              <a:rPr lang="en-US" sz="1600">
                <a:latin typeface="Consolas" panose="020B0609020204030204" pitchFamily="49" charset="0"/>
                <a:cs typeface="Times New Roman" panose="02020603050405020304" pitchFamily="18" charset="0"/>
              </a:rPr>
              <a:t>Consolas font </a:t>
            </a:r>
            <a:r>
              <a:rPr lang="en-US" sz="1600">
                <a:latin typeface="Times New Roman" panose="02020603050405020304" pitchFamily="18" charset="0"/>
                <a:cs typeface="Times New Roman" panose="02020603050405020304" pitchFamily="18" charset="0"/>
              </a:rPr>
              <a:t>is the input content of the prompt, one section at a time</a:t>
            </a:r>
          </a:p>
        </p:txBody>
      </p:sp>
    </p:spTree>
    <p:extLst>
      <p:ext uri="{BB962C8B-B14F-4D97-AF65-F5344CB8AC3E}">
        <p14:creationId xmlns:p14="http://schemas.microsoft.com/office/powerpoint/2010/main" val="3298904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07;p52">
            <a:extLst>
              <a:ext uri="{FF2B5EF4-FFF2-40B4-BE49-F238E27FC236}">
                <a16:creationId xmlns:a16="http://schemas.microsoft.com/office/drawing/2014/main" id="{6134D7BB-A130-2708-261A-17D98C6B042A}"/>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Generated Output Example</a:t>
            </a:r>
            <a:endParaRPr sz="4800" b="0" i="0" u="none" strike="noStrike" cap="none">
              <a:solidFill>
                <a:srgbClr val="000000"/>
              </a:solidFill>
              <a:latin typeface="Times New Roman"/>
              <a:ea typeface="Times New Roman"/>
              <a:cs typeface="Times New Roman"/>
              <a:sym typeface="Times New Roman"/>
            </a:endParaRPr>
          </a:p>
        </p:txBody>
      </p:sp>
      <p:sp>
        <p:nvSpPr>
          <p:cNvPr id="9" name="Google Shape;608;p52">
            <a:extLst>
              <a:ext uri="{FF2B5EF4-FFF2-40B4-BE49-F238E27FC236}">
                <a16:creationId xmlns:a16="http://schemas.microsoft.com/office/drawing/2014/main" id="{CECD17D5-61EA-DA52-77F7-8D471C322FB5}"/>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altLang="zh-CN" sz="2000" b="0" i="1" u="none" strike="noStrike" cap="none">
                <a:solidFill>
                  <a:srgbClr val="C00000"/>
                </a:solidFill>
                <a:latin typeface="Times New Roman"/>
                <a:ea typeface="Times New Roman"/>
                <a:cs typeface="Times New Roman"/>
                <a:sym typeface="Times New Roman"/>
              </a:rPr>
              <a:t>Using </a:t>
            </a:r>
            <a:r>
              <a:rPr lang="en-US" altLang="zh-CN" sz="2000" i="1" err="1">
                <a:solidFill>
                  <a:srgbClr val="C00000"/>
                </a:solidFill>
                <a:latin typeface="Times New Roman"/>
                <a:ea typeface="Times New Roman"/>
                <a:cs typeface="Times New Roman"/>
                <a:sym typeface="Times New Roman"/>
              </a:rPr>
              <a:t>C</a:t>
            </a:r>
            <a:r>
              <a:rPr lang="en-US" altLang="zh-CN" sz="2000" b="0" i="1" u="none" strike="noStrike" cap="none" err="1">
                <a:solidFill>
                  <a:srgbClr val="C00000"/>
                </a:solidFill>
                <a:latin typeface="Times New Roman"/>
                <a:ea typeface="Times New Roman"/>
                <a:cs typeface="Times New Roman"/>
                <a:sym typeface="Times New Roman"/>
              </a:rPr>
              <a:t>hatGPT</a:t>
            </a:r>
            <a:r>
              <a:rPr lang="en-US" altLang="zh-CN" sz="2000" b="0" i="1" u="none" strike="noStrike" cap="none">
                <a:solidFill>
                  <a:srgbClr val="C00000"/>
                </a:solidFill>
                <a:latin typeface="Times New Roman"/>
                <a:ea typeface="Times New Roman"/>
                <a:cs typeface="Times New Roman"/>
                <a:sym typeface="Times New Roman"/>
              </a:rPr>
              <a:t> (GPT 3.5 / GPT 4)</a:t>
            </a:r>
            <a:endParaRPr sz="1600" b="0" i="0" u="none" strike="noStrike" cap="none">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846E286C-3EAA-008F-2FD6-1F0D888361B2}"/>
              </a:ext>
            </a:extLst>
          </p:cNvPr>
          <p:cNvSpPr txBox="1"/>
          <p:nvPr/>
        </p:nvSpPr>
        <p:spPr>
          <a:xfrm>
            <a:off x="358211" y="1371196"/>
            <a:ext cx="8885500" cy="5355312"/>
          </a:xfrm>
          <a:prstGeom prst="rect">
            <a:avLst/>
          </a:prstGeom>
          <a:noFill/>
        </p:spPr>
        <p:txBody>
          <a:bodyPr wrap="square">
            <a:spAutoFit/>
          </a:bodyPr>
          <a:lstStyle/>
          <a:p>
            <a:pPr marL="285750" indent="-285750">
              <a:buClr>
                <a:srgbClr val="C00000"/>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Use the above prompt to generate stories in </a:t>
            </a:r>
            <a:r>
              <a:rPr lang="en-US" err="1">
                <a:latin typeface="Times New Roman" panose="02020603050405020304" pitchFamily="18" charset="0"/>
                <a:cs typeface="Times New Roman" panose="02020603050405020304" pitchFamily="18" charset="0"/>
              </a:rPr>
              <a:t>ChatGPT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webUI</a:t>
            </a:r>
            <a:r>
              <a:rPr lang="en-US">
                <a:latin typeface="Times New Roman" panose="02020603050405020304" pitchFamily="18" charset="0"/>
                <a:cs typeface="Times New Roman" panose="02020603050405020304" pitchFamily="18" charset="0"/>
              </a:rPr>
              <a:t>) w/</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GPT 3.5-turbo</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GPT 4</a:t>
            </a:r>
          </a:p>
          <a:p>
            <a:pPr marL="285750" indent="-285750">
              <a:buClr>
                <a:srgbClr val="C00000"/>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Preliminary conclusions</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Formatting inconsistencies in different generated results are largely resolved</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There are still results that do not meet expectations, but most generated results are more humorous from subjective considerations</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Content generated using GPT 4 is generally better in terms of formatting specifications as well as content quality</a:t>
            </a:r>
          </a:p>
          <a:p>
            <a:pPr marL="285750" indent="-285750">
              <a:buClr>
                <a:srgbClr val="C00000"/>
              </a:buClr>
              <a:buFont typeface="Arial" panose="020B0604020202020204" pitchFamily="34" charset="0"/>
              <a:buChar char="•"/>
            </a:pPr>
            <a:r>
              <a:rPr lang="en-US" b="1">
                <a:latin typeface="Times New Roman" panose="02020603050405020304" pitchFamily="18" charset="0"/>
                <a:cs typeface="Times New Roman" panose="02020603050405020304" pitchFamily="18" charset="0"/>
              </a:rPr>
              <a:t>Exemplary Output</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3 </a:t>
            </a:r>
            <a:r>
              <a:rPr lang="en-US" altLang="zh-CN">
                <a:latin typeface="Times New Roman" panose="02020603050405020304" pitchFamily="18" charset="0"/>
                <a:cs typeface="Times New Roman" panose="02020603050405020304" pitchFamily="18" charset="0"/>
              </a:rPr>
              <a:t>news - 6 samples</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“YouTube Premium 1080P”</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“Anthropic launches Claude”</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“Microsoft 365 apps’ AI-powered Copilot” [Long text case]</a:t>
            </a:r>
          </a:p>
          <a:p>
            <a:pPr marL="285750" indent="-285750">
              <a:buClr>
                <a:srgbClr val="C00000"/>
              </a:buClr>
              <a:buFont typeface="Arial" panose="020B0604020202020204" pitchFamily="34" charset="0"/>
              <a:buChar char="•"/>
            </a:pPr>
            <a:r>
              <a:rPr lang="en-US" altLang="zh-CN" sz="1800" b="1" i="0" u="none" strike="noStrike" cap="none">
                <a:solidFill>
                  <a:srgbClr val="000000"/>
                </a:solidFill>
                <a:latin typeface="Times New Roman"/>
                <a:ea typeface="Times New Roman"/>
                <a:cs typeface="Times New Roman"/>
                <a:sym typeface="Times New Roman"/>
              </a:rPr>
              <a:t>Substandard Output</a:t>
            </a:r>
            <a:endParaRPr lang="en-US" sz="1800" b="1" i="0" u="none" strike="noStrike" cap="none">
              <a:solidFill>
                <a:srgbClr val="000000"/>
              </a:solidFill>
              <a:latin typeface="Times New Roman"/>
              <a:ea typeface="Times New Roman"/>
              <a:cs typeface="Times New Roman"/>
              <a:sym typeface="Times New Roman"/>
            </a:endParaRP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2 news – 2 samples</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Cases:</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Too many w</a:t>
            </a:r>
            <a:r>
              <a:rPr lang="en-US" altLang="zh-CN">
                <a:latin typeface="Times New Roman" panose="02020603050405020304" pitchFamily="18" charset="0"/>
                <a:cs typeface="Times New Roman" panose="02020603050405020304" pitchFamily="18" charset="0"/>
              </a:rPr>
              <a:t>rong associations</a:t>
            </a:r>
            <a:endParaRPr lang="en-US">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Missing negative sentiment linkage</a:t>
            </a:r>
          </a:p>
        </p:txBody>
      </p:sp>
      <p:sp>
        <p:nvSpPr>
          <p:cNvPr id="6" name="Google Shape;609;p52">
            <a:extLst>
              <a:ext uri="{FF2B5EF4-FFF2-40B4-BE49-F238E27FC236}">
                <a16:creationId xmlns:a16="http://schemas.microsoft.com/office/drawing/2014/main" id="{680F1962-688A-F9E9-4A33-4296E4EA6469}"/>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60233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6C50FEC5-6D74-52D0-C6CE-3F3DF91D2E46}"/>
              </a:ext>
            </a:extLst>
          </p:cNvPr>
          <p:cNvSpPr txBox="1"/>
          <p:nvPr/>
        </p:nvSpPr>
        <p:spPr>
          <a:xfrm>
            <a:off x="358211" y="193047"/>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Appendix: News used</a:t>
            </a:r>
            <a:endParaRPr lang="en-US" sz="4800" b="0" i="0" u="none" strike="noStrike" cap="none">
              <a:solidFill>
                <a:srgbClr val="000000"/>
              </a:solidFill>
              <a:latin typeface="Times New Roman"/>
              <a:ea typeface="Times New Roman"/>
              <a:cs typeface="Times New Roman"/>
              <a:sym typeface="Times New Roman"/>
            </a:endParaRPr>
          </a:p>
        </p:txBody>
      </p:sp>
      <p:sp>
        <p:nvSpPr>
          <p:cNvPr id="5" name="Google Shape;608;p52">
            <a:extLst>
              <a:ext uri="{FF2B5EF4-FFF2-40B4-BE49-F238E27FC236}">
                <a16:creationId xmlns:a16="http://schemas.microsoft.com/office/drawing/2014/main" id="{853482A7-1BB9-9B67-A421-9EC894B40C3D}"/>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sz="2000" i="1">
                <a:solidFill>
                  <a:srgbClr val="C00000"/>
                </a:solidFill>
                <a:latin typeface="Times New Roman"/>
                <a:ea typeface="Arial"/>
                <a:cs typeface="Times New Roman"/>
                <a:sym typeface="Times New Roman"/>
              </a:rPr>
              <a:t>YouTube Premium 1080P</a:t>
            </a:r>
            <a:endParaRPr sz="1600" b="0" i="0" u="none" strike="noStrike" cap="none">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8A44DB6D-27A7-8279-7F91-D31354221BA8}"/>
              </a:ext>
            </a:extLst>
          </p:cNvPr>
          <p:cNvSpPr txBox="1"/>
          <p:nvPr/>
        </p:nvSpPr>
        <p:spPr>
          <a:xfrm>
            <a:off x="358211" y="1371196"/>
            <a:ext cx="11394003" cy="5293757"/>
          </a:xfrm>
          <a:prstGeom prst="rect">
            <a:avLst/>
          </a:prstGeom>
          <a:noFill/>
        </p:spPr>
        <p:txBody>
          <a:bodyPr wrap="square">
            <a:spAutoFit/>
          </a:bodyPr>
          <a:lstStyle/>
          <a:p>
            <a:r>
              <a:rPr lang="en-US" sz="1300">
                <a:latin typeface="Times New Roman" panose="02020603050405020304" pitchFamily="18" charset="0"/>
                <a:cs typeface="Times New Roman" panose="02020603050405020304" pitchFamily="18" charset="0"/>
              </a:rPr>
              <a:t>YouTube has confirmed that it’s experimenting with a higher-quality 1080p option for Premium subscribers after some Reddit users noticed a new “1080p Premium” option in the quality settings menu. The option is currently available to “a small group of YouTube Premium subscribers,” according to Paul Pennington, a spokesperson for the company.</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“1080p Premium is an enhanced bitrate version of 1080p which provides more information per pixel that results in a higher quality viewing experience,” said Pennington, adding that “there are no changes to the existing quality offerings for 1080p (HD) resolution on YouTube.” There have been concerns that YouTube is nerfing the standard 1080p mode to make the Premium version more appealing, but the statement implies that the company hasn’t made any changes.</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YouTube has confirmed that it’s experimenting with a higher-quality 1080p option for Premium subscribers after some Reddit users noticed a new “1080p Premium” option in the quality settings menu. The option is currently available to “a small group of YouTube Premium subscribers,” according to Paul Pennington, a spokesperson for the company.</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“1080p Premium is an enhanced bitrate version of 1080p which provides more information per pixel that results in a higher quality viewing experience,” said Pennington, adding that “there are no changes to the existing quality offerings for 1080p (HD) resolution on YouTube.” There have been concerns that YouTube is nerfing the standard 1080p mode to make the Premium version more appealing, but the statement implies that the company hasn’t made any changes.</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The company didn’t immediately respond to The Verge’s request for comment on what the average premium bitrate would be.</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The reason YouTube doesn’t just show you the original video file at its maximum bitrate is that doing so would be expensive, both for them and potentially for you, depending on your speed and data cap. The lower a video’s bitrate, and thus the lower its quality, the less bandwidth it takes up in the journey from YouTube’s servers to your screen. The 1080p Premium test indicates that YouTube could be willing to let people access more quality as long as they pay for the service.</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This isn’t the first time YouTube has experimented with putting higher-quality video behind the Premium paywall. Last year, the company ran a test that made it so some people weren’t able to access 4K playback unless they were subscribers, a move that garnered a lot of pushback from the community. However, a lot of that came down to the fact that people were losing something they previously had access to for free. If YouTube truly is keeping the quality for the regular 1080p option the same, then the experiment is just adding a perk for paying customers.</a:t>
            </a:r>
          </a:p>
        </p:txBody>
      </p:sp>
      <p:sp>
        <p:nvSpPr>
          <p:cNvPr id="8" name="TextBox 7">
            <a:extLst>
              <a:ext uri="{FF2B5EF4-FFF2-40B4-BE49-F238E27FC236}">
                <a16:creationId xmlns:a16="http://schemas.microsoft.com/office/drawing/2014/main" id="{071D7093-311C-2950-950A-E2E2A6FEF1BE}"/>
              </a:ext>
            </a:extLst>
          </p:cNvPr>
          <p:cNvSpPr txBox="1"/>
          <p:nvPr/>
        </p:nvSpPr>
        <p:spPr>
          <a:xfrm>
            <a:off x="5296586" y="6511064"/>
            <a:ext cx="6895414" cy="307777"/>
          </a:xfrm>
          <a:prstGeom prst="rect">
            <a:avLst/>
          </a:prstGeom>
          <a:noFill/>
        </p:spPr>
        <p:txBody>
          <a:bodyPr wrap="none" rtlCol="0">
            <a:spAutoFit/>
          </a:bodyPr>
          <a:lstStyle/>
          <a:p>
            <a:r>
              <a:rPr lang="en-US" sz="1400" i="1">
                <a:latin typeface="Times New Roman" panose="02020603050405020304" pitchFamily="18" charset="0"/>
                <a:cs typeface="Times New Roman" panose="02020603050405020304" pitchFamily="18" charset="0"/>
              </a:rPr>
              <a:t>https://www.theverge.com/2023/2/23/23612647/youtube-1080p-premium-subscription-bitrate</a:t>
            </a:r>
          </a:p>
        </p:txBody>
      </p:sp>
    </p:spTree>
    <p:extLst>
      <p:ext uri="{BB962C8B-B14F-4D97-AF65-F5344CB8AC3E}">
        <p14:creationId xmlns:p14="http://schemas.microsoft.com/office/powerpoint/2010/main" val="3120993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6C50FEC5-6D74-52D0-C6CE-3F3DF91D2E46}"/>
              </a:ext>
            </a:extLst>
          </p:cNvPr>
          <p:cNvSpPr txBox="1"/>
          <p:nvPr/>
        </p:nvSpPr>
        <p:spPr>
          <a:xfrm>
            <a:off x="358211" y="193047"/>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Appendix: News used</a:t>
            </a:r>
            <a:endParaRPr lang="en-US" sz="4800" b="0" i="0" u="none" strike="noStrike" cap="none">
              <a:solidFill>
                <a:srgbClr val="000000"/>
              </a:solidFill>
              <a:latin typeface="Times New Roman"/>
              <a:ea typeface="Times New Roman"/>
              <a:cs typeface="Times New Roman"/>
              <a:sym typeface="Times New Roman"/>
            </a:endParaRPr>
          </a:p>
        </p:txBody>
      </p:sp>
      <p:sp>
        <p:nvSpPr>
          <p:cNvPr id="5" name="Google Shape;608;p52">
            <a:extLst>
              <a:ext uri="{FF2B5EF4-FFF2-40B4-BE49-F238E27FC236}">
                <a16:creationId xmlns:a16="http://schemas.microsoft.com/office/drawing/2014/main" id="{853482A7-1BB9-9B67-A421-9EC894B40C3D}"/>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sz="2000" i="1">
                <a:solidFill>
                  <a:srgbClr val="C00000"/>
                </a:solidFill>
                <a:latin typeface="Times New Roman"/>
                <a:ea typeface="Arial"/>
                <a:cs typeface="Times New Roman"/>
                <a:sym typeface="Times New Roman"/>
              </a:rPr>
              <a:t>Nintendo skips E3 2023</a:t>
            </a:r>
            <a:endParaRPr sz="1600" b="0" i="0" u="none" strike="noStrike" cap="none">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8A44DB6D-27A7-8279-7F91-D31354221BA8}"/>
              </a:ext>
            </a:extLst>
          </p:cNvPr>
          <p:cNvSpPr txBox="1"/>
          <p:nvPr/>
        </p:nvSpPr>
        <p:spPr>
          <a:xfrm>
            <a:off x="358211" y="1371196"/>
            <a:ext cx="11394003" cy="3893374"/>
          </a:xfrm>
          <a:prstGeom prst="rect">
            <a:avLst/>
          </a:prstGeom>
          <a:noFill/>
        </p:spPr>
        <p:txBody>
          <a:bodyPr wrap="square">
            <a:spAutoFit/>
          </a:bodyPr>
          <a:lstStyle/>
          <a:p>
            <a:r>
              <a:rPr lang="en-US" sz="1300">
                <a:latin typeface="Times New Roman" panose="02020603050405020304" pitchFamily="18" charset="0"/>
                <a:cs typeface="Times New Roman" panose="02020603050405020304" pitchFamily="18" charset="0"/>
              </a:rPr>
              <a:t>Nintendo has confirmed to The Verge that it will not be attending E3 2023.</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“We approach our involvement in any event on a case-by-case basis and are always considering various ways to engage with our fans,” the company said in a statement. “Since this year’s E3 show didn’t fit into our plans, we have made the decision to not participate. However, we have been and continue to be a strong supporter of the ESA and E3.”</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Nintendo’s participation had been in doubt since IGN reported that it, Sony, and Microsoft would all be skipping E3, and now we know for certain that Nintendo won’t be at the show. E3 is set to take place in-person from June 13th through 16th in Los Angeles, which is just over a month after the release of The Legend of Zelda: Tears of the Kingdom, so Nintendo may be skipping E3 in part to keep the focus on that flagship $70 title.</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“Although Nintendo will not exhibit at E3 2023, we are energized by the interest in what </a:t>
            </a:r>
            <a:r>
              <a:rPr lang="en-US" sz="1300" err="1">
                <a:latin typeface="Times New Roman" panose="02020603050405020304" pitchFamily="18" charset="0"/>
                <a:cs typeface="Times New Roman" panose="02020603050405020304" pitchFamily="18" charset="0"/>
              </a:rPr>
              <a:t>ReedPop’s</a:t>
            </a:r>
            <a:r>
              <a:rPr lang="en-US" sz="1300">
                <a:latin typeface="Times New Roman" panose="02020603050405020304" pitchFamily="18" charset="0"/>
                <a:cs typeface="Times New Roman" panose="02020603050405020304" pitchFamily="18" charset="0"/>
              </a:rPr>
              <a:t> Remastered E3 will look like,” Lance </a:t>
            </a:r>
            <a:r>
              <a:rPr lang="en-US" sz="1300" err="1">
                <a:latin typeface="Times New Roman" panose="02020603050405020304" pitchFamily="18" charset="0"/>
                <a:cs typeface="Times New Roman" panose="02020603050405020304" pitchFamily="18" charset="0"/>
              </a:rPr>
              <a:t>Festerman</a:t>
            </a:r>
            <a:r>
              <a:rPr lang="en-US" sz="1300">
                <a:latin typeface="Times New Roman" panose="02020603050405020304" pitchFamily="18" charset="0"/>
                <a:cs typeface="Times New Roman" panose="02020603050405020304" pitchFamily="18" charset="0"/>
              </a:rPr>
              <a:t>, president of E3 organizer </a:t>
            </a:r>
            <a:r>
              <a:rPr lang="en-US" sz="1300" err="1">
                <a:latin typeface="Times New Roman" panose="02020603050405020304" pitchFamily="18" charset="0"/>
                <a:cs typeface="Times New Roman" panose="02020603050405020304" pitchFamily="18" charset="0"/>
              </a:rPr>
              <a:t>ReedPop</a:t>
            </a:r>
            <a:r>
              <a:rPr lang="en-US" sz="1300">
                <a:latin typeface="Times New Roman" panose="02020603050405020304" pitchFamily="18" charset="0"/>
                <a:cs typeface="Times New Roman" panose="02020603050405020304" pitchFamily="18" charset="0"/>
              </a:rPr>
              <a:t>, said in a statement. “We look forward to sharing news soon about our exhibitors and all the exciting things taking place.”</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Last week, the </a:t>
            </a:r>
            <a:r>
              <a:rPr lang="en-US" sz="1300" err="1">
                <a:latin typeface="Times New Roman" panose="02020603050405020304" pitchFamily="18" charset="0"/>
                <a:cs typeface="Times New Roman" panose="02020603050405020304" pitchFamily="18" charset="0"/>
              </a:rPr>
              <a:t>Festerman</a:t>
            </a:r>
            <a:r>
              <a:rPr lang="en-US" sz="1300">
                <a:latin typeface="Times New Roman" panose="02020603050405020304" pitchFamily="18" charset="0"/>
                <a:cs typeface="Times New Roman" panose="02020603050405020304" pitchFamily="18" charset="0"/>
              </a:rPr>
              <a:t> confirmed to The Verge that the show was “full speed ahead” despite comments from Ubisoft’s CEO suggesting it might not be. This week, Ubisoft confirmed to GamesIndustry.biz that it would be attending the event.</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But that’s not the only big gaming event of the month: Geoff Keighley’s Summer Game Fest will be back, too, taking place on June 8th. Microsoft has said it will be doing a showcase in Los Angeles this summer, though it hasn’t specifically confirmed it will be a part of E3. We’ve asked Nintendo if it is planning a showcase of some kind despite not attending E3 itself.</a:t>
            </a:r>
          </a:p>
        </p:txBody>
      </p:sp>
      <p:sp>
        <p:nvSpPr>
          <p:cNvPr id="8" name="TextBox 7">
            <a:extLst>
              <a:ext uri="{FF2B5EF4-FFF2-40B4-BE49-F238E27FC236}">
                <a16:creationId xmlns:a16="http://schemas.microsoft.com/office/drawing/2014/main" id="{071D7093-311C-2950-950A-E2E2A6FEF1BE}"/>
              </a:ext>
            </a:extLst>
          </p:cNvPr>
          <p:cNvSpPr txBox="1"/>
          <p:nvPr/>
        </p:nvSpPr>
        <p:spPr>
          <a:xfrm>
            <a:off x="5822115" y="6511064"/>
            <a:ext cx="6369885" cy="307777"/>
          </a:xfrm>
          <a:prstGeom prst="rect">
            <a:avLst/>
          </a:prstGeom>
          <a:noFill/>
        </p:spPr>
        <p:txBody>
          <a:bodyPr wrap="none" rtlCol="0">
            <a:spAutoFit/>
          </a:bodyPr>
          <a:lstStyle/>
          <a:p>
            <a:r>
              <a:rPr lang="en-US" sz="1400" i="1">
                <a:latin typeface="Times New Roman" panose="02020603050405020304" pitchFamily="18" charset="0"/>
                <a:cs typeface="Times New Roman" panose="02020603050405020304" pitchFamily="18" charset="0"/>
              </a:rPr>
              <a:t>https://www.theverge.com/2023/2/24/23613605/nintendo-e3-not-attending-show-2023</a:t>
            </a:r>
          </a:p>
        </p:txBody>
      </p:sp>
    </p:spTree>
    <p:extLst>
      <p:ext uri="{BB962C8B-B14F-4D97-AF65-F5344CB8AC3E}">
        <p14:creationId xmlns:p14="http://schemas.microsoft.com/office/powerpoint/2010/main" val="4216379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6C50FEC5-6D74-52D0-C6CE-3F3DF91D2E46}"/>
              </a:ext>
            </a:extLst>
          </p:cNvPr>
          <p:cNvSpPr txBox="1"/>
          <p:nvPr/>
        </p:nvSpPr>
        <p:spPr>
          <a:xfrm>
            <a:off x="358211" y="193047"/>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Appendix: News used</a:t>
            </a:r>
            <a:endParaRPr lang="en-US" sz="4800" b="0" i="0" u="none" strike="noStrike" cap="none">
              <a:solidFill>
                <a:srgbClr val="000000"/>
              </a:solidFill>
              <a:latin typeface="Times New Roman"/>
              <a:ea typeface="Times New Roman"/>
              <a:cs typeface="Times New Roman"/>
              <a:sym typeface="Times New Roman"/>
            </a:endParaRPr>
          </a:p>
        </p:txBody>
      </p:sp>
      <p:sp>
        <p:nvSpPr>
          <p:cNvPr id="5" name="Google Shape;608;p52">
            <a:extLst>
              <a:ext uri="{FF2B5EF4-FFF2-40B4-BE49-F238E27FC236}">
                <a16:creationId xmlns:a16="http://schemas.microsoft.com/office/drawing/2014/main" id="{853482A7-1BB9-9B67-A421-9EC894B40C3D}"/>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sz="2000" i="1">
                <a:solidFill>
                  <a:srgbClr val="C00000"/>
                </a:solidFill>
                <a:latin typeface="Times New Roman"/>
                <a:ea typeface="Arial"/>
                <a:cs typeface="Times New Roman"/>
                <a:sym typeface="Times New Roman"/>
              </a:rPr>
              <a:t>Meta’s LLM</a:t>
            </a:r>
            <a:endParaRPr sz="1600" b="0" i="0" u="none" strike="noStrike" cap="none">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8A44DB6D-27A7-8279-7F91-D31354221BA8}"/>
              </a:ext>
            </a:extLst>
          </p:cNvPr>
          <p:cNvSpPr txBox="1"/>
          <p:nvPr/>
        </p:nvSpPr>
        <p:spPr>
          <a:xfrm>
            <a:off x="358211" y="1371196"/>
            <a:ext cx="11394003" cy="5093702"/>
          </a:xfrm>
          <a:prstGeom prst="rect">
            <a:avLst/>
          </a:prstGeom>
          <a:noFill/>
        </p:spPr>
        <p:txBody>
          <a:bodyPr wrap="square">
            <a:spAutoFit/>
          </a:bodyPr>
          <a:lstStyle/>
          <a:p>
            <a:r>
              <a:rPr lang="en-US" sz="1300">
                <a:latin typeface="Times New Roman" panose="02020603050405020304" pitchFamily="18" charset="0"/>
                <a:cs typeface="Times New Roman" panose="02020603050405020304" pitchFamily="18" charset="0"/>
              </a:rPr>
              <a:t>The buzz in tech these last few weeks has been focused squarely on the language models developed and deployed by the likes of Microsoft, Google, and OpenAI. But Meta, Facebook’s parent company, continues to do significant work in this field and is releasing a new AI language generator named </a:t>
            </a:r>
            <a:r>
              <a:rPr lang="en-US" sz="1300" err="1">
                <a:latin typeface="Times New Roman" panose="02020603050405020304" pitchFamily="18" charset="0"/>
                <a:cs typeface="Times New Roman" panose="02020603050405020304" pitchFamily="18" charset="0"/>
              </a:rPr>
              <a:t>LLaMA</a:t>
            </a:r>
            <a:r>
              <a:rPr lang="en-US" sz="1300">
                <a:latin typeface="Times New Roman" panose="02020603050405020304" pitchFamily="18" charset="0"/>
                <a:cs typeface="Times New Roman" panose="02020603050405020304" pitchFamily="18" charset="0"/>
              </a:rPr>
              <a:t> today.</a:t>
            </a:r>
          </a:p>
          <a:p>
            <a:endParaRPr lang="en-US" sz="1300">
              <a:latin typeface="Times New Roman" panose="02020603050405020304" pitchFamily="18" charset="0"/>
              <a:cs typeface="Times New Roman" panose="02020603050405020304" pitchFamily="18" charset="0"/>
            </a:endParaRPr>
          </a:p>
          <a:p>
            <a:r>
              <a:rPr lang="en-US" sz="1300" err="1">
                <a:latin typeface="Times New Roman" panose="02020603050405020304" pitchFamily="18" charset="0"/>
                <a:cs typeface="Times New Roman" panose="02020603050405020304" pitchFamily="18" charset="0"/>
              </a:rPr>
              <a:t>LLaMA</a:t>
            </a:r>
            <a:r>
              <a:rPr lang="en-US" sz="1300">
                <a:latin typeface="Times New Roman" panose="02020603050405020304" pitchFamily="18" charset="0"/>
                <a:cs typeface="Times New Roman" panose="02020603050405020304" pitchFamily="18" charset="0"/>
              </a:rPr>
              <a:t> isn’t like </a:t>
            </a:r>
            <a:r>
              <a:rPr lang="en-US" sz="1300" err="1">
                <a:latin typeface="Times New Roman" panose="02020603050405020304" pitchFamily="18" charset="0"/>
                <a:cs typeface="Times New Roman" panose="02020603050405020304" pitchFamily="18" charset="0"/>
              </a:rPr>
              <a:t>ChatGPT</a:t>
            </a:r>
            <a:r>
              <a:rPr lang="en-US" sz="1300">
                <a:latin typeface="Times New Roman" panose="02020603050405020304" pitchFamily="18" charset="0"/>
                <a:cs typeface="Times New Roman" panose="02020603050405020304" pitchFamily="18" charset="0"/>
              </a:rPr>
              <a:t> or Bing; it’s not a system that anyone can talk to. Rather, it’s a research tool that Meta says it’s sharing in the hope of “democratizing access in this important, fast-changing field.” In other words: to help experts tease out the problems of AI language models, from bias and toxicity to their tendency to simply make up information.</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To this end, Meta is releasing </a:t>
            </a:r>
            <a:r>
              <a:rPr lang="en-US" sz="1300" err="1">
                <a:latin typeface="Times New Roman" panose="02020603050405020304" pitchFamily="18" charset="0"/>
                <a:cs typeface="Times New Roman" panose="02020603050405020304" pitchFamily="18" charset="0"/>
              </a:rPr>
              <a:t>LLaMA</a:t>
            </a:r>
            <a:r>
              <a:rPr lang="en-US" sz="1300">
                <a:latin typeface="Times New Roman" panose="02020603050405020304" pitchFamily="18" charset="0"/>
                <a:cs typeface="Times New Roman" panose="02020603050405020304" pitchFamily="18" charset="0"/>
              </a:rPr>
              <a:t> (which is not actually a single system but a quartet of different-sized models) under “a noncommercial license focused on research use cases,” with access granted to groups like universities, NGOs, and industry labs.</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“We believe that the entire AI community — academic researchers, civil society, policymakers, and industry — must work together to develop clear guidelines around responsible AI in general and responsible large language models in particular,” the company wrote in its post. “We look forward to seeing what the community can learn — and eventually build — using </a:t>
            </a:r>
            <a:r>
              <a:rPr lang="en-US" sz="1300" err="1">
                <a:latin typeface="Times New Roman" panose="02020603050405020304" pitchFamily="18" charset="0"/>
                <a:cs typeface="Times New Roman" panose="02020603050405020304" pitchFamily="18" charset="0"/>
              </a:rPr>
              <a:t>LLaMA</a:t>
            </a:r>
            <a:r>
              <a:rPr lang="en-US" sz="1300">
                <a:latin typeface="Times New Roman" panose="02020603050405020304" pitchFamily="18" charset="0"/>
                <a:cs typeface="Times New Roman" panose="02020603050405020304" pitchFamily="18" charset="0"/>
              </a:rPr>
              <a:t>.”</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The buzz in tech these last few weeks has been focused squarely on the language models developed and deployed by the likes of Microsoft, Google, and OpenAI. But Meta, Facebook’s parent company, continues to do significant work in this field and is releasing a new AI language generator named </a:t>
            </a:r>
            <a:r>
              <a:rPr lang="en-US" sz="1300" err="1">
                <a:latin typeface="Times New Roman" panose="02020603050405020304" pitchFamily="18" charset="0"/>
                <a:cs typeface="Times New Roman" panose="02020603050405020304" pitchFamily="18" charset="0"/>
              </a:rPr>
              <a:t>LLaMA</a:t>
            </a:r>
            <a:r>
              <a:rPr lang="en-US" sz="1300">
                <a:latin typeface="Times New Roman" panose="02020603050405020304" pitchFamily="18" charset="0"/>
                <a:cs typeface="Times New Roman" panose="02020603050405020304" pitchFamily="18" charset="0"/>
              </a:rPr>
              <a:t> today.</a:t>
            </a:r>
          </a:p>
          <a:p>
            <a:endParaRPr lang="en-US" sz="1300">
              <a:latin typeface="Times New Roman" panose="02020603050405020304" pitchFamily="18" charset="0"/>
              <a:cs typeface="Times New Roman" panose="02020603050405020304" pitchFamily="18" charset="0"/>
            </a:endParaRPr>
          </a:p>
          <a:p>
            <a:r>
              <a:rPr lang="en-US" sz="1300" err="1">
                <a:latin typeface="Times New Roman" panose="02020603050405020304" pitchFamily="18" charset="0"/>
                <a:cs typeface="Times New Roman" panose="02020603050405020304" pitchFamily="18" charset="0"/>
              </a:rPr>
              <a:t>LLaMA</a:t>
            </a:r>
            <a:r>
              <a:rPr lang="en-US" sz="1300">
                <a:latin typeface="Times New Roman" panose="02020603050405020304" pitchFamily="18" charset="0"/>
                <a:cs typeface="Times New Roman" panose="02020603050405020304" pitchFamily="18" charset="0"/>
              </a:rPr>
              <a:t> isn’t like </a:t>
            </a:r>
            <a:r>
              <a:rPr lang="en-US" sz="1300" err="1">
                <a:latin typeface="Times New Roman" panose="02020603050405020304" pitchFamily="18" charset="0"/>
                <a:cs typeface="Times New Roman" panose="02020603050405020304" pitchFamily="18" charset="0"/>
              </a:rPr>
              <a:t>ChatGPT</a:t>
            </a:r>
            <a:r>
              <a:rPr lang="en-US" sz="1300">
                <a:latin typeface="Times New Roman" panose="02020603050405020304" pitchFamily="18" charset="0"/>
                <a:cs typeface="Times New Roman" panose="02020603050405020304" pitchFamily="18" charset="0"/>
              </a:rPr>
              <a:t> or Bing; it’s not a system that anyone can talk to. Rather, it’s a research tool that Meta says it’s sharing in the hope of “democratizing access in this important, fast-changing field.” In other words: to help experts tease out the problems of AI language models, from bias and toxicity to their tendency to simply make up information.</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To this end, Meta is releasing </a:t>
            </a:r>
            <a:r>
              <a:rPr lang="en-US" sz="1300" err="1">
                <a:latin typeface="Times New Roman" panose="02020603050405020304" pitchFamily="18" charset="0"/>
                <a:cs typeface="Times New Roman" panose="02020603050405020304" pitchFamily="18" charset="0"/>
              </a:rPr>
              <a:t>LLaMA</a:t>
            </a:r>
            <a:r>
              <a:rPr lang="en-US" sz="1300">
                <a:latin typeface="Times New Roman" panose="02020603050405020304" pitchFamily="18" charset="0"/>
                <a:cs typeface="Times New Roman" panose="02020603050405020304" pitchFamily="18" charset="0"/>
              </a:rPr>
              <a:t> (which is not actually a single system but a quartet of different-sized models) under “a noncommercial license focused on research use cases,” with access granted to groups like universities, NGOs, and industry labs.</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071D7093-311C-2950-950A-E2E2A6FEF1BE}"/>
              </a:ext>
            </a:extLst>
          </p:cNvPr>
          <p:cNvSpPr txBox="1"/>
          <p:nvPr/>
        </p:nvSpPr>
        <p:spPr>
          <a:xfrm>
            <a:off x="5200919" y="6511064"/>
            <a:ext cx="6991081" cy="307777"/>
          </a:xfrm>
          <a:prstGeom prst="rect">
            <a:avLst/>
          </a:prstGeom>
          <a:noFill/>
        </p:spPr>
        <p:txBody>
          <a:bodyPr wrap="none" rtlCol="0">
            <a:spAutoFit/>
          </a:bodyPr>
          <a:lstStyle/>
          <a:p>
            <a:r>
              <a:rPr lang="en-US" sz="1400" i="1">
                <a:latin typeface="Times New Roman" panose="02020603050405020304" pitchFamily="18" charset="0"/>
                <a:cs typeface="Times New Roman" panose="02020603050405020304" pitchFamily="18" charset="0"/>
              </a:rPr>
              <a:t>https://www.theverge.com/2023/2/24/23613512/meta-llama-ai-research-large-language-model</a:t>
            </a:r>
          </a:p>
        </p:txBody>
      </p:sp>
    </p:spTree>
    <p:extLst>
      <p:ext uri="{BB962C8B-B14F-4D97-AF65-F5344CB8AC3E}">
        <p14:creationId xmlns:p14="http://schemas.microsoft.com/office/powerpoint/2010/main" val="251686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6C50FEC5-6D74-52D0-C6CE-3F3DF91D2E46}"/>
              </a:ext>
            </a:extLst>
          </p:cNvPr>
          <p:cNvSpPr txBox="1"/>
          <p:nvPr/>
        </p:nvSpPr>
        <p:spPr>
          <a:xfrm>
            <a:off x="358211" y="193047"/>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Appendix: News used</a:t>
            </a:r>
            <a:endParaRPr lang="en-US" sz="4800" b="0" i="0" u="none" strike="noStrike" cap="none">
              <a:solidFill>
                <a:srgbClr val="000000"/>
              </a:solidFill>
              <a:latin typeface="Times New Roman"/>
              <a:ea typeface="Times New Roman"/>
              <a:cs typeface="Times New Roman"/>
              <a:sym typeface="Times New Roman"/>
            </a:endParaRPr>
          </a:p>
        </p:txBody>
      </p:sp>
      <p:sp>
        <p:nvSpPr>
          <p:cNvPr id="5" name="Google Shape;608;p52">
            <a:extLst>
              <a:ext uri="{FF2B5EF4-FFF2-40B4-BE49-F238E27FC236}">
                <a16:creationId xmlns:a16="http://schemas.microsoft.com/office/drawing/2014/main" id="{853482A7-1BB9-9B67-A421-9EC894B40C3D}"/>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sz="2000" i="1">
                <a:solidFill>
                  <a:srgbClr val="C00000"/>
                </a:solidFill>
                <a:latin typeface="Times New Roman"/>
                <a:ea typeface="Arial"/>
                <a:cs typeface="Times New Roman"/>
                <a:sym typeface="Times New Roman"/>
              </a:rPr>
              <a:t>Microsoft 365 apps’ AI-powered Copilot</a:t>
            </a:r>
            <a:endParaRPr lang="en-US" sz="1600" b="0" i="0" u="none" strike="noStrike" cap="none">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8A44DB6D-27A7-8279-7F91-D31354221BA8}"/>
              </a:ext>
            </a:extLst>
          </p:cNvPr>
          <p:cNvSpPr txBox="1"/>
          <p:nvPr/>
        </p:nvSpPr>
        <p:spPr>
          <a:xfrm>
            <a:off x="358211" y="1371196"/>
            <a:ext cx="11394003" cy="5293757"/>
          </a:xfrm>
          <a:prstGeom prst="rect">
            <a:avLst/>
          </a:prstGeom>
          <a:noFill/>
        </p:spPr>
        <p:txBody>
          <a:bodyPr wrap="square">
            <a:spAutoFit/>
          </a:bodyPr>
          <a:lstStyle/>
          <a:p>
            <a:r>
              <a:rPr lang="en-US" sz="1300">
                <a:latin typeface="Times New Roman" panose="02020603050405020304" pitchFamily="18" charset="0"/>
                <a:cs typeface="Times New Roman" panose="02020603050405020304" pitchFamily="18" charset="0"/>
              </a:rPr>
              <a:t>Microsoft is announcing a new AI-powered Copilot for its Microsoft 365 apps and services today, designed to assist people with generating documents, emails, presentations, and much more. The Copilot, powered by GPT-4 from OpenAI, will sit alongside Microsoft 365 apps much like an assistant (remember </a:t>
            </a:r>
            <a:r>
              <a:rPr lang="en-US" sz="1300" err="1">
                <a:latin typeface="Times New Roman" panose="02020603050405020304" pitchFamily="18" charset="0"/>
                <a:cs typeface="Times New Roman" panose="02020603050405020304" pitchFamily="18" charset="0"/>
              </a:rPr>
              <a:t>Clippy</a:t>
            </a:r>
            <a:r>
              <a:rPr lang="en-US" sz="1300">
                <a:latin typeface="Times New Roman" panose="02020603050405020304" pitchFamily="18" charset="0"/>
                <a:cs typeface="Times New Roman" panose="02020603050405020304" pitchFamily="18" charset="0"/>
              </a:rPr>
              <a:t>?), appearing in the sidebar as a chatbot that allows Office users to summon it to generate text in documents, create PowerPoint presentations based on Word documents, or even help use features like PivotTables in Excel. Microsoft’s Copilot leaked earlier today.</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“It works alongside you, embedded in the apps millions of people use everyday: Word, Excel, PowerPoint, Outlook, Teams, and more,” said Microsoft 365 head Jared </a:t>
            </a:r>
            <a:r>
              <a:rPr lang="en-US" sz="1300" err="1">
                <a:latin typeface="Times New Roman" panose="02020603050405020304" pitchFamily="18" charset="0"/>
                <a:cs typeface="Times New Roman" panose="02020603050405020304" pitchFamily="18" charset="0"/>
              </a:rPr>
              <a:t>Spataro</a:t>
            </a:r>
            <a:r>
              <a:rPr lang="en-US" sz="1300">
                <a:latin typeface="Times New Roman" panose="02020603050405020304" pitchFamily="18" charset="0"/>
                <a:cs typeface="Times New Roman" panose="02020603050405020304" pitchFamily="18" charset="0"/>
              </a:rPr>
              <a:t>. “Copilot is a whole new way of working.”</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Microsoft 365 users will be able to summon Copilot to provide information on an upcoming Microsoft Teams meeting, preparing people with updates on related projects, organizational changes like recent hires, and even updates on co-workers who might have returned from vacation.</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Copilot can also be summoned throughout Microsoft’s Office apps and be used in Word to draft documents based on other files. The AI-generated text can then be freely edited and adapted. As Copilot is essentially a chatbot, you can even ask it to create a 10-slide PowerPoint presentation based on a Word document or analyze or format Excel data.</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Microsoft 365 users will be able to summon Copilot to provide information on an upcoming Microsoft Teams meeting, preparing people with updates on related projects, organizational changes like recent hires, and even updates on co-workers who might have returned from vacation.</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Copilot can also be summoned throughout Microsoft’s Office apps and be used in Word to draft documents based on other files. The AI-generated text can then be freely edited and adapted. As Copilot is essentially a chatbot, you can even ask it to create a 10-slide PowerPoint presentation based on a Word document or analyze or format Excel data.</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“To build Copilot we didn’t just connect </a:t>
            </a:r>
            <a:r>
              <a:rPr lang="en-US" sz="1300" err="1">
                <a:latin typeface="Times New Roman" panose="02020603050405020304" pitchFamily="18" charset="0"/>
                <a:cs typeface="Times New Roman" panose="02020603050405020304" pitchFamily="18" charset="0"/>
              </a:rPr>
              <a:t>ChatGPT</a:t>
            </a:r>
            <a:r>
              <a:rPr lang="en-US" sz="1300">
                <a:latin typeface="Times New Roman" panose="02020603050405020304" pitchFamily="18" charset="0"/>
                <a:cs typeface="Times New Roman" panose="02020603050405020304" pitchFamily="18" charset="0"/>
              </a:rPr>
              <a:t> to Microsoft 365,” says </a:t>
            </a:r>
            <a:r>
              <a:rPr lang="en-US" sz="1300" err="1">
                <a:latin typeface="Times New Roman" panose="02020603050405020304" pitchFamily="18" charset="0"/>
                <a:cs typeface="Times New Roman" panose="02020603050405020304" pitchFamily="18" charset="0"/>
              </a:rPr>
              <a:t>Spataro</a:t>
            </a:r>
            <a:r>
              <a:rPr lang="en-US" sz="1300">
                <a:latin typeface="Times New Roman" panose="02020603050405020304" pitchFamily="18" charset="0"/>
                <a:cs typeface="Times New Roman" panose="02020603050405020304" pitchFamily="18" charset="0"/>
              </a:rPr>
              <a:t>. “Microsoft 365 Copilot is powered by what we call the Copilot system.” This system combines Microsoft 365 apps like Word, Excel, and PowerPoint with the Microsoft Graph of data and intelligence and GPT-4.</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Copilot uses grounding to improve the quality of the prompts its given…</a:t>
            </a:r>
          </a:p>
        </p:txBody>
      </p:sp>
      <p:sp>
        <p:nvSpPr>
          <p:cNvPr id="8" name="TextBox 7">
            <a:extLst>
              <a:ext uri="{FF2B5EF4-FFF2-40B4-BE49-F238E27FC236}">
                <a16:creationId xmlns:a16="http://schemas.microsoft.com/office/drawing/2014/main" id="{071D7093-311C-2950-950A-E2E2A6FEF1BE}"/>
              </a:ext>
            </a:extLst>
          </p:cNvPr>
          <p:cNvSpPr txBox="1"/>
          <p:nvPr/>
        </p:nvSpPr>
        <p:spPr>
          <a:xfrm>
            <a:off x="5295240" y="6511064"/>
            <a:ext cx="6896760" cy="307777"/>
          </a:xfrm>
          <a:prstGeom prst="rect">
            <a:avLst/>
          </a:prstGeom>
          <a:noFill/>
        </p:spPr>
        <p:txBody>
          <a:bodyPr wrap="none" rtlCol="0">
            <a:spAutoFit/>
          </a:bodyPr>
          <a:lstStyle/>
          <a:p>
            <a:r>
              <a:rPr lang="en-US" sz="1400" i="1">
                <a:latin typeface="Times New Roman" panose="02020603050405020304" pitchFamily="18" charset="0"/>
                <a:cs typeface="Times New Roman" panose="02020603050405020304" pitchFamily="18" charset="0"/>
              </a:rPr>
              <a:t>https://www.theverge.com/2023/3/16/23642833/microsoft-365-ai-copilot-word-outlook-teams</a:t>
            </a:r>
          </a:p>
        </p:txBody>
      </p:sp>
    </p:spTree>
    <p:extLst>
      <p:ext uri="{BB962C8B-B14F-4D97-AF65-F5344CB8AC3E}">
        <p14:creationId xmlns:p14="http://schemas.microsoft.com/office/powerpoint/2010/main" val="3093879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6C50FEC5-6D74-52D0-C6CE-3F3DF91D2E46}"/>
              </a:ext>
            </a:extLst>
          </p:cNvPr>
          <p:cNvSpPr txBox="1"/>
          <p:nvPr/>
        </p:nvSpPr>
        <p:spPr>
          <a:xfrm>
            <a:off x="358211" y="193047"/>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Appendix: News used</a:t>
            </a:r>
            <a:endParaRPr lang="en-US" sz="4800" b="0" i="0" u="none" strike="noStrike" cap="none">
              <a:solidFill>
                <a:srgbClr val="000000"/>
              </a:solidFill>
              <a:latin typeface="Times New Roman"/>
              <a:ea typeface="Times New Roman"/>
              <a:cs typeface="Times New Roman"/>
              <a:sym typeface="Times New Roman"/>
            </a:endParaRPr>
          </a:p>
        </p:txBody>
      </p:sp>
      <p:sp>
        <p:nvSpPr>
          <p:cNvPr id="5" name="Google Shape;608;p52">
            <a:extLst>
              <a:ext uri="{FF2B5EF4-FFF2-40B4-BE49-F238E27FC236}">
                <a16:creationId xmlns:a16="http://schemas.microsoft.com/office/drawing/2014/main" id="{853482A7-1BB9-9B67-A421-9EC894B40C3D}"/>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sz="2000" i="1">
                <a:solidFill>
                  <a:srgbClr val="C00000"/>
                </a:solidFill>
                <a:latin typeface="Times New Roman"/>
                <a:ea typeface="Arial"/>
                <a:cs typeface="Times New Roman"/>
                <a:sym typeface="Times New Roman"/>
              </a:rPr>
              <a:t>Anthropic launches Claude</a:t>
            </a:r>
            <a:endParaRPr lang="en-US" sz="1600" b="0" i="0" u="none" strike="noStrike" cap="none">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8A44DB6D-27A7-8279-7F91-D31354221BA8}"/>
              </a:ext>
            </a:extLst>
          </p:cNvPr>
          <p:cNvSpPr txBox="1"/>
          <p:nvPr/>
        </p:nvSpPr>
        <p:spPr>
          <a:xfrm>
            <a:off x="358211" y="1371196"/>
            <a:ext cx="11394003" cy="3293209"/>
          </a:xfrm>
          <a:prstGeom prst="rect">
            <a:avLst/>
          </a:prstGeom>
          <a:noFill/>
        </p:spPr>
        <p:txBody>
          <a:bodyPr wrap="square">
            <a:spAutoFit/>
          </a:bodyPr>
          <a:lstStyle/>
          <a:p>
            <a:r>
              <a:rPr lang="en-US" sz="1300">
                <a:latin typeface="Times New Roman" panose="02020603050405020304" pitchFamily="18" charset="0"/>
                <a:cs typeface="Times New Roman" panose="02020603050405020304" pitchFamily="18" charset="0"/>
              </a:rPr>
              <a:t>Anthropic, the artificial intelligence company founded by ex-OpenAI employees, has launched its AI chatbot, Claude. While the tool does much of what </a:t>
            </a:r>
            <a:r>
              <a:rPr lang="en-US" sz="1300" err="1">
                <a:latin typeface="Times New Roman" panose="02020603050405020304" pitchFamily="18" charset="0"/>
                <a:cs typeface="Times New Roman" panose="02020603050405020304" pitchFamily="18" charset="0"/>
              </a:rPr>
              <a:t>OpenAI’s</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ChatGPT</a:t>
            </a:r>
            <a:r>
              <a:rPr lang="en-US" sz="1300">
                <a:latin typeface="Times New Roman" panose="02020603050405020304" pitchFamily="18" charset="0"/>
                <a:cs typeface="Times New Roman" panose="02020603050405020304" pitchFamily="18" charset="0"/>
              </a:rPr>
              <a:t> can, Anthropic says its early clients report the tool’s “less likely to produce harmful outputs” and is “easier to converse with.”</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Like OpenAI, Anthropic also has big tech backing: Google invested $300 million into Anthropic in February. The company’s chatbot — similar to </a:t>
            </a:r>
            <a:r>
              <a:rPr lang="en-US" sz="1300" err="1">
                <a:latin typeface="Times New Roman" panose="02020603050405020304" pitchFamily="18" charset="0"/>
                <a:cs typeface="Times New Roman" panose="02020603050405020304" pitchFamily="18" charset="0"/>
              </a:rPr>
              <a:t>ChatGPT</a:t>
            </a:r>
            <a:r>
              <a:rPr lang="en-US" sz="1300">
                <a:latin typeface="Times New Roman" panose="02020603050405020304" pitchFamily="18" charset="0"/>
                <a:cs typeface="Times New Roman" panose="02020603050405020304" pitchFamily="18" charset="0"/>
              </a:rPr>
              <a:t> — can provide summaries, answer questions, provide assistance with writing, and generate code. You can also tweak the chatbot’s tone, personality, and behavior, which sounds a bit more comprehensive than the “creative, balanced, and precise” settings Bing’s chatbot offers.</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Overall, the goal of Anthropic is to develop an AI assistant that’s “helpful, honest, and harmless.” It also has no ability to access the internet, as Anthropic says it’s designed to be “self-contained.”</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In addition to launching the standard version of Claude, Anthropic is also releasing Claude Instant, a cheaper, faster, and lighter model when compared to its full-featured counterpart. Anthropic already gave several companies access to Claude in the months leading up to its launch, including Notion, Quora, and DuckDuckGo, which recently announced its Anthropic and OpenAI-powered </a:t>
            </a:r>
            <a:r>
              <a:rPr lang="en-US" sz="1300" err="1">
                <a:latin typeface="Times New Roman" panose="02020603050405020304" pitchFamily="18" charset="0"/>
                <a:cs typeface="Times New Roman" panose="02020603050405020304" pitchFamily="18" charset="0"/>
              </a:rPr>
              <a:t>DuckAssist</a:t>
            </a:r>
            <a:r>
              <a:rPr lang="en-US" sz="1300">
                <a:latin typeface="Times New Roman" panose="02020603050405020304" pitchFamily="18" charset="0"/>
                <a:cs typeface="Times New Roman" panose="02020603050405020304" pitchFamily="18" charset="0"/>
              </a:rPr>
              <a:t> search tool. You can view pricing information for both models and sign up for access to Claude here.</a:t>
            </a:r>
          </a:p>
          <a:p>
            <a:endParaRPr lang="en-US" sz="1300">
              <a:latin typeface="Times New Roman" panose="02020603050405020304" pitchFamily="18" charset="0"/>
              <a:cs typeface="Times New Roman" panose="02020603050405020304" pitchFamily="18" charset="0"/>
            </a:endParaRPr>
          </a:p>
          <a:p>
            <a:r>
              <a:rPr lang="en-US" sz="1300" err="1">
                <a:latin typeface="Times New Roman" panose="02020603050405020304" pitchFamily="18" charset="0"/>
                <a:cs typeface="Times New Roman" panose="02020603050405020304" pitchFamily="18" charset="0"/>
              </a:rPr>
              <a:t>Anthropic’s</a:t>
            </a:r>
            <a:r>
              <a:rPr lang="en-US" sz="1300">
                <a:latin typeface="Times New Roman" panose="02020603050405020304" pitchFamily="18" charset="0"/>
                <a:cs typeface="Times New Roman" panose="02020603050405020304" pitchFamily="18" charset="0"/>
              </a:rPr>
              <a:t> announcement comes amidst a flurry of AI-related news, including the launch of </a:t>
            </a:r>
            <a:r>
              <a:rPr lang="en-US" sz="1300" err="1">
                <a:latin typeface="Times New Roman" panose="02020603050405020304" pitchFamily="18" charset="0"/>
                <a:cs typeface="Times New Roman" panose="02020603050405020304" pitchFamily="18" charset="0"/>
              </a:rPr>
              <a:t>OpenAI’s</a:t>
            </a:r>
            <a:r>
              <a:rPr lang="en-US" sz="1300">
                <a:latin typeface="Times New Roman" panose="02020603050405020304" pitchFamily="18" charset="0"/>
                <a:cs typeface="Times New Roman" panose="02020603050405020304" pitchFamily="18" charset="0"/>
              </a:rPr>
              <a:t> newest GPT-4 model. Google also announced new AI applications in Docs, Gmail, Sheets, and Slides.</a:t>
            </a:r>
          </a:p>
        </p:txBody>
      </p:sp>
      <p:sp>
        <p:nvSpPr>
          <p:cNvPr id="8" name="TextBox 7">
            <a:extLst>
              <a:ext uri="{FF2B5EF4-FFF2-40B4-BE49-F238E27FC236}">
                <a16:creationId xmlns:a16="http://schemas.microsoft.com/office/drawing/2014/main" id="{071D7093-311C-2950-950A-E2E2A6FEF1BE}"/>
              </a:ext>
            </a:extLst>
          </p:cNvPr>
          <p:cNvSpPr txBox="1"/>
          <p:nvPr/>
        </p:nvSpPr>
        <p:spPr>
          <a:xfrm>
            <a:off x="5429636" y="6511064"/>
            <a:ext cx="6762364" cy="307777"/>
          </a:xfrm>
          <a:prstGeom prst="rect">
            <a:avLst/>
          </a:prstGeom>
          <a:noFill/>
        </p:spPr>
        <p:txBody>
          <a:bodyPr wrap="none" rtlCol="0">
            <a:spAutoFit/>
          </a:bodyPr>
          <a:lstStyle/>
          <a:p>
            <a:r>
              <a:rPr lang="en-US" sz="1400" i="1">
                <a:latin typeface="Times New Roman" panose="02020603050405020304" pitchFamily="18" charset="0"/>
                <a:cs typeface="Times New Roman" panose="02020603050405020304" pitchFamily="18" charset="0"/>
              </a:rPr>
              <a:t>https://www.theverge.com/2023/3/14/23640056/anthropic-ai-chatbot-claude-google-launch</a:t>
            </a:r>
          </a:p>
        </p:txBody>
      </p:sp>
    </p:spTree>
    <p:extLst>
      <p:ext uri="{BB962C8B-B14F-4D97-AF65-F5344CB8AC3E}">
        <p14:creationId xmlns:p14="http://schemas.microsoft.com/office/powerpoint/2010/main" val="1948451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2493</Words>
  <Application>Microsoft Office PowerPoint</Application>
  <PresentationFormat>Widescreen</PresentationFormat>
  <Paragraphs>115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Consolas</vt:lpstr>
      <vt:lpstr>Arial</vt:lpstr>
      <vt:lpstr>Calibri Light</vt:lpstr>
      <vt:lpstr>Times New Roman</vt:lpstr>
      <vt:lpstr>Office Theme</vt:lpstr>
      <vt:lpstr>Progress Update [03/24/2023]</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Update [03/17/2023]</dc:title>
  <dc:creator>real Johnson</dc:creator>
  <cp:lastModifiedBy>real Johnson</cp:lastModifiedBy>
  <cp:revision>1</cp:revision>
  <dcterms:created xsi:type="dcterms:W3CDTF">2023-03-17T16:50:53Z</dcterms:created>
  <dcterms:modified xsi:type="dcterms:W3CDTF">2023-03-24T16:32:26Z</dcterms:modified>
</cp:coreProperties>
</file>