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B3C98A9-F992-4354-9E14-50F04CA589D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5EE231-4F7F-4229-A620-D526CCA4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1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CD572F9-FE3F-4631-99CB-B6E2E1E3C6FE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BE27D4-D18D-405B-BFBE-ED1A89BA21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9288" y="5837374"/>
            <a:ext cx="3824042" cy="701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B8D5-E94D-45DB-9B76-FDC3AA456EF2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0CAD-5F02-4376-BBB8-7AE06A20BE1E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2042-8C28-4323-8D16-EC442B7756BF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B53C-B446-4EF0-BCDC-5C83CD50C8D1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CC6D-F4B4-4A78-A40F-D7C807EDC070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FAFC-4B3D-46D0-8713-6BD9E52466A7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A9E-1B2A-4A4B-8A4C-551934511E71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8BFE-3AB1-4686-A736-CE3A600FF827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9F04-329E-40C4-AEE9-239C4EC29F86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99683B-A388-4CA0-B094-0847E3409C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1411" y="5883274"/>
            <a:ext cx="4080471" cy="7484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7D9-8368-44CC-8E24-F14ED342D67C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5AB-FFFA-4199-8C13-00AA85A4AFCD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748C-12A1-4EE5-9DD4-DB9D5D1B8A87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5B37-333F-46E2-95D6-4F4E740A7F83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581C-2EBF-4EFD-8A49-7198BF3F0BFA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38F7-208E-41DE-84FC-209F72BBF418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4F74-83D2-4B65-9BE6-A344682BC417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93E3-2E25-41A2-A5A9-91372700E8D9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3F3A73A-DD86-401B-B462-E522F8CEC7A5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41411" y="5881041"/>
            <a:ext cx="3863799" cy="7086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eff_l_scott@yahoo.com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EAF6-9ACE-4C03-8D31-FA66A1E26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FTC Software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F245B-1D67-4426-A7E3-F32C360A6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B43A1-06F2-46B1-A5A3-12801A30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970" y="175347"/>
            <a:ext cx="5973009" cy="109552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BE337-8C70-4AEF-B2BB-E0D18E37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F2870-B20F-4EA4-B39D-0A3DD151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4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1050"/>
          </a:xfrm>
        </p:spPr>
        <p:txBody>
          <a:bodyPr/>
          <a:lstStyle/>
          <a:p>
            <a:r>
              <a:rPr lang="en-US" dirty="0"/>
              <a:t>Download and Open Project,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9568"/>
            <a:ext cx="9905997" cy="443163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After downloading the project, Android Studio will ask if you want to open it, answer No and restart Android Studio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From the Android Studio Startup window “Import project (Gradle, Eclipse ADT, etc.)”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In window that opens, navigate to the </a:t>
            </a:r>
            <a:r>
              <a:rPr lang="en-US" dirty="0" err="1"/>
              <a:t>ftc_app</a:t>
            </a:r>
            <a:r>
              <a:rPr lang="en-US" dirty="0"/>
              <a:t> directory and select “</a:t>
            </a:r>
            <a:r>
              <a:rPr lang="en-US" dirty="0" err="1"/>
              <a:t>build.gradle</a:t>
            </a:r>
            <a:r>
              <a:rPr lang="en-US" dirty="0"/>
              <a:t>” and hit OK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If </a:t>
            </a:r>
            <a:r>
              <a:rPr lang="en-US" dirty="0" err="1"/>
              <a:t>ftc_app</a:t>
            </a:r>
            <a:r>
              <a:rPr lang="en-US" dirty="0"/>
              <a:t> is listed in the pane on the left, select it from there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E1B63-92E4-4BE4-874A-12456E8E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63" y="4630497"/>
            <a:ext cx="560003" cy="4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0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1050"/>
          </a:xfrm>
        </p:spPr>
        <p:txBody>
          <a:bodyPr/>
          <a:lstStyle/>
          <a:p>
            <a:r>
              <a:rPr lang="en-US" dirty="0"/>
              <a:t>Initial Build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9568"/>
            <a:ext cx="9905997" cy="443163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Build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Make Project or hammer icon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build fails and it indicates items must be updated, update them (usually a hyperlink in the build log) and re-build until it builds correctly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can take quite a few updates before it will build correctly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E1B63-92E4-4BE4-874A-12456E8E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84" y="1451642"/>
            <a:ext cx="560003" cy="4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1050"/>
          </a:xfrm>
        </p:spPr>
        <p:txBody>
          <a:bodyPr/>
          <a:lstStyle/>
          <a:p>
            <a:r>
              <a:rPr lang="en-US" dirty="0"/>
              <a:t>Create Own Working Branch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9568"/>
            <a:ext cx="9905997" cy="443163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bottom right of Android Studio window you should see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Git:master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Click that and select “</a:t>
            </a:r>
            <a:r>
              <a:rPr lang="en-US" sz="3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New Branch” at the top of the list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pop-up window, put in a name (user name is preferred) for your branch and hit “OK”. Leave “Checkout branch” checked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Bottom right of window should now indicate your new branch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Branch won’t exist in Git hub until you do a commit &amp; push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your own </a:t>
            </a:r>
            <a:r>
              <a:rPr lang="en-US" dirty="0" err="1"/>
              <a:t>github</a:t>
            </a:r>
            <a:r>
              <a:rPr lang="en-US" dirty="0"/>
              <a:t> account / e-mail to go with it</a:t>
            </a:r>
          </a:p>
          <a:p>
            <a:r>
              <a:rPr lang="en-US" dirty="0"/>
              <a:t>Sign up at </a:t>
            </a:r>
            <a:r>
              <a:rPr lang="en-US" dirty="0">
                <a:hlinkClick r:id="rId2"/>
              </a:rPr>
              <a:t>https://github.com/</a:t>
            </a:r>
            <a:endParaRPr lang="en-US" u="sng" dirty="0"/>
          </a:p>
          <a:p>
            <a:r>
              <a:rPr lang="en-US" dirty="0"/>
              <a:t>Once you sign up, send e-mail to </a:t>
            </a:r>
            <a:r>
              <a:rPr lang="en-US" dirty="0">
                <a:hlinkClick r:id="rId3"/>
              </a:rPr>
              <a:t>jeff_l_scott@yahoo.com</a:t>
            </a:r>
            <a:r>
              <a:rPr lang="en-US" dirty="0"/>
              <a:t> with your user name or e-mail that you signed up with, and I’ll invite you to the project</a:t>
            </a:r>
          </a:p>
          <a:p>
            <a:r>
              <a:rPr lang="en-US" dirty="0" err="1"/>
              <a:t>StrykeForce</a:t>
            </a:r>
            <a:r>
              <a:rPr lang="en-US" dirty="0"/>
              <a:t> FTC </a:t>
            </a:r>
            <a:r>
              <a:rPr lang="en-US" dirty="0" err="1"/>
              <a:t>github</a:t>
            </a:r>
            <a:r>
              <a:rPr lang="en-US" dirty="0"/>
              <a:t> repository is https://github.com/StrykeForceFTC/ftc_app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0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both prior to installation</a:t>
            </a:r>
          </a:p>
          <a:p>
            <a:r>
              <a:rPr lang="en-US" dirty="0"/>
              <a:t>Git – </a:t>
            </a:r>
            <a:r>
              <a:rPr lang="en-US" u="sng" dirty="0">
                <a:hlinkClick r:id="rId2"/>
              </a:rPr>
              <a:t>https://git-scm.com/download/win</a:t>
            </a:r>
            <a:endParaRPr lang="en-US" u="sng" dirty="0"/>
          </a:p>
          <a:p>
            <a:r>
              <a:rPr lang="en-US" dirty="0"/>
              <a:t>Android Studio - </a:t>
            </a:r>
            <a:r>
              <a:rPr lang="en-US" u="sng" dirty="0">
                <a:hlinkClick r:id="rId3"/>
              </a:rPr>
              <a:t>https://developer.android.com/studio/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downloaded executable</a:t>
            </a:r>
          </a:p>
          <a:p>
            <a:r>
              <a:rPr lang="en-US" dirty="0"/>
              <a:t>Accept all defaults (don’t need to open release notes after installing)</a:t>
            </a:r>
          </a:p>
          <a:p>
            <a:r>
              <a:rPr lang="en-US" dirty="0"/>
              <a:t>Note installation location (typically C:\Program Files\Git)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2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Android Studio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462588" cy="3541714"/>
          </a:xfrm>
        </p:spPr>
        <p:txBody>
          <a:bodyPr/>
          <a:lstStyle/>
          <a:p>
            <a:r>
              <a:rPr lang="en-US" dirty="0"/>
              <a:t>Run the downloaded executable</a:t>
            </a:r>
          </a:p>
          <a:p>
            <a:r>
              <a:rPr lang="en-US" dirty="0"/>
              <a:t>In the “Choose Components” window, uncheck “Android Virtual Device”</a:t>
            </a:r>
          </a:p>
          <a:p>
            <a:pPr lvl="1"/>
            <a:r>
              <a:rPr lang="en-US" dirty="0"/>
              <a:t>Not useful for FTC and saves space</a:t>
            </a:r>
          </a:p>
          <a:p>
            <a:r>
              <a:rPr lang="en-US" dirty="0"/>
              <a:t>All other options can be left at defaults</a:t>
            </a:r>
          </a:p>
          <a:p>
            <a:r>
              <a:rPr lang="en-US" dirty="0"/>
              <a:t>After installation complete, start Android Studio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989B1-0B0A-4F84-B478-9FE62B92A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653" y="1962493"/>
            <a:ext cx="4039364" cy="314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8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Android Studio starts: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Configure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Settings (Configure icon is in lower right of window)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to Build, Execution, Deployment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Instant Run (pane on left)</a:t>
            </a:r>
          </a:p>
          <a:p>
            <a:pPr marL="914400" lvl="1" indent="-457200">
              <a:buFont typeface="+mj-lt"/>
              <a:buAutoNum type="alphaUcPeriod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Disable Instant Run (uncheck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“Enable Instant Run to…”) (may have to do this after project is imported)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Android Studio – 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7" cy="3541714"/>
          </a:xfrm>
        </p:spPr>
        <p:txBody>
          <a:bodyPr>
            <a:normAutofit/>
          </a:bodyPr>
          <a:lstStyle/>
          <a:p>
            <a:r>
              <a:rPr lang="en-US" dirty="0"/>
              <a:t>Stay in Configure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Settings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Go to Version Control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→ Git (pane on left)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Enter “Path to Git executable”, typically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C:\Program Files\Git\bin\git.exe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Hit “Test” button on right next to path; window should pop-up indicating successful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2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6061"/>
          </a:xfrm>
        </p:spPr>
        <p:txBody>
          <a:bodyPr/>
          <a:lstStyle/>
          <a:p>
            <a:r>
              <a:rPr lang="en-US" dirty="0"/>
              <a:t>Configure Android Studio –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4579"/>
            <a:ext cx="9905997" cy="40466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Stay in Configure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Settings: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Go to Version Control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(pane on left)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host line, enter </a:t>
            </a:r>
            <a:r>
              <a:rPr lang="en-US" dirty="0">
                <a:solidFill>
                  <a:srgbClr val="0070C0"/>
                </a:solidFill>
              </a:rPr>
              <a:t>https://github.com/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Change “</a:t>
            </a:r>
            <a:r>
              <a:rPr lang="en-US" dirty="0" err="1"/>
              <a:t>Auth</a:t>
            </a:r>
            <a:r>
              <a:rPr lang="en-US" dirty="0"/>
              <a:t> Type” to “Password”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Type in your Login (</a:t>
            </a:r>
            <a:r>
              <a:rPr lang="en-US" dirty="0" err="1"/>
              <a:t>github</a:t>
            </a:r>
            <a:r>
              <a:rPr lang="en-US" dirty="0"/>
              <a:t> user ID or e-mail) and Password 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NOTE: if you hit “enter” after entering your login or password, you’ll have to navigate back to the settings and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Test using button; you must get a “Success” message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“OK” out of settings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1998"/>
          </a:xfrm>
        </p:spPr>
        <p:txBody>
          <a:bodyPr/>
          <a:lstStyle/>
          <a:p>
            <a:r>
              <a:rPr lang="en-US" dirty="0"/>
              <a:t>Download and Open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0516"/>
            <a:ext cx="9905997" cy="407068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From Android Studio startup window, choose “Check out project from Version Control” and choose </a:t>
            </a:r>
            <a:r>
              <a:rPr lang="en-US" dirty="0" err="1"/>
              <a:t>Github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https://github.com/StrykeForceFTC/ftc_app.git as the “Git Repository URL” &amp;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a parent directory – create an FTC directory near the C root (I use C:\FTC”)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the directory name as </a:t>
            </a:r>
            <a:r>
              <a:rPr lang="en-US" dirty="0" err="1"/>
              <a:t>ftc_app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Hit “Clone” button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19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319</TotalTime>
  <Words>710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Installing FTC Software Tools</vt:lpstr>
      <vt:lpstr>Github Access </vt:lpstr>
      <vt:lpstr>Download Packages </vt:lpstr>
      <vt:lpstr>Install Git </vt:lpstr>
      <vt:lpstr>Install Android Studio </vt:lpstr>
      <vt:lpstr>Configure Android Studio</vt:lpstr>
      <vt:lpstr>Configure Android Studio – Git </vt:lpstr>
      <vt:lpstr>Configure Android Studio – Github </vt:lpstr>
      <vt:lpstr>Download and Open Project </vt:lpstr>
      <vt:lpstr>Download and Open Project, cont. </vt:lpstr>
      <vt:lpstr>Initial Build of Project </vt:lpstr>
      <vt:lpstr>Create Own Working Branch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ftc software tools</dc:title>
  <dc:creator>Scott, Jeffery</dc:creator>
  <cp:lastModifiedBy>Scott, Jeffery</cp:lastModifiedBy>
  <cp:revision>24</cp:revision>
  <cp:lastPrinted>2018-07-31T16:54:35Z</cp:lastPrinted>
  <dcterms:created xsi:type="dcterms:W3CDTF">2018-07-23T16:40:14Z</dcterms:created>
  <dcterms:modified xsi:type="dcterms:W3CDTF">2018-07-31T16:55:21Z</dcterms:modified>
</cp:coreProperties>
</file>