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Roboto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599E84-F025-46C0-8C1B-351F4E7A12F2}">
  <a:tblStyle styleId="{8D599E84-F025-46C0-8C1B-351F4E7A12F2}" styleName="Table_0">
    <a:wholeTbl>
      <a:tcTxStyle b="off" i="off">
        <a:font>
          <a:latin typeface="Roboto Light"/>
          <a:ea typeface="Roboto Light"/>
          <a:cs typeface="Robo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5F9"/>
          </a:solidFill>
        </a:fill>
      </a:tcStyle>
    </a:wholeTbl>
    <a:band1H>
      <a:tcTxStyle/>
      <a:tcStyle>
        <a:tcBdr/>
        <a:fill>
          <a:solidFill>
            <a:srgbClr val="CCEA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A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4cf149ead1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4cf149ead1_5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>
                <a:solidFill>
                  <a:srgbClr val="000000"/>
                </a:solidFill>
              </a:rPr>
              <a:t>At Risk: </a:t>
            </a:r>
            <a:r>
              <a:rPr lang="en-US" sz="1200">
                <a:solidFill>
                  <a:srgbClr val="000000"/>
                </a:solidFill>
              </a:rPr>
              <a:t>These customers bought your products frequently, purchased good amount. But haven’t made any purchase since a long time. Need to bring them back!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 b="1">
                <a:solidFill>
                  <a:srgbClr val="000000"/>
                </a:solidFill>
              </a:rPr>
              <a:t>Suggestion: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Offer Credit:</a:t>
            </a:r>
            <a:r>
              <a:rPr lang="en-US" sz="1200">
                <a:solidFill>
                  <a:srgbClr val="FF0000"/>
                </a:solidFill>
              </a:rPr>
              <a:t> Give them some credit amount on their purchase.</a:t>
            </a:r>
            <a:r>
              <a:rPr lang="en-US" sz="1200">
                <a:solidFill>
                  <a:srgbClr val="000000"/>
                </a:solidFill>
              </a:rPr>
              <a:t> Such offers make offers tangible and customers feel it is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worthwhile.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Provide a wishlist:</a:t>
            </a:r>
            <a:r>
              <a:rPr lang="en-US" sz="1200">
                <a:solidFill>
                  <a:srgbClr val="000000"/>
                </a:solidFill>
              </a:rPr>
              <a:t> Such customers do add products to their wishlist and keep tracking for the offers on those products. Organize a sale as per their wishlist once in a while.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Upgrade offers: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FF0000"/>
                </a:solidFill>
              </a:rPr>
              <a:t>Every customer likes free upgrades. It is the best way to retain these customers</a:t>
            </a:r>
            <a:endParaRPr sz="120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4cf149ead1_5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4cf149ead1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4cf149ead1_5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>
                <a:solidFill>
                  <a:srgbClr val="000000"/>
                </a:solidFill>
              </a:rPr>
              <a:t>Hibernating: </a:t>
            </a:r>
            <a:r>
              <a:rPr lang="en-US" sz="1200">
                <a:solidFill>
                  <a:srgbClr val="000000"/>
                </a:solidFill>
              </a:rPr>
              <a:t>Last purchase was long back, low spenders and low number of orders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b="1">
                <a:solidFill>
                  <a:srgbClr val="000000"/>
                </a:solidFill>
              </a:rPr>
              <a:t>Suggestion: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Decide if you want them back:</a:t>
            </a:r>
            <a:r>
              <a:rPr lang="en-US" sz="1200">
                <a:solidFill>
                  <a:srgbClr val="000000"/>
                </a:solidFill>
              </a:rPr>
              <a:t> If the customer was difficult to work with then it's always better to let them go. The last best thing you can do it to make sure your customers have a great experience before leaving.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Review your product:</a:t>
            </a:r>
            <a:r>
              <a:rPr lang="en-US" sz="1200">
                <a:solidFill>
                  <a:srgbClr val="000000"/>
                </a:solidFill>
              </a:rPr>
              <a:t> Most customers may leave because they are not satisfied with the product. </a:t>
            </a:r>
            <a:r>
              <a:rPr lang="en-US" sz="1200">
                <a:solidFill>
                  <a:srgbClr val="FF0000"/>
                </a:solidFill>
              </a:rPr>
              <a:t>Check out the reviews on various sites to understand the real reason.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Send personalized campaign:</a:t>
            </a:r>
            <a:r>
              <a:rPr lang="en-US" sz="1200">
                <a:solidFill>
                  <a:srgbClr val="000000"/>
                </a:solidFill>
              </a:rPr>
              <a:t> Show that you are concerned for them and plan some offers with personalised coupon codes.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32" name="Google Shape;732;g4cf149ead1_5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A = most valuable items</a:t>
            </a:r>
            <a:br>
              <a:rPr lang="en-US" sz="1200"/>
            </a:br>
            <a:r>
              <a:rPr lang="en-US" sz="1200"/>
              <a:t>C = least valuable ones</a:t>
            </a:r>
            <a:br>
              <a:rPr lang="en-US" sz="1200"/>
            </a:br>
            <a:endParaRPr sz="1200"/>
          </a:p>
        </p:txBody>
      </p:sp>
      <p:sp>
        <p:nvSpPr>
          <p:cNvPr id="881" name="Google Shape;8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4cf31071bf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4cf31071bf_1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>
                <a:solidFill>
                  <a:srgbClr val="000000"/>
                </a:solidFill>
              </a:rPr>
              <a:t>Tight inventory control, more secured storage areas and better sales forecasts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>
                <a:solidFill>
                  <a:srgbClr val="000000"/>
                </a:solidFill>
              </a:rPr>
              <a:t>Reorders should be frequent, with weekly or even daily reorder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>
                <a:solidFill>
                  <a:srgbClr val="000000"/>
                </a:solidFill>
              </a:rPr>
              <a:t>Avoiding stock-outs on cash cows is a priority</a:t>
            </a: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896" name="Google Shape;896;g4cf31071bf_1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5016a3d4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5016a3d42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>
                <a:solidFill>
                  <a:srgbClr val="000000"/>
                </a:solidFill>
              </a:rPr>
              <a:t>An important aspect of class B is the monitoring of potential evolution toward class A or, in the contrary, toward the class C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>
                <a:solidFill>
                  <a:srgbClr val="000000"/>
                </a:solidFill>
              </a:rPr>
              <a:t>You might consider ordering more stock to include a safety stock level. This will reduce delivery costs, ordering time and the amount of time dealing with stock.</a:t>
            </a:r>
            <a:br>
              <a:rPr lang="en-US" sz="1200" b="1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905" name="Google Shape;905;g5016a3d42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016a3d42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016a3d42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</a:rPr>
              <a:t>Develop effective marcom strategies: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/>
              <a:t>Brand alignment:</a:t>
            </a:r>
            <a:r>
              <a:rPr lang="en-US" sz="1200"/>
              <a:t> Whatever marketing channel you choose should have the same brand perception as yours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/>
              <a:t>Customer alignment:</a:t>
            </a:r>
            <a:r>
              <a:rPr lang="en-US" sz="1200"/>
              <a:t> Pick channels where your consumers are already active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/>
              <a:t>Budget alignment:</a:t>
            </a:r>
            <a:r>
              <a:rPr lang="en-US" sz="1200"/>
              <a:t> Choose a marketing channel that fits your budget</a:t>
            </a:r>
            <a:endParaRPr sz="1200"/>
          </a:p>
        </p:txBody>
      </p:sp>
      <p:sp>
        <p:nvSpPr>
          <p:cNvPr id="914" name="Google Shape;914;g5016a3d42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016a3d4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016a3d42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Reasons: 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b="1"/>
              <a:t>Revenue Declines:</a:t>
            </a:r>
            <a:r>
              <a:rPr lang="en-US" sz="1200"/>
              <a:t> declining sales; poor pricing of a product; poor marketing; increased competition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b="1"/>
              <a:t>Cost Increases:</a:t>
            </a:r>
            <a:r>
              <a:rPr lang="en-US" sz="1200"/>
              <a:t> raw material cost increases; labor cost increases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</a:t>
            </a:r>
            <a:endParaRPr sz="1200"/>
          </a:p>
        </p:txBody>
      </p:sp>
      <p:sp>
        <p:nvSpPr>
          <p:cNvPr id="923" name="Google Shape;923;g5016a3d42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6" name="Google Shape;63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 use QUINTILES to make five equal parts based on available values and assign each part a score from 1-5.</a:t>
            </a:r>
            <a:endParaRPr sz="1200"/>
          </a:p>
        </p:txBody>
      </p:sp>
      <p:sp>
        <p:nvSpPr>
          <p:cNvPr id="647" name="Google Shape;64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cf149ead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cf149ead1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Combining F and M into one makes sense because both </a:t>
            </a:r>
            <a:r>
              <a:rPr lang="en-US" sz="1200">
                <a:solidFill>
                  <a:srgbClr val="FF0000"/>
                </a:solidFill>
              </a:rPr>
              <a:t>are related to how much the customer is buying. 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customer is equally important in both cases. And our approach of combining frequency and monetary scores gives them equal importance in our RFM analysis.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 gives us quick peek into re-engagement levels with customer.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5" name="Google Shape;655;g4cf149ead1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4cf149ead1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4cf149ead1_5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4cf149ead1_5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4cf149ead1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4cf149ead1_7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-US" sz="1200" b="1">
                <a:solidFill>
                  <a:srgbClr val="000000"/>
                </a:solidFill>
              </a:rPr>
              <a:t> Champions:</a:t>
            </a:r>
            <a:r>
              <a:rPr lang="en-US" sz="1200">
                <a:solidFill>
                  <a:srgbClr val="000000"/>
                </a:solidFill>
              </a:rPr>
              <a:t> They are your best customers. These customers recently made a purchase, buy often and spend the most.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b="1">
                <a:solidFill>
                  <a:srgbClr val="000000"/>
                </a:solidFill>
              </a:rPr>
              <a:t>Suggestion: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✔  </a:t>
            </a:r>
            <a:r>
              <a:rPr lang="en-US" sz="1200" b="1">
                <a:solidFill>
                  <a:srgbClr val="000000"/>
                </a:solidFill>
              </a:rPr>
              <a:t>Give rewards: </a:t>
            </a:r>
            <a:r>
              <a:rPr lang="en-US" sz="1200">
                <a:solidFill>
                  <a:srgbClr val="000000"/>
                </a:solidFill>
              </a:rPr>
              <a:t>Gift them one of your popular products. This will instigate more purchase orders from these customers in the future.</a:t>
            </a:r>
            <a:endParaRPr sz="120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✔  </a:t>
            </a:r>
            <a:r>
              <a:rPr lang="en-US" sz="1200" b="1">
                <a:solidFill>
                  <a:srgbClr val="000000"/>
                </a:solidFill>
              </a:rPr>
              <a:t>Build credibility: </a:t>
            </a:r>
            <a:r>
              <a:rPr lang="en-US" sz="1200">
                <a:solidFill>
                  <a:srgbClr val="000000"/>
                </a:solidFill>
              </a:rPr>
              <a:t>Showcase these customers wherever you can - may it be on reviews page with testimonials or social media. They will help promote your brand further.</a:t>
            </a:r>
            <a:endParaRPr sz="120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✔  </a:t>
            </a:r>
            <a:r>
              <a:rPr lang="en-US" sz="1200" b="1">
                <a:solidFill>
                  <a:srgbClr val="000000"/>
                </a:solidFill>
              </a:rPr>
              <a:t>Promote New Products:</a:t>
            </a:r>
            <a:r>
              <a:rPr lang="en-US" sz="1200">
                <a:solidFill>
                  <a:srgbClr val="000000"/>
                </a:solidFill>
              </a:rPr>
              <a:t>Since Champions are frequent buyers, your new products will always be on their radar. </a:t>
            </a:r>
            <a:r>
              <a:rPr lang="en-US" sz="1200">
                <a:solidFill>
                  <a:srgbClr val="FF0000"/>
                </a:solidFill>
              </a:rPr>
              <a:t>Notify them with attractive newsletters regularly.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670" name="Google Shape;670;g4cf149ead1_7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4cf149ead1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4cf149ead1_7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b="1">
                <a:solidFill>
                  <a:srgbClr val="000000"/>
                </a:solidFill>
              </a:rPr>
              <a:t>Loyal customers:</a:t>
            </a:r>
            <a:r>
              <a:rPr lang="en-US" sz="1200">
                <a:solidFill>
                  <a:srgbClr val="000000"/>
                </a:solidFill>
              </a:rPr>
              <a:t>  This category of customers may not have purchased very recently but they surely buy often and spend good amount of money.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b="1">
                <a:solidFill>
                  <a:srgbClr val="000000"/>
                </a:solidFill>
              </a:rPr>
              <a:t>Suggestion: 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Take feedbacks and surveys:</a:t>
            </a:r>
            <a:r>
              <a:rPr lang="en-US" sz="1200">
                <a:solidFill>
                  <a:srgbClr val="000000"/>
                </a:solidFill>
              </a:rPr>
              <a:t> Ask for feedback from these customers regularly to understand if they are satisfied with your products or not. This will help you learn what they expect in future.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Upsell your products:</a:t>
            </a:r>
            <a:r>
              <a:rPr lang="en-US" sz="1200">
                <a:solidFill>
                  <a:srgbClr val="000000"/>
                </a:solidFill>
              </a:rPr>
              <a:t> Studies have proved that repeat customers spend more on next purchase! Hence, </a:t>
            </a:r>
            <a:r>
              <a:rPr lang="en-US" sz="1200">
                <a:solidFill>
                  <a:srgbClr val="FF0000"/>
                </a:solidFill>
              </a:rPr>
              <a:t>you can up-sell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your products to them to gain extra profits.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Present Bonuses:</a:t>
            </a:r>
            <a:r>
              <a:rPr lang="en-US" sz="1200">
                <a:solidFill>
                  <a:srgbClr val="000000"/>
                </a:solidFill>
              </a:rPr>
              <a:t> Providing some bonus to loyal customers initiates more future purchase. For example, providing a free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shipping for a limited period can be one of the bonuses.</a:t>
            </a:r>
            <a:br>
              <a:rPr lang="en-US" sz="1200" b="1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200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682" name="Google Shape;682;g4cf149ead1_7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4cf149ead1_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4cf149ead1_7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>
                <a:solidFill>
                  <a:srgbClr val="000000"/>
                </a:solidFill>
              </a:rPr>
              <a:t>Potential Loyalist:</a:t>
            </a:r>
            <a:r>
              <a:rPr lang="en-US" sz="1200">
                <a:solidFill>
                  <a:srgbClr val="000000"/>
                </a:solidFill>
              </a:rPr>
              <a:t> Though </a:t>
            </a:r>
            <a:r>
              <a:rPr lang="en-US" sz="1200">
                <a:solidFill>
                  <a:srgbClr val="FF0000"/>
                </a:solidFill>
              </a:rPr>
              <a:t>don’t buy on regular basis</a:t>
            </a:r>
            <a:r>
              <a:rPr lang="en-US" sz="1200">
                <a:solidFill>
                  <a:srgbClr val="000000"/>
                </a:solidFill>
              </a:rPr>
              <a:t>, they are </a:t>
            </a:r>
            <a:r>
              <a:rPr lang="en-US" sz="1200">
                <a:solidFill>
                  <a:srgbClr val="FF0000"/>
                </a:solidFill>
              </a:rPr>
              <a:t>recent buyers</a:t>
            </a:r>
            <a:r>
              <a:rPr lang="en-US" sz="1200">
                <a:solidFill>
                  <a:srgbClr val="000000"/>
                </a:solidFill>
              </a:rPr>
              <a:t> and spend a good amount on product purchases.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b="1">
                <a:solidFill>
                  <a:srgbClr val="000000"/>
                </a:solidFill>
              </a:rPr>
              <a:t>Suggestion: 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Offer loyalty program:</a:t>
            </a:r>
            <a:r>
              <a:rPr lang="en-US" sz="1200">
                <a:solidFill>
                  <a:srgbClr val="000000"/>
                </a:solidFill>
              </a:rPr>
              <a:t> Present them a loyalty program or maybe an elite club membership so as to not lose them.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Run contests:</a:t>
            </a:r>
            <a:r>
              <a:rPr lang="en-US" sz="1200">
                <a:solidFill>
                  <a:srgbClr val="000000"/>
                </a:solidFill>
              </a:rPr>
              <a:t> Keep these customers in loop by running contests having attractive prices.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✔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b="1">
                <a:solidFill>
                  <a:srgbClr val="FF0000"/>
                </a:solidFill>
              </a:rPr>
              <a:t>Make them feel special:</a:t>
            </a:r>
            <a:r>
              <a:rPr lang="en-US" sz="1200">
                <a:solidFill>
                  <a:srgbClr val="FF0000"/>
                </a:solidFill>
              </a:rPr>
              <a:t> Connect with these customers by wishing them on their birthdays, anniversaries etc.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5" name="Google Shape;695;g4cf149ead1_7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4cf149ead1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4cf149ead1_7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>
                <a:solidFill>
                  <a:srgbClr val="000000"/>
                </a:solidFill>
              </a:rPr>
              <a:t>About To Sleep: </a:t>
            </a:r>
            <a:r>
              <a:rPr lang="en-US" sz="1200">
                <a:solidFill>
                  <a:srgbClr val="000000"/>
                </a:solidFill>
              </a:rPr>
              <a:t>This type of customers </a:t>
            </a:r>
            <a:r>
              <a:rPr lang="en-US" sz="1200">
                <a:solidFill>
                  <a:srgbClr val="FF0000"/>
                </a:solidFill>
              </a:rPr>
              <a:t>did shop for your products but not very recently.</a:t>
            </a:r>
            <a:r>
              <a:rPr lang="en-US" sz="1200">
                <a:solidFill>
                  <a:srgbClr val="000000"/>
                </a:solidFill>
              </a:rPr>
              <a:t> Also, they don’t purchase often </a:t>
            </a:r>
            <a:r>
              <a:rPr lang="en-US" sz="1200">
                <a:solidFill>
                  <a:srgbClr val="FF0000"/>
                </a:solidFill>
              </a:rPr>
              <a:t>and also don’t spend more.</a:t>
            </a:r>
            <a:endParaRPr sz="120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b="1">
                <a:solidFill>
                  <a:srgbClr val="000000"/>
                </a:solidFill>
              </a:rPr>
              <a:t>Suggestion: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Share valuable resource:</a:t>
            </a:r>
            <a:r>
              <a:rPr lang="en-US" sz="1200">
                <a:solidFill>
                  <a:srgbClr val="000000"/>
                </a:solidFill>
              </a:rPr>
              <a:t> Let them know how your products are beneficial to customers or give some useful links.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Give your competitor analysis: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FF0000"/>
                </a:solidFill>
              </a:rPr>
              <a:t>Let your customers know how your products are way better than your competitors’.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✔ </a:t>
            </a:r>
            <a:r>
              <a:rPr lang="en-US" sz="1200" b="1">
                <a:solidFill>
                  <a:srgbClr val="000000"/>
                </a:solidFill>
              </a:rPr>
              <a:t>Give relevant updates: </a:t>
            </a:r>
            <a:r>
              <a:rPr lang="en-US" sz="1200">
                <a:solidFill>
                  <a:srgbClr val="000000"/>
                </a:solidFill>
              </a:rPr>
              <a:t>Provide them with some </a:t>
            </a:r>
            <a:r>
              <a:rPr lang="en-US" sz="1200">
                <a:solidFill>
                  <a:srgbClr val="FF0000"/>
                </a:solidFill>
              </a:rPr>
              <a:t>educational content relevant to your products.</a:t>
            </a:r>
            <a:endParaRPr sz="120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g4cf149ead1_7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2758943" y="-608939"/>
            <a:ext cx="3626115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rot="5400000">
            <a:off x="5107914" y="1740032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1107413" y="-174493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4" y="5396208"/>
            <a:ext cx="9143999" cy="318796"/>
          </a:xfrm>
          <a:custGeom>
            <a:avLst/>
            <a:gdLst/>
            <a:ahLst/>
            <a:cxnLst/>
            <a:rect l="l" t="t" r="r" b="b"/>
            <a:pathLst>
              <a:path w="12191999" h="382555" extrusionOk="0">
                <a:moveTo>
                  <a:pt x="0" y="214604"/>
                </a:moveTo>
                <a:lnTo>
                  <a:pt x="12191999" y="0"/>
                </a:lnTo>
                <a:lnTo>
                  <a:pt x="12191999" y="382555"/>
                </a:lnTo>
                <a:lnTo>
                  <a:pt x="0" y="382555"/>
                </a:lnTo>
                <a:lnTo>
                  <a:pt x="0" y="2146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1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755208" y="469619"/>
            <a:ext cx="7633588" cy="50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970"/>
              <a:buNone/>
              <a:defRPr sz="297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>
            <a:spLocks noGrp="1"/>
          </p:cNvSpPr>
          <p:nvPr>
            <p:ph type="pic" idx="2"/>
          </p:nvPr>
        </p:nvSpPr>
        <p:spPr>
          <a:xfrm>
            <a:off x="1223621" y="744438"/>
            <a:ext cx="2345207" cy="480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2" y="5396205"/>
            <a:ext cx="9143999" cy="318796"/>
          </a:xfrm>
          <a:custGeom>
            <a:avLst/>
            <a:gdLst/>
            <a:ahLst/>
            <a:cxnLst/>
            <a:rect l="l" t="t" r="r" b="b"/>
            <a:pathLst>
              <a:path w="12191999" h="382555" extrusionOk="0">
                <a:moveTo>
                  <a:pt x="0" y="214604"/>
                </a:moveTo>
                <a:lnTo>
                  <a:pt x="12191999" y="0"/>
                </a:lnTo>
                <a:lnTo>
                  <a:pt x="12191999" y="382555"/>
                </a:lnTo>
                <a:lnTo>
                  <a:pt x="0" y="382555"/>
                </a:lnTo>
                <a:lnTo>
                  <a:pt x="0" y="2146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755207" y="469620"/>
            <a:ext cx="76335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3771503" y="2192717"/>
            <a:ext cx="1554316" cy="17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>
            <a:spLocks noGrp="1"/>
          </p:cNvSpPr>
          <p:nvPr>
            <p:ph type="pic" idx="3"/>
          </p:nvPr>
        </p:nvSpPr>
        <p:spPr>
          <a:xfrm>
            <a:off x="780405" y="2192717"/>
            <a:ext cx="1554316" cy="17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>
            <a:spLocks noGrp="1"/>
          </p:cNvSpPr>
          <p:nvPr>
            <p:ph type="pic" idx="4"/>
          </p:nvPr>
        </p:nvSpPr>
        <p:spPr>
          <a:xfrm>
            <a:off x="6762603" y="2192717"/>
            <a:ext cx="1554316" cy="17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755207" y="469620"/>
            <a:ext cx="76335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DBAC0"/>
              </a:buClr>
              <a:buSzPts val="3300"/>
              <a:buNone/>
              <a:defRPr sz="3300" b="1">
                <a:solidFill>
                  <a:srgbClr val="ADBAC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>
            <a:spLocks noGrp="1"/>
          </p:cNvSpPr>
          <p:nvPr>
            <p:ph type="pic" idx="2"/>
          </p:nvPr>
        </p:nvSpPr>
        <p:spPr>
          <a:xfrm>
            <a:off x="1223619" y="744438"/>
            <a:ext cx="2345207" cy="480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ftr" idx="11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CAE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1788584" y="2908311"/>
            <a:ext cx="5581977" cy="8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45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 Segmentation</a:t>
            </a:r>
            <a:endParaRPr sz="3645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 customers look like?</a:t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4092996" y="2077110"/>
            <a:ext cx="923730" cy="696145"/>
          </a:xfrm>
          <a:custGeom>
            <a:avLst/>
            <a:gdLst/>
            <a:ahLst/>
            <a:cxnLst/>
            <a:rect l="l" t="t" r="r" b="b"/>
            <a:pathLst>
              <a:path w="117" h="88" extrusionOk="0">
                <a:moveTo>
                  <a:pt x="96" y="40"/>
                </a:moveTo>
                <a:cubicBezTo>
                  <a:pt x="44" y="40"/>
                  <a:pt x="44" y="40"/>
                  <a:pt x="44" y="40"/>
                </a:cubicBezTo>
                <a:cubicBezTo>
                  <a:pt x="36" y="40"/>
                  <a:pt x="26" y="44"/>
                  <a:pt x="21" y="5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5"/>
                  <a:pt x="0" y="74"/>
                  <a:pt x="0" y="7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0"/>
                  <a:pt x="48" y="6"/>
                  <a:pt x="48" y="14"/>
                </a:cubicBezTo>
                <a:cubicBezTo>
                  <a:pt x="48" y="16"/>
                  <a:pt x="48" y="16"/>
                  <a:pt x="48" y="16"/>
                </a:cubicBezTo>
                <a:cubicBezTo>
                  <a:pt x="82" y="16"/>
                  <a:pt x="82" y="16"/>
                  <a:pt x="82" y="16"/>
                </a:cubicBezTo>
                <a:cubicBezTo>
                  <a:pt x="89" y="16"/>
                  <a:pt x="96" y="22"/>
                  <a:pt x="96" y="30"/>
                </a:cubicBezTo>
                <a:lnTo>
                  <a:pt x="96" y="40"/>
                </a:lnTo>
                <a:close/>
                <a:moveTo>
                  <a:pt x="115" y="56"/>
                </a:moveTo>
                <a:cubicBezTo>
                  <a:pt x="94" y="80"/>
                  <a:pt x="94" y="80"/>
                  <a:pt x="94" y="80"/>
                </a:cubicBezTo>
                <a:cubicBezTo>
                  <a:pt x="90" y="85"/>
                  <a:pt x="83" y="88"/>
                  <a:pt x="78" y="88"/>
                </a:cubicBezTo>
                <a:cubicBezTo>
                  <a:pt x="10" y="88"/>
                  <a:pt x="10" y="88"/>
                  <a:pt x="10" y="88"/>
                </a:cubicBezTo>
                <a:cubicBezTo>
                  <a:pt x="7" y="88"/>
                  <a:pt x="4" y="87"/>
                  <a:pt x="4" y="84"/>
                </a:cubicBezTo>
                <a:cubicBezTo>
                  <a:pt x="4" y="83"/>
                  <a:pt x="5" y="81"/>
                  <a:pt x="6" y="80"/>
                </a:cubicBezTo>
                <a:cubicBezTo>
                  <a:pt x="27" y="56"/>
                  <a:pt x="27" y="56"/>
                  <a:pt x="27" y="56"/>
                </a:cubicBezTo>
                <a:cubicBezTo>
                  <a:pt x="31" y="51"/>
                  <a:pt x="38" y="48"/>
                  <a:pt x="44" y="48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4" y="48"/>
                  <a:pt x="117" y="49"/>
                  <a:pt x="117" y="51"/>
                </a:cubicBezTo>
                <a:cubicBezTo>
                  <a:pt x="117" y="53"/>
                  <a:pt x="116" y="54"/>
                  <a:pt x="115" y="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11" name="Google Shape;511;p25"/>
          <p:cNvGrpSpPr/>
          <p:nvPr/>
        </p:nvGrpSpPr>
        <p:grpSpPr>
          <a:xfrm>
            <a:off x="6255845" y="2356141"/>
            <a:ext cx="249516" cy="192807"/>
            <a:chOff x="9945687" y="1014413"/>
            <a:chExt cx="454026" cy="350837"/>
          </a:xfrm>
        </p:grpSpPr>
        <p:sp>
          <p:nvSpPr>
            <p:cNvPr id="512" name="Google Shape;512;p25"/>
            <p:cNvSpPr/>
            <p:nvPr/>
          </p:nvSpPr>
          <p:spPr>
            <a:xfrm>
              <a:off x="9945687" y="1065213"/>
              <a:ext cx="431800" cy="300037"/>
            </a:xfrm>
            <a:custGeom>
              <a:avLst/>
              <a:gdLst/>
              <a:ahLst/>
              <a:cxnLst/>
              <a:rect l="l" t="t" r="r" b="b"/>
              <a:pathLst>
                <a:path w="112" h="78" extrusionOk="0">
                  <a:moveTo>
                    <a:pt x="103" y="78"/>
                  </a:moveTo>
                  <a:cubicBezTo>
                    <a:pt x="9" y="78"/>
                    <a:pt x="9" y="78"/>
                    <a:pt x="9" y="78"/>
                  </a:cubicBezTo>
                  <a:cubicBezTo>
                    <a:pt x="4" y="78"/>
                    <a:pt x="0" y="74"/>
                    <a:pt x="0" y="6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6" y="1"/>
                    <a:pt x="46" y="4"/>
                  </a:cubicBezTo>
                  <a:cubicBezTo>
                    <a:pt x="46" y="6"/>
                    <a:pt x="44" y="8"/>
                    <a:pt x="42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0"/>
                    <a:pt x="8" y="70"/>
                    <a:pt x="9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70"/>
                    <a:pt x="104" y="70"/>
                    <a:pt x="104" y="69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1"/>
                    <a:pt x="105" y="39"/>
                    <a:pt x="108" y="39"/>
                  </a:cubicBezTo>
                  <a:cubicBezTo>
                    <a:pt x="110" y="39"/>
                    <a:pt x="112" y="41"/>
                    <a:pt x="112" y="43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4"/>
                    <a:pt x="108" y="78"/>
                    <a:pt x="103" y="7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10080625" y="1014413"/>
              <a:ext cx="319088" cy="288925"/>
            </a:xfrm>
            <a:custGeom>
              <a:avLst/>
              <a:gdLst/>
              <a:ahLst/>
              <a:cxnLst/>
              <a:rect l="l" t="t" r="r" b="b"/>
              <a:pathLst>
                <a:path w="83" h="75" extrusionOk="0">
                  <a:moveTo>
                    <a:pt x="46" y="58"/>
                  </a:moveTo>
                  <a:cubicBezTo>
                    <a:pt x="83" y="29"/>
                    <a:pt x="83" y="29"/>
                    <a:pt x="83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0" y="21"/>
                    <a:pt x="0" y="38"/>
                    <a:pt x="0" y="75"/>
                  </a:cubicBezTo>
                  <a:cubicBezTo>
                    <a:pt x="15" y="43"/>
                    <a:pt x="30" y="41"/>
                    <a:pt x="46" y="40"/>
                  </a:cubicBezTo>
                  <a:cubicBezTo>
                    <a:pt x="46" y="58"/>
                    <a:pt x="46" y="58"/>
                    <a:pt x="46" y="5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14" name="Google Shape;514;p25"/>
          <p:cNvGrpSpPr/>
          <p:nvPr/>
        </p:nvGrpSpPr>
        <p:grpSpPr>
          <a:xfrm>
            <a:off x="6842753" y="2258410"/>
            <a:ext cx="266667" cy="251915"/>
            <a:chOff x="10121900" y="790575"/>
            <a:chExt cx="746125" cy="704851"/>
          </a:xfrm>
        </p:grpSpPr>
        <p:sp>
          <p:nvSpPr>
            <p:cNvPr id="515" name="Google Shape;515;p25"/>
            <p:cNvSpPr/>
            <p:nvPr/>
          </p:nvSpPr>
          <p:spPr>
            <a:xfrm>
              <a:off x="10121900" y="947738"/>
              <a:ext cx="746125" cy="547688"/>
            </a:xfrm>
            <a:custGeom>
              <a:avLst/>
              <a:gdLst/>
              <a:ahLst/>
              <a:cxnLst/>
              <a:rect l="l" t="t" r="r" b="b"/>
              <a:pathLst>
                <a:path w="196" h="144" extrusionOk="0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10198100" y="790575"/>
              <a:ext cx="406400" cy="152400"/>
            </a:xfrm>
            <a:custGeom>
              <a:avLst/>
              <a:gdLst/>
              <a:ahLst/>
              <a:cxnLst/>
              <a:rect l="l" t="t" r="r" b="b"/>
              <a:pathLst>
                <a:path w="107" h="40" extrusionOk="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17" name="Google Shape;517;p25"/>
          <p:cNvGrpSpPr/>
          <p:nvPr/>
        </p:nvGrpSpPr>
        <p:grpSpPr>
          <a:xfrm>
            <a:off x="758168" y="1566595"/>
            <a:ext cx="290862" cy="289423"/>
            <a:chOff x="6259514" y="2238375"/>
            <a:chExt cx="320675" cy="319088"/>
          </a:xfrm>
        </p:grpSpPr>
        <p:sp>
          <p:nvSpPr>
            <p:cNvPr id="518" name="Google Shape;518;p25"/>
            <p:cNvSpPr/>
            <p:nvPr/>
          </p:nvSpPr>
          <p:spPr>
            <a:xfrm>
              <a:off x="6259514" y="2238375"/>
              <a:ext cx="320675" cy="319088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0" y="120"/>
                  </a:moveTo>
                  <a:cubicBezTo>
                    <a:pt x="53" y="120"/>
                    <a:pt x="48" y="115"/>
                    <a:pt x="48" y="108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31" y="102"/>
                    <a:pt x="18" y="89"/>
                    <a:pt x="14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31"/>
                    <a:pt x="31" y="18"/>
                    <a:pt x="48" y="1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5"/>
                    <a:pt x="53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9" y="18"/>
                    <a:pt x="102" y="31"/>
                    <a:pt x="106" y="4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15" y="48"/>
                    <a:pt x="120" y="53"/>
                    <a:pt x="120" y="60"/>
                  </a:cubicBezTo>
                  <a:cubicBezTo>
                    <a:pt x="120" y="67"/>
                    <a:pt x="115" y="72"/>
                    <a:pt x="108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2" y="89"/>
                    <a:pt x="89" y="102"/>
                    <a:pt x="72" y="106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15"/>
                    <a:pt x="67" y="120"/>
                    <a:pt x="60" y="120"/>
                  </a:cubicBezTo>
                  <a:close/>
                  <a:moveTo>
                    <a:pt x="12" y="56"/>
                  </a:moveTo>
                  <a:cubicBezTo>
                    <a:pt x="10" y="56"/>
                    <a:pt x="8" y="58"/>
                    <a:pt x="8" y="60"/>
                  </a:cubicBezTo>
                  <a:cubicBezTo>
                    <a:pt x="8" y="62"/>
                    <a:pt x="10" y="64"/>
                    <a:pt x="12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9" y="64"/>
                    <a:pt x="20" y="65"/>
                    <a:pt x="21" y="67"/>
                  </a:cubicBezTo>
                  <a:cubicBezTo>
                    <a:pt x="24" y="83"/>
                    <a:pt x="37" y="96"/>
                    <a:pt x="53" y="99"/>
                  </a:cubicBezTo>
                  <a:cubicBezTo>
                    <a:pt x="55" y="100"/>
                    <a:pt x="56" y="101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0"/>
                    <a:pt x="58" y="112"/>
                    <a:pt x="60" y="112"/>
                  </a:cubicBezTo>
                  <a:cubicBezTo>
                    <a:pt x="62" y="112"/>
                    <a:pt x="64" y="110"/>
                    <a:pt x="64" y="10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1"/>
                    <a:pt x="65" y="100"/>
                    <a:pt x="67" y="99"/>
                  </a:cubicBezTo>
                  <a:cubicBezTo>
                    <a:pt x="83" y="96"/>
                    <a:pt x="96" y="83"/>
                    <a:pt x="99" y="67"/>
                  </a:cubicBezTo>
                  <a:cubicBezTo>
                    <a:pt x="100" y="65"/>
                    <a:pt x="101" y="64"/>
                    <a:pt x="103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2" y="62"/>
                    <a:pt x="112" y="60"/>
                  </a:cubicBezTo>
                  <a:cubicBezTo>
                    <a:pt x="112" y="58"/>
                    <a:pt x="110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1" y="56"/>
                    <a:pt x="100" y="55"/>
                    <a:pt x="99" y="53"/>
                  </a:cubicBezTo>
                  <a:cubicBezTo>
                    <a:pt x="96" y="37"/>
                    <a:pt x="83" y="24"/>
                    <a:pt x="67" y="21"/>
                  </a:cubicBezTo>
                  <a:cubicBezTo>
                    <a:pt x="65" y="20"/>
                    <a:pt x="64" y="19"/>
                    <a:pt x="64" y="17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58" y="8"/>
                    <a:pt x="56" y="10"/>
                    <a:pt x="56" y="1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9"/>
                    <a:pt x="55" y="20"/>
                    <a:pt x="53" y="21"/>
                  </a:cubicBezTo>
                  <a:cubicBezTo>
                    <a:pt x="37" y="24"/>
                    <a:pt x="24" y="37"/>
                    <a:pt x="21" y="53"/>
                  </a:cubicBezTo>
                  <a:cubicBezTo>
                    <a:pt x="20" y="55"/>
                    <a:pt x="19" y="56"/>
                    <a:pt x="17" y="56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6361114" y="2338388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20" name="Google Shape;520;p25"/>
          <p:cNvGrpSpPr/>
          <p:nvPr/>
        </p:nvGrpSpPr>
        <p:grpSpPr>
          <a:xfrm>
            <a:off x="1396903" y="2755999"/>
            <a:ext cx="313615" cy="221081"/>
            <a:chOff x="0" y="0"/>
            <a:chExt cx="5681663" cy="4005263"/>
          </a:xfrm>
        </p:grpSpPr>
        <p:sp>
          <p:nvSpPr>
            <p:cNvPr id="521" name="Google Shape;521;p25"/>
            <p:cNvSpPr/>
            <p:nvPr/>
          </p:nvSpPr>
          <p:spPr>
            <a:xfrm>
              <a:off x="0" y="0"/>
              <a:ext cx="5681663" cy="4005263"/>
            </a:xfrm>
            <a:custGeom>
              <a:avLst/>
              <a:gdLst/>
              <a:ahLst/>
              <a:cxnLst/>
              <a:rect l="l" t="t" r="r" b="b"/>
              <a:pathLst>
                <a:path w="1512" h="1065" extrusionOk="0">
                  <a:moveTo>
                    <a:pt x="1383" y="1065"/>
                  </a:moveTo>
                  <a:cubicBezTo>
                    <a:pt x="129" y="1065"/>
                    <a:pt x="129" y="1065"/>
                    <a:pt x="129" y="1065"/>
                  </a:cubicBezTo>
                  <a:cubicBezTo>
                    <a:pt x="58" y="1065"/>
                    <a:pt x="0" y="1007"/>
                    <a:pt x="0" y="936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1043" y="0"/>
                    <a:pt x="1043" y="0"/>
                    <a:pt x="1043" y="0"/>
                  </a:cubicBezTo>
                  <a:cubicBezTo>
                    <a:pt x="1512" y="563"/>
                    <a:pt x="1512" y="563"/>
                    <a:pt x="1512" y="563"/>
                  </a:cubicBezTo>
                  <a:cubicBezTo>
                    <a:pt x="1512" y="936"/>
                    <a:pt x="1512" y="936"/>
                    <a:pt x="1512" y="936"/>
                  </a:cubicBezTo>
                  <a:cubicBezTo>
                    <a:pt x="1512" y="1007"/>
                    <a:pt x="1454" y="1065"/>
                    <a:pt x="1383" y="1065"/>
                  </a:cubicBezTo>
                  <a:close/>
                  <a:moveTo>
                    <a:pt x="79" y="592"/>
                  </a:moveTo>
                  <a:cubicBezTo>
                    <a:pt x="79" y="936"/>
                    <a:pt x="79" y="936"/>
                    <a:pt x="79" y="936"/>
                  </a:cubicBezTo>
                  <a:cubicBezTo>
                    <a:pt x="79" y="963"/>
                    <a:pt x="101" y="986"/>
                    <a:pt x="129" y="986"/>
                  </a:cubicBezTo>
                  <a:cubicBezTo>
                    <a:pt x="1383" y="986"/>
                    <a:pt x="1383" y="986"/>
                    <a:pt x="1383" y="986"/>
                  </a:cubicBezTo>
                  <a:cubicBezTo>
                    <a:pt x="1411" y="986"/>
                    <a:pt x="1433" y="963"/>
                    <a:pt x="1433" y="936"/>
                  </a:cubicBezTo>
                  <a:cubicBezTo>
                    <a:pt x="1433" y="592"/>
                    <a:pt x="1433" y="592"/>
                    <a:pt x="1433" y="592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506" y="79"/>
                    <a:pt x="506" y="79"/>
                    <a:pt x="506" y="79"/>
                  </a:cubicBezTo>
                  <a:lnTo>
                    <a:pt x="79" y="592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652588" y="2433638"/>
              <a:ext cx="2374900" cy="484188"/>
            </a:xfrm>
            <a:custGeom>
              <a:avLst/>
              <a:gdLst/>
              <a:ahLst/>
              <a:cxnLst/>
              <a:rect l="l" t="t" r="r" b="b"/>
              <a:pathLst>
                <a:path w="1496" h="305" extrusionOk="0">
                  <a:moveTo>
                    <a:pt x="1191" y="305"/>
                  </a:moveTo>
                  <a:lnTo>
                    <a:pt x="306" y="305"/>
                  </a:lnTo>
                  <a:lnTo>
                    <a:pt x="0" y="0"/>
                  </a:lnTo>
                  <a:lnTo>
                    <a:pt x="1496" y="0"/>
                  </a:lnTo>
                  <a:lnTo>
                    <a:pt x="1191" y="305"/>
                  </a:lnTo>
                  <a:close/>
                  <a:moveTo>
                    <a:pt x="343" y="213"/>
                  </a:moveTo>
                  <a:lnTo>
                    <a:pt x="1153" y="213"/>
                  </a:lnTo>
                  <a:lnTo>
                    <a:pt x="1271" y="94"/>
                  </a:lnTo>
                  <a:lnTo>
                    <a:pt x="225" y="94"/>
                  </a:lnTo>
                  <a:lnTo>
                    <a:pt x="343" y="213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427038" y="412750"/>
              <a:ext cx="4826000" cy="1831975"/>
            </a:xfrm>
            <a:custGeom>
              <a:avLst/>
              <a:gdLst/>
              <a:ahLst/>
              <a:cxnLst/>
              <a:rect l="l" t="t" r="r" b="b"/>
              <a:pathLst>
                <a:path w="3040" h="1154" extrusionOk="0">
                  <a:moveTo>
                    <a:pt x="3040" y="1154"/>
                  </a:moveTo>
                  <a:lnTo>
                    <a:pt x="0" y="1154"/>
                  </a:lnTo>
                  <a:lnTo>
                    <a:pt x="962" y="0"/>
                  </a:lnTo>
                  <a:lnTo>
                    <a:pt x="2079" y="0"/>
                  </a:lnTo>
                  <a:lnTo>
                    <a:pt x="3040" y="1154"/>
                  </a:lnTo>
                  <a:close/>
                  <a:moveTo>
                    <a:pt x="199" y="1062"/>
                  </a:moveTo>
                  <a:lnTo>
                    <a:pt x="2841" y="1062"/>
                  </a:lnTo>
                  <a:lnTo>
                    <a:pt x="2036" y="93"/>
                  </a:lnTo>
                  <a:lnTo>
                    <a:pt x="1006" y="93"/>
                  </a:lnTo>
                  <a:lnTo>
                    <a:pt x="199" y="1062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1641475" y="747713"/>
              <a:ext cx="2397125" cy="485775"/>
            </a:xfrm>
            <a:custGeom>
              <a:avLst/>
              <a:gdLst/>
              <a:ahLst/>
              <a:cxnLst/>
              <a:rect l="l" t="t" r="r" b="b"/>
              <a:pathLst>
                <a:path w="1510" h="306" extrusionOk="0">
                  <a:moveTo>
                    <a:pt x="1510" y="306"/>
                  </a:moveTo>
                  <a:lnTo>
                    <a:pt x="0" y="306"/>
                  </a:lnTo>
                  <a:lnTo>
                    <a:pt x="225" y="0"/>
                  </a:lnTo>
                  <a:lnTo>
                    <a:pt x="1285" y="0"/>
                  </a:lnTo>
                  <a:lnTo>
                    <a:pt x="1510" y="306"/>
                  </a:lnTo>
                  <a:close/>
                  <a:moveTo>
                    <a:pt x="185" y="214"/>
                  </a:moveTo>
                  <a:lnTo>
                    <a:pt x="1326" y="214"/>
                  </a:lnTo>
                  <a:lnTo>
                    <a:pt x="1238" y="95"/>
                  </a:lnTo>
                  <a:lnTo>
                    <a:pt x="272" y="95"/>
                  </a:lnTo>
                  <a:lnTo>
                    <a:pt x="185" y="214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1149350" y="1420813"/>
              <a:ext cx="3381375" cy="488950"/>
            </a:xfrm>
            <a:custGeom>
              <a:avLst/>
              <a:gdLst/>
              <a:ahLst/>
              <a:cxnLst/>
              <a:rect l="l" t="t" r="r" b="b"/>
              <a:pathLst>
                <a:path w="2130" h="308" extrusionOk="0">
                  <a:moveTo>
                    <a:pt x="2130" y="308"/>
                  </a:moveTo>
                  <a:lnTo>
                    <a:pt x="0" y="308"/>
                  </a:lnTo>
                  <a:lnTo>
                    <a:pt x="222" y="0"/>
                  </a:lnTo>
                  <a:lnTo>
                    <a:pt x="1908" y="0"/>
                  </a:lnTo>
                  <a:lnTo>
                    <a:pt x="2130" y="308"/>
                  </a:lnTo>
                  <a:close/>
                  <a:moveTo>
                    <a:pt x="185" y="214"/>
                  </a:moveTo>
                  <a:lnTo>
                    <a:pt x="1946" y="214"/>
                  </a:lnTo>
                  <a:lnTo>
                    <a:pt x="1860" y="95"/>
                  </a:lnTo>
                  <a:lnTo>
                    <a:pt x="270" y="95"/>
                  </a:lnTo>
                  <a:lnTo>
                    <a:pt x="185" y="214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26" name="Google Shape;526;p25"/>
          <p:cNvGrpSpPr/>
          <p:nvPr/>
        </p:nvGrpSpPr>
        <p:grpSpPr>
          <a:xfrm rot="-54601">
            <a:off x="1837959" y="2204923"/>
            <a:ext cx="215218" cy="324857"/>
            <a:chOff x="2289175" y="1751013"/>
            <a:chExt cx="168275" cy="254001"/>
          </a:xfrm>
        </p:grpSpPr>
        <p:sp>
          <p:nvSpPr>
            <p:cNvPr id="527" name="Google Shape;527;p25"/>
            <p:cNvSpPr/>
            <p:nvPr/>
          </p:nvSpPr>
          <p:spPr>
            <a:xfrm>
              <a:off x="2289175" y="1812926"/>
              <a:ext cx="168275" cy="192088"/>
            </a:xfrm>
            <a:custGeom>
              <a:avLst/>
              <a:gdLst/>
              <a:ahLst/>
              <a:cxnLst/>
              <a:rect l="l" t="t" r="r" b="b"/>
              <a:pathLst>
                <a:path w="63" h="72" extrusionOk="0">
                  <a:moveTo>
                    <a:pt x="32" y="56"/>
                  </a:moveTo>
                  <a:cubicBezTo>
                    <a:pt x="41" y="56"/>
                    <a:pt x="48" y="63"/>
                    <a:pt x="48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44" y="51"/>
                    <a:pt x="36" y="26"/>
                    <a:pt x="33" y="15"/>
                  </a:cubicBezTo>
                  <a:cubicBezTo>
                    <a:pt x="37" y="14"/>
                    <a:pt x="39" y="11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ubicBezTo>
                    <a:pt x="28" y="0"/>
                    <a:pt x="24" y="3"/>
                    <a:pt x="24" y="7"/>
                  </a:cubicBezTo>
                  <a:cubicBezTo>
                    <a:pt x="24" y="11"/>
                    <a:pt x="27" y="14"/>
                    <a:pt x="31" y="15"/>
                  </a:cubicBezTo>
                  <a:cubicBezTo>
                    <a:pt x="28" y="26"/>
                    <a:pt x="20" y="51"/>
                    <a:pt x="0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63"/>
                    <a:pt x="23" y="56"/>
                    <a:pt x="32" y="56"/>
                  </a:cubicBezTo>
                  <a:close/>
                  <a:moveTo>
                    <a:pt x="32" y="33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3"/>
                  </a:cubicBezTo>
                  <a:cubicBezTo>
                    <a:pt x="35" y="39"/>
                    <a:pt x="38" y="46"/>
                    <a:pt x="41" y="52"/>
                  </a:cubicBezTo>
                  <a:cubicBezTo>
                    <a:pt x="38" y="50"/>
                    <a:pt x="35" y="50"/>
                    <a:pt x="32" y="50"/>
                  </a:cubicBezTo>
                  <a:cubicBezTo>
                    <a:pt x="29" y="50"/>
                    <a:pt x="26" y="50"/>
                    <a:pt x="23" y="52"/>
                  </a:cubicBezTo>
                  <a:cubicBezTo>
                    <a:pt x="26" y="46"/>
                    <a:pt x="29" y="39"/>
                    <a:pt x="32" y="33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2290763" y="1751013"/>
              <a:ext cx="166687" cy="155575"/>
            </a:xfrm>
            <a:custGeom>
              <a:avLst/>
              <a:gdLst/>
              <a:ahLst/>
              <a:cxnLst/>
              <a:rect l="l" t="t" r="r" b="b"/>
              <a:pathLst>
                <a:path w="62" h="58" extrusionOk="0">
                  <a:moveTo>
                    <a:pt x="15" y="57"/>
                  </a:moveTo>
                  <a:cubicBezTo>
                    <a:pt x="16" y="58"/>
                    <a:pt x="17" y="57"/>
                    <a:pt x="18" y="57"/>
                  </a:cubicBezTo>
                  <a:cubicBezTo>
                    <a:pt x="18" y="56"/>
                    <a:pt x="18" y="55"/>
                    <a:pt x="17" y="54"/>
                  </a:cubicBezTo>
                  <a:cubicBezTo>
                    <a:pt x="8" y="50"/>
                    <a:pt x="3" y="40"/>
                    <a:pt x="3" y="30"/>
                  </a:cubicBezTo>
                  <a:cubicBezTo>
                    <a:pt x="3" y="15"/>
                    <a:pt x="16" y="3"/>
                    <a:pt x="31" y="3"/>
                  </a:cubicBezTo>
                  <a:cubicBezTo>
                    <a:pt x="46" y="3"/>
                    <a:pt x="59" y="15"/>
                    <a:pt x="59" y="30"/>
                  </a:cubicBezTo>
                  <a:cubicBezTo>
                    <a:pt x="59" y="40"/>
                    <a:pt x="53" y="50"/>
                    <a:pt x="45" y="54"/>
                  </a:cubicBezTo>
                  <a:cubicBezTo>
                    <a:pt x="44" y="55"/>
                    <a:pt x="44" y="56"/>
                    <a:pt x="44" y="57"/>
                  </a:cubicBezTo>
                  <a:cubicBezTo>
                    <a:pt x="44" y="57"/>
                    <a:pt x="45" y="57"/>
                    <a:pt x="45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4"/>
                    <a:pt x="55" y="51"/>
                    <a:pt x="57" y="46"/>
                  </a:cubicBezTo>
                  <a:cubicBezTo>
                    <a:pt x="60" y="41"/>
                    <a:pt x="62" y="36"/>
                    <a:pt x="62" y="30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6"/>
                    <a:pt x="2" y="41"/>
                    <a:pt x="4" y="46"/>
                  </a:cubicBezTo>
                  <a:cubicBezTo>
                    <a:pt x="7" y="51"/>
                    <a:pt x="11" y="54"/>
                    <a:pt x="15" y="5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2309813" y="1770063"/>
              <a:ext cx="125412" cy="117475"/>
            </a:xfrm>
            <a:custGeom>
              <a:avLst/>
              <a:gdLst/>
              <a:ahLst/>
              <a:cxnLst/>
              <a:rect l="l" t="t" r="r" b="b"/>
              <a:pathLst>
                <a:path w="47" h="44" extrusionOk="0">
                  <a:moveTo>
                    <a:pt x="36" y="44"/>
                  </a:moveTo>
                  <a:cubicBezTo>
                    <a:pt x="40" y="41"/>
                    <a:pt x="42" y="39"/>
                    <a:pt x="44" y="35"/>
                  </a:cubicBezTo>
                  <a:cubicBezTo>
                    <a:pt x="46" y="32"/>
                    <a:pt x="47" y="28"/>
                    <a:pt x="47" y="23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28"/>
                    <a:pt x="1" y="32"/>
                    <a:pt x="3" y="35"/>
                  </a:cubicBezTo>
                  <a:cubicBezTo>
                    <a:pt x="5" y="39"/>
                    <a:pt x="8" y="41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3"/>
                    <a:pt x="14" y="43"/>
                  </a:cubicBezTo>
                  <a:cubicBezTo>
                    <a:pt x="14" y="42"/>
                    <a:pt x="14" y="41"/>
                    <a:pt x="13" y="41"/>
                  </a:cubicBezTo>
                  <a:cubicBezTo>
                    <a:pt x="7" y="37"/>
                    <a:pt x="3" y="31"/>
                    <a:pt x="3" y="23"/>
                  </a:cubicBezTo>
                  <a:cubicBezTo>
                    <a:pt x="3" y="12"/>
                    <a:pt x="13" y="3"/>
                    <a:pt x="24" y="3"/>
                  </a:cubicBezTo>
                  <a:cubicBezTo>
                    <a:pt x="35" y="3"/>
                    <a:pt x="44" y="12"/>
                    <a:pt x="44" y="23"/>
                  </a:cubicBezTo>
                  <a:cubicBezTo>
                    <a:pt x="44" y="31"/>
                    <a:pt x="41" y="37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4"/>
                    <a:pt x="35" y="44"/>
                    <a:pt x="36" y="4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2332038" y="1789113"/>
              <a:ext cx="85725" cy="79375"/>
            </a:xfrm>
            <a:custGeom>
              <a:avLst/>
              <a:gdLst/>
              <a:ahLst/>
              <a:cxnLst/>
              <a:rect l="l" t="t" r="r" b="b"/>
              <a:pathLst>
                <a:path w="32" h="30" extrusionOk="0">
                  <a:moveTo>
                    <a:pt x="24" y="27"/>
                  </a:moveTo>
                  <a:cubicBezTo>
                    <a:pt x="23" y="28"/>
                    <a:pt x="23" y="29"/>
                    <a:pt x="23" y="29"/>
                  </a:cubicBezTo>
                  <a:cubicBezTo>
                    <a:pt x="24" y="30"/>
                    <a:pt x="24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30" y="27"/>
                    <a:pt x="32" y="22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"/>
                    <a:pt x="2" y="27"/>
                    <a:pt x="6" y="30"/>
                  </a:cubicBezTo>
                  <a:cubicBezTo>
                    <a:pt x="7" y="30"/>
                    <a:pt x="8" y="30"/>
                    <a:pt x="8" y="29"/>
                  </a:cubicBezTo>
                  <a:cubicBezTo>
                    <a:pt x="9" y="29"/>
                    <a:pt x="9" y="28"/>
                    <a:pt x="8" y="27"/>
                  </a:cubicBezTo>
                  <a:cubicBezTo>
                    <a:pt x="5" y="25"/>
                    <a:pt x="3" y="21"/>
                    <a:pt x="3" y="16"/>
                  </a:cubicBezTo>
                  <a:cubicBezTo>
                    <a:pt x="3" y="9"/>
                    <a:pt x="9" y="3"/>
                    <a:pt x="16" y="3"/>
                  </a:cubicBezTo>
                  <a:cubicBezTo>
                    <a:pt x="23" y="3"/>
                    <a:pt x="29" y="9"/>
                    <a:pt x="29" y="16"/>
                  </a:cubicBezTo>
                  <a:cubicBezTo>
                    <a:pt x="29" y="21"/>
                    <a:pt x="27" y="25"/>
                    <a:pt x="24" y="2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31" name="Google Shape;531;p25"/>
          <p:cNvGrpSpPr/>
          <p:nvPr/>
        </p:nvGrpSpPr>
        <p:grpSpPr>
          <a:xfrm flipH="1">
            <a:off x="1329227" y="1763866"/>
            <a:ext cx="190007" cy="253517"/>
            <a:chOff x="8474216" y="3760624"/>
            <a:chExt cx="348911" cy="465536"/>
          </a:xfrm>
        </p:grpSpPr>
        <p:sp>
          <p:nvSpPr>
            <p:cNvPr id="532" name="Google Shape;532;p25"/>
            <p:cNvSpPr/>
            <p:nvPr/>
          </p:nvSpPr>
          <p:spPr>
            <a:xfrm>
              <a:off x="8629395" y="4034356"/>
              <a:ext cx="38554" cy="121444"/>
            </a:xfrm>
            <a:custGeom>
              <a:avLst/>
              <a:gdLst/>
              <a:ahLst/>
              <a:cxnLst/>
              <a:rect l="l" t="t" r="r" b="b"/>
              <a:pathLst>
                <a:path w="17" h="53" extrusionOk="0">
                  <a:moveTo>
                    <a:pt x="17" y="5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2"/>
                    <a:pt x="6" y="52"/>
                    <a:pt x="9" y="52"/>
                  </a:cubicBezTo>
                  <a:cubicBezTo>
                    <a:pt x="11" y="52"/>
                    <a:pt x="14" y="52"/>
                    <a:pt x="17" y="53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8474216" y="3760624"/>
              <a:ext cx="348911" cy="262165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153" y="38"/>
                  </a:moveTo>
                  <a:cubicBezTo>
                    <a:pt x="153" y="24"/>
                    <a:pt x="150" y="11"/>
                    <a:pt x="143" y="0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77"/>
                    <a:pt x="30" y="110"/>
                    <a:pt x="68" y="114"/>
                  </a:cubicBezTo>
                  <a:cubicBezTo>
                    <a:pt x="71" y="114"/>
                    <a:pt x="74" y="115"/>
                    <a:pt x="77" y="115"/>
                  </a:cubicBezTo>
                  <a:cubicBezTo>
                    <a:pt x="79" y="115"/>
                    <a:pt x="82" y="114"/>
                    <a:pt x="85" y="114"/>
                  </a:cubicBezTo>
                  <a:cubicBezTo>
                    <a:pt x="123" y="110"/>
                    <a:pt x="153" y="77"/>
                    <a:pt x="153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8547469" y="4037247"/>
              <a:ext cx="72289" cy="7228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31"/>
                  </a:moveTo>
                  <a:cubicBezTo>
                    <a:pt x="32" y="23"/>
                    <a:pt x="30" y="15"/>
                    <a:pt x="24" y="9"/>
                  </a:cubicBezTo>
                  <a:cubicBezTo>
                    <a:pt x="18" y="3"/>
                    <a:pt x="9" y="0"/>
                    <a:pt x="1" y="2"/>
                  </a:cubicBezTo>
                  <a:cubicBezTo>
                    <a:pt x="0" y="10"/>
                    <a:pt x="2" y="18"/>
                    <a:pt x="8" y="24"/>
                  </a:cubicBezTo>
                  <a:cubicBezTo>
                    <a:pt x="14" y="30"/>
                    <a:pt x="23" y="32"/>
                    <a:pt x="31" y="31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8676624" y="4037247"/>
              <a:ext cx="73252" cy="7228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24" y="24"/>
                  </a:moveTo>
                  <a:cubicBezTo>
                    <a:pt x="30" y="18"/>
                    <a:pt x="32" y="10"/>
                    <a:pt x="31" y="2"/>
                  </a:cubicBezTo>
                  <a:cubicBezTo>
                    <a:pt x="23" y="0"/>
                    <a:pt x="14" y="3"/>
                    <a:pt x="8" y="9"/>
                  </a:cubicBezTo>
                  <a:cubicBezTo>
                    <a:pt x="2" y="15"/>
                    <a:pt x="0" y="23"/>
                    <a:pt x="2" y="31"/>
                  </a:cubicBezTo>
                  <a:cubicBezTo>
                    <a:pt x="9" y="32"/>
                    <a:pt x="18" y="30"/>
                    <a:pt x="24" y="2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8547469" y="4166402"/>
              <a:ext cx="204335" cy="59758"/>
            </a:xfrm>
            <a:custGeom>
              <a:avLst/>
              <a:gdLst/>
              <a:ahLst/>
              <a:cxnLst/>
              <a:rect l="l" t="t" r="r" b="b"/>
              <a:pathLst>
                <a:path w="90" h="26" extrusionOk="0">
                  <a:moveTo>
                    <a:pt x="53" y="0"/>
                  </a:moveTo>
                  <a:cubicBezTo>
                    <a:pt x="50" y="0"/>
                    <a:pt x="47" y="0"/>
                    <a:pt x="45" y="0"/>
                  </a:cubicBezTo>
                  <a:cubicBezTo>
                    <a:pt x="42" y="0"/>
                    <a:pt x="39" y="0"/>
                    <a:pt x="36" y="0"/>
                  </a:cubicBezTo>
                  <a:cubicBezTo>
                    <a:pt x="15" y="2"/>
                    <a:pt x="0" y="13"/>
                    <a:pt x="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13"/>
                    <a:pt x="74" y="2"/>
                    <a:pt x="53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37" name="Google Shape;537;p25"/>
          <p:cNvGrpSpPr/>
          <p:nvPr/>
        </p:nvGrpSpPr>
        <p:grpSpPr>
          <a:xfrm rot="-54601">
            <a:off x="7573214" y="2223702"/>
            <a:ext cx="201426" cy="321326"/>
            <a:chOff x="3286125" y="3303588"/>
            <a:chExt cx="266700" cy="425451"/>
          </a:xfrm>
        </p:grpSpPr>
        <p:sp>
          <p:nvSpPr>
            <p:cNvPr id="538" name="Google Shape;538;p25"/>
            <p:cNvSpPr/>
            <p:nvPr/>
          </p:nvSpPr>
          <p:spPr>
            <a:xfrm>
              <a:off x="3286125" y="3384551"/>
              <a:ext cx="266700" cy="265113"/>
            </a:xfrm>
            <a:custGeom>
              <a:avLst/>
              <a:gdLst/>
              <a:ahLst/>
              <a:cxnLst/>
              <a:rect l="l" t="t" r="r" b="b"/>
              <a:pathLst>
                <a:path w="100" h="99" extrusionOk="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0"/>
                  </a:moveTo>
                  <a:cubicBezTo>
                    <a:pt x="28" y="90"/>
                    <a:pt x="10" y="72"/>
                    <a:pt x="10" y="50"/>
                  </a:cubicBezTo>
                  <a:cubicBezTo>
                    <a:pt x="10" y="28"/>
                    <a:pt x="28" y="10"/>
                    <a:pt x="50" y="10"/>
                  </a:cubicBezTo>
                  <a:cubicBezTo>
                    <a:pt x="72" y="10"/>
                    <a:pt x="90" y="28"/>
                    <a:pt x="90" y="50"/>
                  </a:cubicBezTo>
                  <a:cubicBezTo>
                    <a:pt x="90" y="72"/>
                    <a:pt x="72" y="90"/>
                    <a:pt x="50" y="9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3338513" y="3303588"/>
              <a:ext cx="161925" cy="74613"/>
            </a:xfrm>
            <a:custGeom>
              <a:avLst/>
              <a:gdLst/>
              <a:ahLst/>
              <a:cxnLst/>
              <a:rect l="l" t="t" r="r" b="b"/>
              <a:pathLst>
                <a:path w="60" h="28" extrusionOk="0">
                  <a:moveTo>
                    <a:pt x="30" y="20"/>
                  </a:moveTo>
                  <a:cubicBezTo>
                    <a:pt x="41" y="20"/>
                    <a:pt x="51" y="23"/>
                    <a:pt x="59" y="28"/>
                  </a:cubicBezTo>
                  <a:cubicBezTo>
                    <a:pt x="60" y="27"/>
                    <a:pt x="60" y="26"/>
                    <a:pt x="60" y="2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5"/>
                    <a:pt x="55" y="0"/>
                    <a:pt x="5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9" y="23"/>
                    <a:pt x="19" y="20"/>
                    <a:pt x="30" y="2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3338513" y="3657601"/>
              <a:ext cx="161925" cy="71438"/>
            </a:xfrm>
            <a:custGeom>
              <a:avLst/>
              <a:gdLst/>
              <a:ahLst/>
              <a:cxnLst/>
              <a:rect l="l" t="t" r="r" b="b"/>
              <a:pathLst>
                <a:path w="60" h="27" extrusionOk="0">
                  <a:moveTo>
                    <a:pt x="30" y="7"/>
                  </a:moveTo>
                  <a:cubicBezTo>
                    <a:pt x="19" y="7"/>
                    <a:pt x="9" y="5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7"/>
                    <a:pt x="1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5" y="27"/>
                    <a:pt x="60" y="23"/>
                    <a:pt x="60" y="1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0" y="1"/>
                    <a:pt x="59" y="0"/>
                  </a:cubicBezTo>
                  <a:cubicBezTo>
                    <a:pt x="51" y="5"/>
                    <a:pt x="41" y="7"/>
                    <a:pt x="30" y="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3408363" y="3440113"/>
              <a:ext cx="68262" cy="93663"/>
            </a:xfrm>
            <a:custGeom>
              <a:avLst/>
              <a:gdLst/>
              <a:ahLst/>
              <a:cxnLst/>
              <a:rect l="l" t="t" r="r" b="b"/>
              <a:pathLst>
                <a:path w="25" h="35" extrusionOk="0">
                  <a:moveTo>
                    <a:pt x="2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3" y="35"/>
                    <a:pt x="25" y="32"/>
                    <a:pt x="25" y="30"/>
                  </a:cubicBezTo>
                  <a:cubicBezTo>
                    <a:pt x="25" y="27"/>
                    <a:pt x="23" y="25"/>
                    <a:pt x="20" y="25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1056549" y="2300524"/>
            <a:ext cx="308728" cy="295914"/>
            <a:chOff x="5151438" y="2524125"/>
            <a:chExt cx="1262063" cy="1209676"/>
          </a:xfrm>
        </p:grpSpPr>
        <p:sp>
          <p:nvSpPr>
            <p:cNvPr id="543" name="Google Shape;543;p25"/>
            <p:cNvSpPr/>
            <p:nvPr/>
          </p:nvSpPr>
          <p:spPr>
            <a:xfrm>
              <a:off x="5545138" y="2524125"/>
              <a:ext cx="482600" cy="457200"/>
            </a:xfrm>
            <a:custGeom>
              <a:avLst/>
              <a:gdLst/>
              <a:ahLst/>
              <a:cxnLst/>
              <a:rect l="l" t="t" r="r" b="b"/>
              <a:pathLst>
                <a:path w="192" h="182" extrusionOk="0">
                  <a:moveTo>
                    <a:pt x="100" y="150"/>
                  </a:moveTo>
                  <a:cubicBezTo>
                    <a:pt x="98" y="149"/>
                    <a:pt x="95" y="149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2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5932488" y="2805113"/>
              <a:ext cx="481013" cy="457200"/>
            </a:xfrm>
            <a:custGeom>
              <a:avLst/>
              <a:gdLst/>
              <a:ahLst/>
              <a:cxnLst/>
              <a:rect l="l" t="t" r="r" b="b"/>
              <a:pathLst>
                <a:path w="192" h="182" extrusionOk="0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5151438" y="2805113"/>
              <a:ext cx="481013" cy="457200"/>
            </a:xfrm>
            <a:custGeom>
              <a:avLst/>
              <a:gdLst/>
              <a:ahLst/>
              <a:cxnLst/>
              <a:rect l="l" t="t" r="r" b="b"/>
              <a:pathLst>
                <a:path w="192" h="182" extrusionOk="0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6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5788026" y="3275013"/>
              <a:ext cx="482600" cy="458788"/>
            </a:xfrm>
            <a:custGeom>
              <a:avLst/>
              <a:gdLst/>
              <a:ahLst/>
              <a:cxnLst/>
              <a:rect l="l" t="t" r="r" b="b"/>
              <a:pathLst>
                <a:path w="192" h="183" extrusionOk="0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7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0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7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5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5303838" y="3275013"/>
              <a:ext cx="479425" cy="458788"/>
            </a:xfrm>
            <a:custGeom>
              <a:avLst/>
              <a:gdLst/>
              <a:ahLst/>
              <a:cxnLst/>
              <a:rect l="l" t="t" r="r" b="b"/>
              <a:pathLst>
                <a:path w="191" h="183" extrusionOk="0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6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7"/>
                    <a:pt x="49" y="114"/>
                    <a:pt x="48" y="11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0"/>
                    <a:pt x="0" y="69"/>
                    <a:pt x="2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6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5" y="63"/>
                    <a:pt x="127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1" y="70"/>
                    <a:pt x="190" y="7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48" name="Google Shape;548;p25"/>
          <p:cNvSpPr/>
          <p:nvPr/>
        </p:nvSpPr>
        <p:spPr>
          <a:xfrm>
            <a:off x="1686855" y="1830145"/>
            <a:ext cx="227216" cy="247090"/>
          </a:xfrm>
          <a:custGeom>
            <a:avLst/>
            <a:gdLst/>
            <a:ahLst/>
            <a:cxnLst/>
            <a:rect l="l" t="t" r="r" b="b"/>
            <a:pathLst>
              <a:path w="176" h="192" extrusionOk="0">
                <a:moveTo>
                  <a:pt x="104" y="148"/>
                </a:moveTo>
                <a:cubicBezTo>
                  <a:pt x="102" y="149"/>
                  <a:pt x="100" y="150"/>
                  <a:pt x="97" y="151"/>
                </a:cubicBezTo>
                <a:cubicBezTo>
                  <a:pt x="95" y="151"/>
                  <a:pt x="94" y="152"/>
                  <a:pt x="92" y="152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82" y="151"/>
                  <a:pt x="81" y="151"/>
                  <a:pt x="79" y="151"/>
                </a:cubicBezTo>
                <a:cubicBezTo>
                  <a:pt x="76" y="150"/>
                  <a:pt x="74" y="149"/>
                  <a:pt x="71" y="147"/>
                </a:cubicBezTo>
                <a:cubicBezTo>
                  <a:pt x="69" y="145"/>
                  <a:pt x="67" y="143"/>
                  <a:pt x="66" y="140"/>
                </a:cubicBezTo>
                <a:cubicBezTo>
                  <a:pt x="65" y="137"/>
                  <a:pt x="64" y="134"/>
                  <a:pt x="64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72" y="133"/>
                  <a:pt x="72" y="135"/>
                  <a:pt x="73" y="137"/>
                </a:cubicBezTo>
                <a:cubicBezTo>
                  <a:pt x="74" y="139"/>
                  <a:pt x="75" y="140"/>
                  <a:pt x="77" y="142"/>
                </a:cubicBezTo>
                <a:cubicBezTo>
                  <a:pt x="78" y="143"/>
                  <a:pt x="80" y="144"/>
                  <a:pt x="82" y="144"/>
                </a:cubicBezTo>
                <a:cubicBezTo>
                  <a:pt x="85" y="145"/>
                  <a:pt x="87" y="145"/>
                  <a:pt x="89" y="145"/>
                </a:cubicBezTo>
                <a:cubicBezTo>
                  <a:pt x="91" y="145"/>
                  <a:pt x="92" y="145"/>
                  <a:pt x="94" y="145"/>
                </a:cubicBezTo>
                <a:cubicBezTo>
                  <a:pt x="96" y="144"/>
                  <a:pt x="98" y="144"/>
                  <a:pt x="99" y="143"/>
                </a:cubicBezTo>
                <a:cubicBezTo>
                  <a:pt x="101" y="142"/>
                  <a:pt x="102" y="141"/>
                  <a:pt x="103" y="140"/>
                </a:cubicBezTo>
                <a:cubicBezTo>
                  <a:pt x="104" y="138"/>
                  <a:pt x="104" y="136"/>
                  <a:pt x="104" y="134"/>
                </a:cubicBezTo>
                <a:cubicBezTo>
                  <a:pt x="104" y="132"/>
                  <a:pt x="103" y="130"/>
                  <a:pt x="102" y="129"/>
                </a:cubicBezTo>
                <a:cubicBezTo>
                  <a:pt x="101" y="128"/>
                  <a:pt x="100" y="127"/>
                  <a:pt x="98" y="126"/>
                </a:cubicBezTo>
                <a:cubicBezTo>
                  <a:pt x="96" y="125"/>
                  <a:pt x="94" y="124"/>
                  <a:pt x="92" y="124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3" y="122"/>
                  <a:pt x="80" y="121"/>
                  <a:pt x="78" y="120"/>
                </a:cubicBezTo>
                <a:cubicBezTo>
                  <a:pt x="76" y="120"/>
                  <a:pt x="74" y="119"/>
                  <a:pt x="72" y="117"/>
                </a:cubicBezTo>
                <a:cubicBezTo>
                  <a:pt x="70" y="116"/>
                  <a:pt x="69" y="115"/>
                  <a:pt x="67" y="113"/>
                </a:cubicBezTo>
                <a:cubicBezTo>
                  <a:pt x="66" y="111"/>
                  <a:pt x="66" y="109"/>
                  <a:pt x="66" y="106"/>
                </a:cubicBezTo>
                <a:cubicBezTo>
                  <a:pt x="66" y="103"/>
                  <a:pt x="66" y="100"/>
                  <a:pt x="68" y="98"/>
                </a:cubicBezTo>
                <a:cubicBezTo>
                  <a:pt x="69" y="96"/>
                  <a:pt x="71" y="94"/>
                  <a:pt x="73" y="92"/>
                </a:cubicBezTo>
                <a:cubicBezTo>
                  <a:pt x="75" y="91"/>
                  <a:pt x="77" y="90"/>
                  <a:pt x="80" y="89"/>
                </a:cubicBezTo>
                <a:cubicBezTo>
                  <a:pt x="81" y="89"/>
                  <a:pt x="82" y="88"/>
                  <a:pt x="84" y="88"/>
                </a:cubicBezTo>
                <a:cubicBezTo>
                  <a:pt x="84" y="80"/>
                  <a:pt x="84" y="80"/>
                  <a:pt x="84" y="80"/>
                </a:cubicBezTo>
                <a:cubicBezTo>
                  <a:pt x="92" y="80"/>
                  <a:pt x="92" y="80"/>
                  <a:pt x="92" y="80"/>
                </a:cubicBezTo>
                <a:cubicBezTo>
                  <a:pt x="92" y="88"/>
                  <a:pt x="92" y="88"/>
                  <a:pt x="92" y="88"/>
                </a:cubicBezTo>
                <a:cubicBezTo>
                  <a:pt x="93" y="89"/>
                  <a:pt x="95" y="89"/>
                  <a:pt x="96" y="89"/>
                </a:cubicBezTo>
                <a:cubicBezTo>
                  <a:pt x="99" y="90"/>
                  <a:pt x="101" y="91"/>
                  <a:pt x="103" y="93"/>
                </a:cubicBezTo>
                <a:cubicBezTo>
                  <a:pt x="105" y="94"/>
                  <a:pt x="106" y="96"/>
                  <a:pt x="108" y="99"/>
                </a:cubicBezTo>
                <a:cubicBezTo>
                  <a:pt x="109" y="101"/>
                  <a:pt x="109" y="104"/>
                  <a:pt x="109" y="10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1" y="103"/>
                  <a:pt x="100" y="100"/>
                  <a:pt x="97" y="98"/>
                </a:cubicBezTo>
                <a:cubicBezTo>
                  <a:pt x="95" y="96"/>
                  <a:pt x="91" y="95"/>
                  <a:pt x="87" y="95"/>
                </a:cubicBezTo>
                <a:cubicBezTo>
                  <a:pt x="85" y="95"/>
                  <a:pt x="84" y="95"/>
                  <a:pt x="82" y="95"/>
                </a:cubicBezTo>
                <a:cubicBezTo>
                  <a:pt x="81" y="96"/>
                  <a:pt x="79" y="96"/>
                  <a:pt x="78" y="97"/>
                </a:cubicBezTo>
                <a:cubicBezTo>
                  <a:pt x="77" y="98"/>
                  <a:pt x="76" y="99"/>
                  <a:pt x="75" y="100"/>
                </a:cubicBezTo>
                <a:cubicBezTo>
                  <a:pt x="74" y="102"/>
                  <a:pt x="74" y="103"/>
                  <a:pt x="74" y="105"/>
                </a:cubicBezTo>
                <a:cubicBezTo>
                  <a:pt x="74" y="107"/>
                  <a:pt x="74" y="109"/>
                  <a:pt x="75" y="110"/>
                </a:cubicBezTo>
                <a:cubicBezTo>
                  <a:pt x="77" y="111"/>
                  <a:pt x="78" y="112"/>
                  <a:pt x="80" y="113"/>
                </a:cubicBezTo>
                <a:cubicBezTo>
                  <a:pt x="82" y="114"/>
                  <a:pt x="84" y="114"/>
                  <a:pt x="86" y="115"/>
                </a:cubicBezTo>
                <a:cubicBezTo>
                  <a:pt x="88" y="115"/>
                  <a:pt x="91" y="116"/>
                  <a:pt x="93" y="116"/>
                </a:cubicBezTo>
                <a:cubicBezTo>
                  <a:pt x="95" y="117"/>
                  <a:pt x="98" y="117"/>
                  <a:pt x="100" y="118"/>
                </a:cubicBezTo>
                <a:cubicBezTo>
                  <a:pt x="102" y="119"/>
                  <a:pt x="104" y="120"/>
                  <a:pt x="106" y="121"/>
                </a:cubicBezTo>
                <a:cubicBezTo>
                  <a:pt x="108" y="123"/>
                  <a:pt x="109" y="124"/>
                  <a:pt x="110" y="126"/>
                </a:cubicBezTo>
                <a:cubicBezTo>
                  <a:pt x="111" y="128"/>
                  <a:pt x="112" y="131"/>
                  <a:pt x="112" y="134"/>
                </a:cubicBezTo>
                <a:cubicBezTo>
                  <a:pt x="112" y="137"/>
                  <a:pt x="111" y="140"/>
                  <a:pt x="110" y="142"/>
                </a:cubicBezTo>
                <a:cubicBezTo>
                  <a:pt x="108" y="144"/>
                  <a:pt x="107" y="146"/>
                  <a:pt x="104" y="148"/>
                </a:cubicBezTo>
                <a:close/>
                <a:moveTo>
                  <a:pt x="107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47" y="71"/>
                  <a:pt x="26" y="101"/>
                  <a:pt x="14" y="129"/>
                </a:cubicBezTo>
                <a:cubicBezTo>
                  <a:pt x="3" y="157"/>
                  <a:pt x="17" y="184"/>
                  <a:pt x="43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133" y="184"/>
                  <a:pt x="133" y="184"/>
                  <a:pt x="133" y="184"/>
                </a:cubicBezTo>
                <a:cubicBezTo>
                  <a:pt x="159" y="184"/>
                  <a:pt x="173" y="157"/>
                  <a:pt x="162" y="129"/>
                </a:cubicBezTo>
                <a:cubicBezTo>
                  <a:pt x="150" y="101"/>
                  <a:pt x="129" y="71"/>
                  <a:pt x="107" y="56"/>
                </a:cubicBezTo>
                <a:close/>
                <a:moveTo>
                  <a:pt x="120" y="10"/>
                </a:moveTo>
                <a:cubicBezTo>
                  <a:pt x="118" y="9"/>
                  <a:pt x="111" y="8"/>
                  <a:pt x="107" y="8"/>
                </a:cubicBezTo>
                <a:cubicBezTo>
                  <a:pt x="107" y="8"/>
                  <a:pt x="106" y="8"/>
                  <a:pt x="106" y="8"/>
                </a:cubicBezTo>
                <a:cubicBezTo>
                  <a:pt x="103" y="9"/>
                  <a:pt x="100" y="11"/>
                  <a:pt x="97" y="12"/>
                </a:cubicBezTo>
                <a:cubicBezTo>
                  <a:pt x="94" y="13"/>
                  <a:pt x="91" y="13"/>
                  <a:pt x="88" y="14"/>
                </a:cubicBezTo>
                <a:cubicBezTo>
                  <a:pt x="85" y="13"/>
                  <a:pt x="82" y="13"/>
                  <a:pt x="79" y="12"/>
                </a:cubicBezTo>
                <a:cubicBezTo>
                  <a:pt x="76" y="11"/>
                  <a:pt x="73" y="9"/>
                  <a:pt x="70" y="8"/>
                </a:cubicBezTo>
                <a:cubicBezTo>
                  <a:pt x="70" y="8"/>
                  <a:pt x="69" y="8"/>
                  <a:pt x="69" y="8"/>
                </a:cubicBezTo>
                <a:cubicBezTo>
                  <a:pt x="65" y="8"/>
                  <a:pt x="58" y="9"/>
                  <a:pt x="56" y="10"/>
                </a:cubicBezTo>
                <a:cubicBezTo>
                  <a:pt x="42" y="12"/>
                  <a:pt x="52" y="24"/>
                  <a:pt x="63" y="41"/>
                </a:cubicBezTo>
                <a:cubicBezTo>
                  <a:pt x="67" y="48"/>
                  <a:pt x="67" y="48"/>
                  <a:pt x="67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24" y="24"/>
                  <a:pt x="134" y="12"/>
                  <a:pt x="120" y="10"/>
                </a:cubicBezTo>
                <a:close/>
                <a:moveTo>
                  <a:pt x="169" y="126"/>
                </a:moveTo>
                <a:cubicBezTo>
                  <a:pt x="176" y="143"/>
                  <a:pt x="175" y="161"/>
                  <a:pt x="166" y="174"/>
                </a:cubicBezTo>
                <a:cubicBezTo>
                  <a:pt x="159" y="186"/>
                  <a:pt x="147" y="192"/>
                  <a:pt x="133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43" y="192"/>
                  <a:pt x="43" y="192"/>
                  <a:pt x="43" y="192"/>
                </a:cubicBezTo>
                <a:cubicBezTo>
                  <a:pt x="29" y="192"/>
                  <a:pt x="17" y="186"/>
                  <a:pt x="10" y="174"/>
                </a:cubicBezTo>
                <a:cubicBezTo>
                  <a:pt x="1" y="161"/>
                  <a:pt x="0" y="143"/>
                  <a:pt x="7" y="126"/>
                </a:cubicBezTo>
                <a:cubicBezTo>
                  <a:pt x="20" y="96"/>
                  <a:pt x="40" y="68"/>
                  <a:pt x="6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3"/>
                  <a:pt x="53" y="41"/>
                  <a:pt x="52" y="39"/>
                </a:cubicBezTo>
                <a:cubicBezTo>
                  <a:pt x="44" y="27"/>
                  <a:pt x="39" y="18"/>
                  <a:pt x="42" y="10"/>
                </a:cubicBezTo>
                <a:cubicBezTo>
                  <a:pt x="44" y="6"/>
                  <a:pt x="48" y="3"/>
                  <a:pt x="54" y="2"/>
                </a:cubicBezTo>
                <a:cubicBezTo>
                  <a:pt x="56" y="2"/>
                  <a:pt x="64" y="0"/>
                  <a:pt x="69" y="0"/>
                </a:cubicBezTo>
                <a:cubicBezTo>
                  <a:pt x="70" y="0"/>
                  <a:pt x="71" y="0"/>
                  <a:pt x="72" y="0"/>
                </a:cubicBezTo>
                <a:cubicBezTo>
                  <a:pt x="75" y="1"/>
                  <a:pt x="77" y="2"/>
                  <a:pt x="80" y="3"/>
                </a:cubicBezTo>
                <a:cubicBezTo>
                  <a:pt x="81" y="4"/>
                  <a:pt x="81" y="4"/>
                  <a:pt x="82" y="4"/>
                </a:cubicBezTo>
                <a:cubicBezTo>
                  <a:pt x="84" y="5"/>
                  <a:pt x="86" y="5"/>
                  <a:pt x="88" y="6"/>
                </a:cubicBezTo>
                <a:cubicBezTo>
                  <a:pt x="90" y="5"/>
                  <a:pt x="92" y="5"/>
                  <a:pt x="94" y="4"/>
                </a:cubicBezTo>
                <a:cubicBezTo>
                  <a:pt x="95" y="4"/>
                  <a:pt x="95" y="4"/>
                  <a:pt x="96" y="3"/>
                </a:cubicBezTo>
                <a:cubicBezTo>
                  <a:pt x="99" y="2"/>
                  <a:pt x="101" y="1"/>
                  <a:pt x="104" y="0"/>
                </a:cubicBezTo>
                <a:cubicBezTo>
                  <a:pt x="105" y="0"/>
                  <a:pt x="106" y="0"/>
                  <a:pt x="107" y="0"/>
                </a:cubicBezTo>
                <a:cubicBezTo>
                  <a:pt x="112" y="0"/>
                  <a:pt x="120" y="2"/>
                  <a:pt x="122" y="2"/>
                </a:cubicBezTo>
                <a:cubicBezTo>
                  <a:pt x="128" y="3"/>
                  <a:pt x="132" y="6"/>
                  <a:pt x="134" y="10"/>
                </a:cubicBezTo>
                <a:cubicBezTo>
                  <a:pt x="137" y="18"/>
                  <a:pt x="132" y="27"/>
                  <a:pt x="124" y="39"/>
                </a:cubicBezTo>
                <a:cubicBezTo>
                  <a:pt x="123" y="41"/>
                  <a:pt x="121" y="43"/>
                  <a:pt x="120" y="46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36" y="68"/>
                  <a:pt x="156" y="96"/>
                  <a:pt x="169" y="126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9" name="Google Shape;549;p25"/>
          <p:cNvSpPr/>
          <p:nvPr/>
        </p:nvSpPr>
        <p:spPr>
          <a:xfrm>
            <a:off x="7922104" y="2088452"/>
            <a:ext cx="246890" cy="215834"/>
          </a:xfrm>
          <a:custGeom>
            <a:avLst/>
            <a:gdLst/>
            <a:ahLst/>
            <a:cxnLst/>
            <a:rect l="l" t="t" r="r" b="b"/>
            <a:pathLst>
              <a:path w="64" h="56" extrusionOk="0">
                <a:moveTo>
                  <a:pt x="59" y="38"/>
                </a:moveTo>
                <a:cubicBezTo>
                  <a:pt x="36" y="26"/>
                  <a:pt x="36" y="26"/>
                  <a:pt x="36" y="26"/>
                </a:cubicBezTo>
                <a:cubicBezTo>
                  <a:pt x="36" y="24"/>
                  <a:pt x="37" y="23"/>
                  <a:pt x="38" y="22"/>
                </a:cubicBezTo>
                <a:cubicBezTo>
                  <a:pt x="42" y="20"/>
                  <a:pt x="44" y="16"/>
                  <a:pt x="44" y="12"/>
                </a:cubicBezTo>
                <a:cubicBezTo>
                  <a:pt x="44" y="5"/>
                  <a:pt x="39" y="0"/>
                  <a:pt x="32" y="0"/>
                </a:cubicBezTo>
                <a:cubicBezTo>
                  <a:pt x="25" y="0"/>
                  <a:pt x="20" y="5"/>
                  <a:pt x="20" y="12"/>
                </a:cubicBezTo>
                <a:cubicBezTo>
                  <a:pt x="20" y="14"/>
                  <a:pt x="22" y="16"/>
                  <a:pt x="24" y="16"/>
                </a:cubicBezTo>
                <a:cubicBezTo>
                  <a:pt x="26" y="16"/>
                  <a:pt x="28" y="14"/>
                  <a:pt x="28" y="12"/>
                </a:cubicBezTo>
                <a:cubicBezTo>
                  <a:pt x="28" y="10"/>
                  <a:pt x="30" y="8"/>
                  <a:pt x="32" y="8"/>
                </a:cubicBezTo>
                <a:cubicBezTo>
                  <a:pt x="34" y="8"/>
                  <a:pt x="36" y="10"/>
                  <a:pt x="36" y="12"/>
                </a:cubicBezTo>
                <a:cubicBezTo>
                  <a:pt x="36" y="13"/>
                  <a:pt x="35" y="15"/>
                  <a:pt x="34" y="15"/>
                </a:cubicBezTo>
                <a:cubicBezTo>
                  <a:pt x="30" y="18"/>
                  <a:pt x="28" y="21"/>
                  <a:pt x="28" y="26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40"/>
                  <a:pt x="0" y="44"/>
                  <a:pt x="0" y="48"/>
                </a:cubicBezTo>
                <a:cubicBezTo>
                  <a:pt x="0" y="52"/>
                  <a:pt x="4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56"/>
                  <a:pt x="64" y="52"/>
                  <a:pt x="64" y="48"/>
                </a:cubicBezTo>
                <a:cubicBezTo>
                  <a:pt x="64" y="44"/>
                  <a:pt x="62" y="40"/>
                  <a:pt x="59" y="38"/>
                </a:cubicBezTo>
                <a:close/>
                <a:moveTo>
                  <a:pt x="8" y="48"/>
                </a:moveTo>
                <a:cubicBezTo>
                  <a:pt x="8" y="47"/>
                  <a:pt x="9" y="46"/>
                  <a:pt x="9" y="45"/>
                </a:cubicBezTo>
                <a:cubicBezTo>
                  <a:pt x="32" y="33"/>
                  <a:pt x="32" y="33"/>
                  <a:pt x="32" y="33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6"/>
                  <a:pt x="56" y="47"/>
                  <a:pt x="56" y="48"/>
                </a:cubicBezTo>
                <a:lnTo>
                  <a:pt x="8" y="48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50" name="Google Shape;550;p25"/>
          <p:cNvGrpSpPr/>
          <p:nvPr/>
        </p:nvGrpSpPr>
        <p:grpSpPr>
          <a:xfrm>
            <a:off x="2196411" y="3234102"/>
            <a:ext cx="268241" cy="268241"/>
            <a:chOff x="7716838" y="4857750"/>
            <a:chExt cx="569913" cy="569912"/>
          </a:xfrm>
        </p:grpSpPr>
        <p:sp>
          <p:nvSpPr>
            <p:cNvPr id="551" name="Google Shape;551;p25"/>
            <p:cNvSpPr/>
            <p:nvPr/>
          </p:nvSpPr>
          <p:spPr>
            <a:xfrm>
              <a:off x="7716838" y="5238750"/>
              <a:ext cx="382588" cy="188912"/>
            </a:xfrm>
            <a:custGeom>
              <a:avLst/>
              <a:gdLst/>
              <a:ahLst/>
              <a:cxnLst/>
              <a:rect l="l" t="t" r="r" b="b"/>
              <a:pathLst>
                <a:path w="164" h="81" extrusionOk="0">
                  <a:moveTo>
                    <a:pt x="164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8" y="36"/>
                    <a:pt x="20" y="32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6" y="46"/>
                    <a:pt x="12" y="52"/>
                    <a:pt x="12" y="5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2"/>
                    <a:pt x="147" y="46"/>
                    <a:pt x="140" y="43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56" y="36"/>
                    <a:pt x="164" y="47"/>
                    <a:pt x="164" y="59"/>
                  </a:cubicBezTo>
                  <a:lnTo>
                    <a:pt x="164" y="81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7799388" y="5019675"/>
              <a:ext cx="211138" cy="249237"/>
            </a:xfrm>
            <a:custGeom>
              <a:avLst/>
              <a:gdLst/>
              <a:ahLst/>
              <a:cxnLst/>
              <a:rect l="l" t="t" r="r" b="b"/>
              <a:pathLst>
                <a:path w="91" h="107" extrusionOk="0">
                  <a:moveTo>
                    <a:pt x="46" y="107"/>
                  </a:moveTo>
                  <a:cubicBezTo>
                    <a:pt x="20" y="107"/>
                    <a:pt x="0" y="83"/>
                    <a:pt x="0" y="53"/>
                  </a:cubicBezTo>
                  <a:cubicBezTo>
                    <a:pt x="0" y="24"/>
                    <a:pt x="20" y="0"/>
                    <a:pt x="46" y="0"/>
                  </a:cubicBezTo>
                  <a:cubicBezTo>
                    <a:pt x="71" y="0"/>
                    <a:pt x="91" y="24"/>
                    <a:pt x="91" y="53"/>
                  </a:cubicBezTo>
                  <a:cubicBezTo>
                    <a:pt x="91" y="83"/>
                    <a:pt x="71" y="107"/>
                    <a:pt x="46" y="107"/>
                  </a:cubicBezTo>
                  <a:close/>
                  <a:moveTo>
                    <a:pt x="46" y="12"/>
                  </a:moveTo>
                  <a:cubicBezTo>
                    <a:pt x="27" y="12"/>
                    <a:pt x="12" y="30"/>
                    <a:pt x="12" y="53"/>
                  </a:cubicBezTo>
                  <a:cubicBezTo>
                    <a:pt x="12" y="76"/>
                    <a:pt x="27" y="95"/>
                    <a:pt x="46" y="95"/>
                  </a:cubicBezTo>
                  <a:cubicBezTo>
                    <a:pt x="64" y="95"/>
                    <a:pt x="79" y="76"/>
                    <a:pt x="79" y="53"/>
                  </a:cubicBezTo>
                  <a:cubicBezTo>
                    <a:pt x="79" y="30"/>
                    <a:pt x="64" y="12"/>
                    <a:pt x="46" y="12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7808913" y="5068888"/>
              <a:ext cx="190500" cy="80962"/>
            </a:xfrm>
            <a:custGeom>
              <a:avLst/>
              <a:gdLst/>
              <a:ahLst/>
              <a:cxnLst/>
              <a:rect l="l" t="t" r="r" b="b"/>
              <a:pathLst>
                <a:path w="82" h="35" extrusionOk="0">
                  <a:moveTo>
                    <a:pt x="71" y="35"/>
                  </a:moveTo>
                  <a:cubicBezTo>
                    <a:pt x="61" y="35"/>
                    <a:pt x="54" y="31"/>
                    <a:pt x="47" y="23"/>
                  </a:cubicBezTo>
                  <a:cubicBezTo>
                    <a:pt x="40" y="30"/>
                    <a:pt x="28" y="34"/>
                    <a:pt x="18" y="34"/>
                  </a:cubicBezTo>
                  <a:cubicBezTo>
                    <a:pt x="11" y="34"/>
                    <a:pt x="5" y="33"/>
                    <a:pt x="0" y="3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1"/>
                    <a:pt x="13" y="22"/>
                    <a:pt x="18" y="22"/>
                  </a:cubicBezTo>
                  <a:cubicBezTo>
                    <a:pt x="27" y="22"/>
                    <a:pt x="39" y="17"/>
                    <a:pt x="42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9" y="21"/>
                    <a:pt x="66" y="25"/>
                    <a:pt x="76" y="22"/>
                  </a:cubicBezTo>
                  <a:cubicBezTo>
                    <a:pt x="77" y="22"/>
                    <a:pt x="78" y="22"/>
                    <a:pt x="79" y="22"/>
                  </a:cubicBezTo>
                  <a:cubicBezTo>
                    <a:pt x="80" y="22"/>
                    <a:pt x="80" y="22"/>
                    <a:pt x="81" y="2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1" y="34"/>
                    <a:pt x="81" y="34"/>
                    <a:pt x="80" y="34"/>
                  </a:cubicBezTo>
                  <a:cubicBezTo>
                    <a:pt x="80" y="34"/>
                    <a:pt x="79" y="34"/>
                    <a:pt x="79" y="34"/>
                  </a:cubicBezTo>
                  <a:cubicBezTo>
                    <a:pt x="76" y="35"/>
                    <a:pt x="73" y="35"/>
                    <a:pt x="71" y="35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7904163" y="4857750"/>
              <a:ext cx="382588" cy="350837"/>
            </a:xfrm>
            <a:custGeom>
              <a:avLst/>
              <a:gdLst/>
              <a:ahLst/>
              <a:cxnLst/>
              <a:rect l="l" t="t" r="r" b="b"/>
              <a:pathLst>
                <a:path w="241" h="221" extrusionOk="0">
                  <a:moveTo>
                    <a:pt x="117" y="221"/>
                  </a:moveTo>
                  <a:lnTo>
                    <a:pt x="117" y="147"/>
                  </a:lnTo>
                  <a:lnTo>
                    <a:pt x="97" y="147"/>
                  </a:lnTo>
                  <a:lnTo>
                    <a:pt x="97" y="130"/>
                  </a:lnTo>
                  <a:lnTo>
                    <a:pt x="135" y="130"/>
                  </a:lnTo>
                  <a:lnTo>
                    <a:pt x="135" y="174"/>
                  </a:lnTo>
                  <a:lnTo>
                    <a:pt x="175" y="130"/>
                  </a:lnTo>
                  <a:lnTo>
                    <a:pt x="223" y="130"/>
                  </a:lnTo>
                  <a:lnTo>
                    <a:pt x="223" y="18"/>
                  </a:lnTo>
                  <a:lnTo>
                    <a:pt x="17" y="18"/>
                  </a:lnTo>
                  <a:lnTo>
                    <a:pt x="17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47"/>
                  </a:lnTo>
                  <a:lnTo>
                    <a:pt x="183" y="147"/>
                  </a:lnTo>
                  <a:lnTo>
                    <a:pt x="117" y="221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8018463" y="49657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8094663" y="49657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8172450" y="49657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58" name="Google Shape;558;p25"/>
          <p:cNvSpPr/>
          <p:nvPr/>
        </p:nvSpPr>
        <p:spPr>
          <a:xfrm rot="2700000">
            <a:off x="1592525" y="4079444"/>
            <a:ext cx="177546" cy="326980"/>
          </a:xfrm>
          <a:custGeom>
            <a:avLst/>
            <a:gdLst/>
            <a:ahLst/>
            <a:cxnLst/>
            <a:rect l="l" t="t" r="r" b="b"/>
            <a:pathLst>
              <a:path w="579" h="1073" extrusionOk="0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59" name="Google Shape;559;p25"/>
          <p:cNvGrpSpPr/>
          <p:nvPr/>
        </p:nvGrpSpPr>
        <p:grpSpPr>
          <a:xfrm rot="2700000">
            <a:off x="2701505" y="3271725"/>
            <a:ext cx="213654" cy="372326"/>
            <a:chOff x="4732338" y="4783138"/>
            <a:chExt cx="703263" cy="1225550"/>
          </a:xfrm>
        </p:grpSpPr>
        <p:sp>
          <p:nvSpPr>
            <p:cNvPr id="560" name="Google Shape;560;p25"/>
            <p:cNvSpPr/>
            <p:nvPr/>
          </p:nvSpPr>
          <p:spPr>
            <a:xfrm>
              <a:off x="4732338" y="4783138"/>
              <a:ext cx="703263" cy="1173163"/>
            </a:xfrm>
            <a:custGeom>
              <a:avLst/>
              <a:gdLst/>
              <a:ahLst/>
              <a:cxnLst/>
              <a:rect l="l" t="t" r="r" b="b"/>
              <a:pathLst>
                <a:path w="184" h="310" extrusionOk="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4960938" y="5127626"/>
              <a:ext cx="244475" cy="2413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4973638" y="5649913"/>
              <a:ext cx="225425" cy="358775"/>
            </a:xfrm>
            <a:custGeom>
              <a:avLst/>
              <a:gdLst/>
              <a:ahLst/>
              <a:cxnLst/>
              <a:rect l="l" t="t" r="r" b="b"/>
              <a:pathLst>
                <a:path w="59" h="95" extrusionOk="0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63" name="Google Shape;563;p25"/>
          <p:cNvSpPr/>
          <p:nvPr/>
        </p:nvSpPr>
        <p:spPr>
          <a:xfrm>
            <a:off x="6837385" y="2859144"/>
            <a:ext cx="277403" cy="208053"/>
          </a:xfrm>
          <a:custGeom>
            <a:avLst/>
            <a:gdLst/>
            <a:ahLst/>
            <a:cxnLst/>
            <a:rect l="l" t="t" r="r" b="b"/>
            <a:pathLst>
              <a:path w="112" h="84" extrusionOk="0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105" y="84"/>
                  <a:pt x="112" y="77"/>
                  <a:pt x="112" y="68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16"/>
                </a:moveTo>
                <a:cubicBezTo>
                  <a:pt x="104" y="68"/>
                  <a:pt x="104" y="68"/>
                  <a:pt x="104" y="68"/>
                </a:cubicBezTo>
                <a:cubicBezTo>
                  <a:pt x="104" y="68"/>
                  <a:pt x="104" y="69"/>
                  <a:pt x="104" y="69"/>
                </a:cubicBezTo>
                <a:cubicBezTo>
                  <a:pt x="71" y="38"/>
                  <a:pt x="71" y="38"/>
                  <a:pt x="71" y="38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5"/>
                  <a:pt x="104" y="16"/>
                </a:cubicBezTo>
                <a:close/>
                <a:moveTo>
                  <a:pt x="96" y="8"/>
                </a:moveTo>
                <a:cubicBezTo>
                  <a:pt x="97" y="8"/>
                  <a:pt x="98" y="8"/>
                  <a:pt x="98" y="8"/>
                </a:cubicBezTo>
                <a:cubicBezTo>
                  <a:pt x="55" y="41"/>
                  <a:pt x="55" y="41"/>
                  <a:pt x="55" y="41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8"/>
                  <a:pt x="15" y="8"/>
                  <a:pt x="16" y="8"/>
                </a:cubicBezTo>
                <a:lnTo>
                  <a:pt x="96" y="8"/>
                </a:lnTo>
                <a:close/>
                <a:moveTo>
                  <a:pt x="8" y="69"/>
                </a:moveTo>
                <a:cubicBezTo>
                  <a:pt x="8" y="69"/>
                  <a:pt x="8" y="68"/>
                  <a:pt x="8" y="6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40" y="39"/>
                  <a:pt x="40" y="39"/>
                  <a:pt x="40" y="39"/>
                </a:cubicBezTo>
                <a:lnTo>
                  <a:pt x="8" y="69"/>
                </a:lnTo>
                <a:close/>
                <a:moveTo>
                  <a:pt x="16" y="76"/>
                </a:moveTo>
                <a:cubicBezTo>
                  <a:pt x="15" y="76"/>
                  <a:pt x="13" y="76"/>
                  <a:pt x="13" y="75"/>
                </a:cubicBezTo>
                <a:cubicBezTo>
                  <a:pt x="47" y="43"/>
                  <a:pt x="47" y="43"/>
                  <a:pt x="47" y="43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1" y="47"/>
                  <a:pt x="53" y="48"/>
                  <a:pt x="55" y="48"/>
                </a:cubicBezTo>
                <a:cubicBezTo>
                  <a:pt x="58" y="48"/>
                  <a:pt x="60" y="47"/>
                  <a:pt x="61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65" y="43"/>
                  <a:pt x="65" y="43"/>
                  <a:pt x="65" y="43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76"/>
                  <a:pt x="97" y="76"/>
                  <a:pt x="96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64" name="Google Shape;564;p25"/>
          <p:cNvGrpSpPr/>
          <p:nvPr/>
        </p:nvGrpSpPr>
        <p:grpSpPr>
          <a:xfrm>
            <a:off x="7807370" y="2650791"/>
            <a:ext cx="275127" cy="239539"/>
            <a:chOff x="1482726" y="3625850"/>
            <a:chExt cx="319088" cy="277813"/>
          </a:xfrm>
        </p:grpSpPr>
        <p:sp>
          <p:nvSpPr>
            <p:cNvPr id="565" name="Google Shape;565;p25"/>
            <p:cNvSpPr/>
            <p:nvPr/>
          </p:nvSpPr>
          <p:spPr>
            <a:xfrm>
              <a:off x="1482726" y="3625850"/>
              <a:ext cx="319088" cy="277813"/>
            </a:xfrm>
            <a:custGeom>
              <a:avLst/>
              <a:gdLst/>
              <a:ahLst/>
              <a:cxnLst/>
              <a:rect l="l" t="t" r="r" b="b"/>
              <a:pathLst>
                <a:path w="120" h="104" extrusionOk="0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3" y="26"/>
                    <a:pt x="8" y="27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0"/>
                    <a:pt x="12" y="104"/>
                    <a:pt x="16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8" y="104"/>
                    <a:pt x="112" y="100"/>
                    <a:pt x="112" y="9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7" y="26"/>
                    <a:pt x="120" y="21"/>
                    <a:pt x="120" y="1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0" y="8"/>
                    <a:pt x="112" y="10"/>
                    <a:pt x="112" y="12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8"/>
                    <a:pt x="110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lnTo>
                    <a:pt x="8" y="12"/>
                  </a:lnTo>
                  <a:close/>
                  <a:moveTo>
                    <a:pt x="16" y="96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6" y="96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1600201" y="3732213"/>
              <a:ext cx="84138" cy="22225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2" y="6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67" name="Google Shape;567;p25"/>
          <p:cNvGrpSpPr/>
          <p:nvPr/>
        </p:nvGrpSpPr>
        <p:grpSpPr>
          <a:xfrm>
            <a:off x="7548872" y="2842439"/>
            <a:ext cx="250110" cy="241467"/>
            <a:chOff x="4064000" y="5461000"/>
            <a:chExt cx="735013" cy="709613"/>
          </a:xfrm>
        </p:grpSpPr>
        <p:sp>
          <p:nvSpPr>
            <p:cNvPr id="568" name="Google Shape;568;p25"/>
            <p:cNvSpPr/>
            <p:nvPr/>
          </p:nvSpPr>
          <p:spPr>
            <a:xfrm>
              <a:off x="4064000" y="5461000"/>
              <a:ext cx="708025" cy="709613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4352925" y="5691188"/>
              <a:ext cx="446088" cy="446088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4433888" y="5754688"/>
              <a:ext cx="190500" cy="141288"/>
            </a:xfrm>
            <a:custGeom>
              <a:avLst/>
              <a:gdLst/>
              <a:ahLst/>
              <a:cxnLst/>
              <a:rect l="l" t="t" r="r" b="b"/>
              <a:pathLst>
                <a:path w="50" h="37" extrusionOk="0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71" name="Google Shape;571;p25"/>
          <p:cNvGrpSpPr/>
          <p:nvPr/>
        </p:nvGrpSpPr>
        <p:grpSpPr>
          <a:xfrm>
            <a:off x="1006891" y="3375598"/>
            <a:ext cx="294188" cy="206441"/>
            <a:chOff x="5730876" y="4662488"/>
            <a:chExt cx="1931988" cy="1355725"/>
          </a:xfrm>
        </p:grpSpPr>
        <p:sp>
          <p:nvSpPr>
            <p:cNvPr id="572" name="Google Shape;572;p25"/>
            <p:cNvSpPr/>
            <p:nvPr/>
          </p:nvSpPr>
          <p:spPr>
            <a:xfrm>
              <a:off x="5730876" y="4662488"/>
              <a:ext cx="1931988" cy="1355725"/>
            </a:xfrm>
            <a:custGeom>
              <a:avLst/>
              <a:gdLst/>
              <a:ahLst/>
              <a:cxnLst/>
              <a:rect l="l" t="t" r="r" b="b"/>
              <a:pathLst>
                <a:path w="1759" h="1235" extrusionOk="0">
                  <a:moveTo>
                    <a:pt x="1749" y="863"/>
                  </a:moveTo>
                  <a:cubicBezTo>
                    <a:pt x="1712" y="863"/>
                    <a:pt x="1712" y="863"/>
                    <a:pt x="1712" y="863"/>
                  </a:cubicBezTo>
                  <a:cubicBezTo>
                    <a:pt x="1712" y="638"/>
                    <a:pt x="1712" y="638"/>
                    <a:pt x="1712" y="638"/>
                  </a:cubicBezTo>
                  <a:cubicBezTo>
                    <a:pt x="1712" y="625"/>
                    <a:pt x="1712" y="619"/>
                    <a:pt x="1593" y="409"/>
                  </a:cubicBezTo>
                  <a:cubicBezTo>
                    <a:pt x="1537" y="310"/>
                    <a:pt x="1480" y="211"/>
                    <a:pt x="1479" y="210"/>
                  </a:cubicBezTo>
                  <a:cubicBezTo>
                    <a:pt x="1477" y="206"/>
                    <a:pt x="1477" y="206"/>
                    <a:pt x="1477" y="206"/>
                  </a:cubicBezTo>
                  <a:cubicBezTo>
                    <a:pt x="1473" y="202"/>
                    <a:pt x="1473" y="202"/>
                    <a:pt x="1473" y="202"/>
                  </a:cubicBezTo>
                  <a:cubicBezTo>
                    <a:pt x="1455" y="185"/>
                    <a:pt x="1432" y="175"/>
                    <a:pt x="1408" y="175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5" y="174"/>
                    <a:pt x="961" y="174"/>
                    <a:pt x="957" y="175"/>
                  </a:cubicBezTo>
                  <a:cubicBezTo>
                    <a:pt x="957" y="61"/>
                    <a:pt x="957" y="61"/>
                    <a:pt x="957" y="61"/>
                  </a:cubicBezTo>
                  <a:cubicBezTo>
                    <a:pt x="957" y="28"/>
                    <a:pt x="930" y="0"/>
                    <a:pt x="89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1" y="643"/>
                    <a:pt x="1" y="643"/>
                    <a:pt x="1" y="643"/>
                  </a:cubicBezTo>
                  <a:cubicBezTo>
                    <a:pt x="1" y="951"/>
                    <a:pt x="1" y="951"/>
                    <a:pt x="1" y="951"/>
                  </a:cubicBezTo>
                  <a:cubicBezTo>
                    <a:pt x="1" y="1001"/>
                    <a:pt x="42" y="1043"/>
                    <a:pt x="93" y="1043"/>
                  </a:cubicBezTo>
                  <a:cubicBezTo>
                    <a:pt x="193" y="1043"/>
                    <a:pt x="193" y="1043"/>
                    <a:pt x="193" y="1043"/>
                  </a:cubicBezTo>
                  <a:cubicBezTo>
                    <a:pt x="213" y="1152"/>
                    <a:pt x="308" y="1235"/>
                    <a:pt x="423" y="1235"/>
                  </a:cubicBezTo>
                  <a:cubicBezTo>
                    <a:pt x="538" y="1235"/>
                    <a:pt x="634" y="1152"/>
                    <a:pt x="653" y="1043"/>
                  </a:cubicBezTo>
                  <a:cubicBezTo>
                    <a:pt x="1085" y="1043"/>
                    <a:pt x="1085" y="1043"/>
                    <a:pt x="1085" y="1043"/>
                  </a:cubicBezTo>
                  <a:cubicBezTo>
                    <a:pt x="1104" y="1152"/>
                    <a:pt x="1200" y="1235"/>
                    <a:pt x="1315" y="1235"/>
                  </a:cubicBezTo>
                  <a:cubicBezTo>
                    <a:pt x="1429" y="1235"/>
                    <a:pt x="1525" y="1152"/>
                    <a:pt x="1544" y="1043"/>
                  </a:cubicBezTo>
                  <a:cubicBezTo>
                    <a:pt x="1701" y="1043"/>
                    <a:pt x="1717" y="1042"/>
                    <a:pt x="1749" y="1042"/>
                  </a:cubicBezTo>
                  <a:cubicBezTo>
                    <a:pt x="1754" y="1042"/>
                    <a:pt x="1759" y="1038"/>
                    <a:pt x="1759" y="1033"/>
                  </a:cubicBezTo>
                  <a:cubicBezTo>
                    <a:pt x="1759" y="873"/>
                    <a:pt x="1759" y="873"/>
                    <a:pt x="1759" y="873"/>
                  </a:cubicBezTo>
                  <a:cubicBezTo>
                    <a:pt x="1759" y="868"/>
                    <a:pt x="1754" y="863"/>
                    <a:pt x="1749" y="863"/>
                  </a:cubicBezTo>
                  <a:close/>
                  <a:moveTo>
                    <a:pt x="1413" y="257"/>
                  </a:moveTo>
                  <a:cubicBezTo>
                    <a:pt x="1488" y="388"/>
                    <a:pt x="1605" y="593"/>
                    <a:pt x="1629" y="642"/>
                  </a:cubicBezTo>
                  <a:cubicBezTo>
                    <a:pt x="1300" y="642"/>
                    <a:pt x="1300" y="642"/>
                    <a:pt x="1300" y="642"/>
                  </a:cubicBezTo>
                  <a:cubicBezTo>
                    <a:pt x="1300" y="256"/>
                    <a:pt x="1300" y="256"/>
                    <a:pt x="1300" y="256"/>
                  </a:cubicBezTo>
                  <a:cubicBezTo>
                    <a:pt x="1408" y="256"/>
                    <a:pt x="1408" y="256"/>
                    <a:pt x="1408" y="256"/>
                  </a:cubicBezTo>
                  <a:cubicBezTo>
                    <a:pt x="1410" y="256"/>
                    <a:pt x="1411" y="256"/>
                    <a:pt x="1413" y="257"/>
                  </a:cubicBezTo>
                  <a:close/>
                  <a:moveTo>
                    <a:pt x="961" y="258"/>
                  </a:moveTo>
                  <a:cubicBezTo>
                    <a:pt x="963" y="256"/>
                    <a:pt x="966" y="255"/>
                    <a:pt x="969" y="255"/>
                  </a:cubicBezTo>
                  <a:cubicBezTo>
                    <a:pt x="1259" y="256"/>
                    <a:pt x="1259" y="256"/>
                    <a:pt x="1259" y="256"/>
                  </a:cubicBezTo>
                  <a:cubicBezTo>
                    <a:pt x="1259" y="642"/>
                    <a:pt x="1259" y="642"/>
                    <a:pt x="1259" y="642"/>
                  </a:cubicBezTo>
                  <a:cubicBezTo>
                    <a:pt x="958" y="642"/>
                    <a:pt x="958" y="642"/>
                    <a:pt x="958" y="642"/>
                  </a:cubicBezTo>
                  <a:cubicBezTo>
                    <a:pt x="958" y="266"/>
                    <a:pt x="958" y="266"/>
                    <a:pt x="958" y="266"/>
                  </a:cubicBezTo>
                  <a:cubicBezTo>
                    <a:pt x="958" y="263"/>
                    <a:pt x="959" y="260"/>
                    <a:pt x="961" y="258"/>
                  </a:cubicBezTo>
                  <a:close/>
                  <a:moveTo>
                    <a:pt x="876" y="81"/>
                  </a:moveTo>
                  <a:cubicBezTo>
                    <a:pt x="876" y="604"/>
                    <a:pt x="876" y="604"/>
                    <a:pt x="876" y="604"/>
                  </a:cubicBezTo>
                  <a:cubicBezTo>
                    <a:pt x="163" y="604"/>
                    <a:pt x="163" y="604"/>
                    <a:pt x="163" y="604"/>
                  </a:cubicBezTo>
                  <a:cubicBezTo>
                    <a:pt x="82" y="604"/>
                    <a:pt x="82" y="604"/>
                    <a:pt x="82" y="604"/>
                  </a:cubicBezTo>
                  <a:cubicBezTo>
                    <a:pt x="81" y="81"/>
                    <a:pt x="81" y="81"/>
                    <a:pt x="81" y="81"/>
                  </a:cubicBezTo>
                  <a:lnTo>
                    <a:pt x="876" y="81"/>
                  </a:lnTo>
                  <a:close/>
                  <a:moveTo>
                    <a:pt x="423" y="1160"/>
                  </a:moveTo>
                  <a:cubicBezTo>
                    <a:pt x="336" y="1160"/>
                    <a:pt x="265" y="1089"/>
                    <a:pt x="265" y="1002"/>
                  </a:cubicBezTo>
                  <a:cubicBezTo>
                    <a:pt x="265" y="915"/>
                    <a:pt x="336" y="844"/>
                    <a:pt x="423" y="844"/>
                  </a:cubicBezTo>
                  <a:cubicBezTo>
                    <a:pt x="511" y="844"/>
                    <a:pt x="582" y="915"/>
                    <a:pt x="582" y="1002"/>
                  </a:cubicBezTo>
                  <a:cubicBezTo>
                    <a:pt x="582" y="1089"/>
                    <a:pt x="511" y="1160"/>
                    <a:pt x="423" y="1160"/>
                  </a:cubicBezTo>
                  <a:close/>
                  <a:moveTo>
                    <a:pt x="425" y="766"/>
                  </a:moveTo>
                  <a:cubicBezTo>
                    <a:pt x="308" y="766"/>
                    <a:pt x="211" y="851"/>
                    <a:pt x="192" y="962"/>
                  </a:cubicBezTo>
                  <a:cubicBezTo>
                    <a:pt x="93" y="962"/>
                    <a:pt x="93" y="962"/>
                    <a:pt x="93" y="962"/>
                  </a:cubicBezTo>
                  <a:cubicBezTo>
                    <a:pt x="87" y="962"/>
                    <a:pt x="82" y="957"/>
                    <a:pt x="82" y="951"/>
                  </a:cubicBezTo>
                  <a:cubicBezTo>
                    <a:pt x="82" y="684"/>
                    <a:pt x="82" y="684"/>
                    <a:pt x="82" y="684"/>
                  </a:cubicBezTo>
                  <a:cubicBezTo>
                    <a:pt x="957" y="684"/>
                    <a:pt x="957" y="684"/>
                    <a:pt x="957" y="684"/>
                  </a:cubicBezTo>
                  <a:cubicBezTo>
                    <a:pt x="958" y="684"/>
                    <a:pt x="958" y="684"/>
                    <a:pt x="958" y="684"/>
                  </a:cubicBezTo>
                  <a:cubicBezTo>
                    <a:pt x="958" y="682"/>
                    <a:pt x="958" y="682"/>
                    <a:pt x="958" y="682"/>
                  </a:cubicBezTo>
                  <a:cubicBezTo>
                    <a:pt x="1631" y="682"/>
                    <a:pt x="1631" y="682"/>
                    <a:pt x="1631" y="682"/>
                  </a:cubicBezTo>
                  <a:cubicBezTo>
                    <a:pt x="1631" y="863"/>
                    <a:pt x="1631" y="863"/>
                    <a:pt x="1631" y="863"/>
                  </a:cubicBezTo>
                  <a:cubicBezTo>
                    <a:pt x="1594" y="863"/>
                    <a:pt x="1594" y="863"/>
                    <a:pt x="1594" y="863"/>
                  </a:cubicBezTo>
                  <a:cubicBezTo>
                    <a:pt x="1589" y="863"/>
                    <a:pt x="1584" y="868"/>
                    <a:pt x="1584" y="873"/>
                  </a:cubicBezTo>
                  <a:cubicBezTo>
                    <a:pt x="1584" y="962"/>
                    <a:pt x="1584" y="962"/>
                    <a:pt x="1584" y="962"/>
                  </a:cubicBezTo>
                  <a:cubicBezTo>
                    <a:pt x="1547" y="962"/>
                    <a:pt x="1547" y="962"/>
                    <a:pt x="1547" y="962"/>
                  </a:cubicBezTo>
                  <a:cubicBezTo>
                    <a:pt x="1528" y="851"/>
                    <a:pt x="1431" y="766"/>
                    <a:pt x="1315" y="766"/>
                  </a:cubicBezTo>
                  <a:cubicBezTo>
                    <a:pt x="1198" y="766"/>
                    <a:pt x="1101" y="851"/>
                    <a:pt x="1082" y="962"/>
                  </a:cubicBezTo>
                  <a:cubicBezTo>
                    <a:pt x="658" y="962"/>
                    <a:pt x="658" y="962"/>
                    <a:pt x="658" y="962"/>
                  </a:cubicBezTo>
                  <a:cubicBezTo>
                    <a:pt x="638" y="851"/>
                    <a:pt x="541" y="766"/>
                    <a:pt x="425" y="766"/>
                  </a:cubicBezTo>
                  <a:close/>
                  <a:moveTo>
                    <a:pt x="1315" y="1160"/>
                  </a:moveTo>
                  <a:cubicBezTo>
                    <a:pt x="1227" y="1160"/>
                    <a:pt x="1156" y="1089"/>
                    <a:pt x="1156" y="1002"/>
                  </a:cubicBezTo>
                  <a:cubicBezTo>
                    <a:pt x="1156" y="915"/>
                    <a:pt x="1227" y="844"/>
                    <a:pt x="1315" y="844"/>
                  </a:cubicBezTo>
                  <a:cubicBezTo>
                    <a:pt x="1402" y="844"/>
                    <a:pt x="1473" y="915"/>
                    <a:pt x="1473" y="1002"/>
                  </a:cubicBezTo>
                  <a:cubicBezTo>
                    <a:pt x="1473" y="1089"/>
                    <a:pt x="1402" y="1160"/>
                    <a:pt x="1315" y="116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7070726" y="5662613"/>
              <a:ext cx="207963" cy="206375"/>
            </a:xfrm>
            <a:prstGeom prst="ellipse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6092826" y="5662613"/>
              <a:ext cx="206375" cy="206375"/>
            </a:xfrm>
            <a:prstGeom prst="ellipse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75" name="Google Shape;575;p25"/>
          <p:cNvSpPr/>
          <p:nvPr/>
        </p:nvSpPr>
        <p:spPr>
          <a:xfrm>
            <a:off x="1621480" y="3347881"/>
            <a:ext cx="267777" cy="261875"/>
          </a:xfrm>
          <a:custGeom>
            <a:avLst/>
            <a:gdLst/>
            <a:ahLst/>
            <a:cxnLst/>
            <a:rect l="l" t="t" r="r" b="b"/>
            <a:pathLst>
              <a:path w="2506" h="2453" extrusionOk="0">
                <a:moveTo>
                  <a:pt x="2384" y="735"/>
                </a:moveTo>
                <a:cubicBezTo>
                  <a:pt x="2384" y="122"/>
                  <a:pt x="2384" y="122"/>
                  <a:pt x="2384" y="122"/>
                </a:cubicBezTo>
                <a:cubicBezTo>
                  <a:pt x="2384" y="54"/>
                  <a:pt x="2329" y="0"/>
                  <a:pt x="2261" y="0"/>
                </a:cubicBezTo>
                <a:cubicBezTo>
                  <a:pt x="2190" y="0"/>
                  <a:pt x="2190" y="0"/>
                  <a:pt x="2190" y="0"/>
                </a:cubicBezTo>
                <a:cubicBezTo>
                  <a:pt x="2138" y="0"/>
                  <a:pt x="2094" y="32"/>
                  <a:pt x="2076" y="78"/>
                </a:cubicBezTo>
                <a:cubicBezTo>
                  <a:pt x="1389" y="432"/>
                  <a:pt x="1389" y="432"/>
                  <a:pt x="1389" y="432"/>
                </a:cubicBezTo>
                <a:cubicBezTo>
                  <a:pt x="1248" y="432"/>
                  <a:pt x="1248" y="432"/>
                  <a:pt x="1248" y="432"/>
                </a:cubicBezTo>
                <a:cubicBezTo>
                  <a:pt x="1224" y="401"/>
                  <a:pt x="1186" y="382"/>
                  <a:pt x="1145" y="382"/>
                </a:cubicBezTo>
                <a:cubicBezTo>
                  <a:pt x="476" y="382"/>
                  <a:pt x="476" y="382"/>
                  <a:pt x="476" y="382"/>
                </a:cubicBezTo>
                <a:cubicBezTo>
                  <a:pt x="382" y="382"/>
                  <a:pt x="291" y="416"/>
                  <a:pt x="220" y="477"/>
                </a:cubicBezTo>
                <a:cubicBezTo>
                  <a:pt x="166" y="523"/>
                  <a:pt x="126" y="583"/>
                  <a:pt x="104" y="650"/>
                </a:cubicBezTo>
                <a:cubicBezTo>
                  <a:pt x="42" y="682"/>
                  <a:pt x="0" y="746"/>
                  <a:pt x="0" y="819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0" y="1293"/>
                  <a:pt x="42" y="1357"/>
                  <a:pt x="104" y="1388"/>
                </a:cubicBezTo>
                <a:cubicBezTo>
                  <a:pt x="126" y="1455"/>
                  <a:pt x="166" y="1515"/>
                  <a:pt x="220" y="1561"/>
                </a:cubicBezTo>
                <a:cubicBezTo>
                  <a:pt x="280" y="1613"/>
                  <a:pt x="355" y="1646"/>
                  <a:pt x="434" y="1654"/>
                </a:cubicBezTo>
                <a:cubicBezTo>
                  <a:pt x="642" y="2317"/>
                  <a:pt x="642" y="2317"/>
                  <a:pt x="642" y="2317"/>
                </a:cubicBezTo>
                <a:cubicBezTo>
                  <a:pt x="668" y="2398"/>
                  <a:pt x="744" y="2453"/>
                  <a:pt x="833" y="2453"/>
                </a:cubicBezTo>
                <a:cubicBezTo>
                  <a:pt x="855" y="2453"/>
                  <a:pt x="876" y="2450"/>
                  <a:pt x="897" y="2443"/>
                </a:cubicBezTo>
                <a:cubicBezTo>
                  <a:pt x="1168" y="2358"/>
                  <a:pt x="1168" y="2358"/>
                  <a:pt x="1168" y="2358"/>
                </a:cubicBezTo>
                <a:cubicBezTo>
                  <a:pt x="1219" y="2342"/>
                  <a:pt x="1262" y="2308"/>
                  <a:pt x="1288" y="2263"/>
                </a:cubicBezTo>
                <a:cubicBezTo>
                  <a:pt x="1315" y="2216"/>
                  <a:pt x="1321" y="2160"/>
                  <a:pt x="1305" y="2109"/>
                </a:cubicBezTo>
                <a:cubicBezTo>
                  <a:pt x="1246" y="1921"/>
                  <a:pt x="1246" y="1921"/>
                  <a:pt x="1246" y="1921"/>
                </a:cubicBezTo>
                <a:cubicBezTo>
                  <a:pt x="1274" y="1904"/>
                  <a:pt x="1274" y="1904"/>
                  <a:pt x="1274" y="1904"/>
                </a:cubicBezTo>
                <a:cubicBezTo>
                  <a:pt x="1330" y="1869"/>
                  <a:pt x="1347" y="1795"/>
                  <a:pt x="1313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237" y="1618"/>
                  <a:pt x="1237" y="1618"/>
                  <a:pt x="1237" y="1618"/>
                </a:cubicBezTo>
                <a:cubicBezTo>
                  <a:pt x="1241" y="1614"/>
                  <a:pt x="1244" y="1611"/>
                  <a:pt x="1248" y="1606"/>
                </a:cubicBezTo>
                <a:cubicBezTo>
                  <a:pt x="1389" y="1606"/>
                  <a:pt x="1389" y="1606"/>
                  <a:pt x="1389" y="1606"/>
                </a:cubicBezTo>
                <a:cubicBezTo>
                  <a:pt x="2072" y="1958"/>
                  <a:pt x="2072" y="1958"/>
                  <a:pt x="2072" y="1958"/>
                </a:cubicBezTo>
                <a:cubicBezTo>
                  <a:pt x="2085" y="2011"/>
                  <a:pt x="2133" y="2051"/>
                  <a:pt x="2190" y="2051"/>
                </a:cubicBezTo>
                <a:cubicBezTo>
                  <a:pt x="2261" y="2051"/>
                  <a:pt x="2261" y="2051"/>
                  <a:pt x="2261" y="2051"/>
                </a:cubicBezTo>
                <a:cubicBezTo>
                  <a:pt x="2329" y="2051"/>
                  <a:pt x="2384" y="1996"/>
                  <a:pt x="2384" y="1928"/>
                </a:cubicBezTo>
                <a:cubicBezTo>
                  <a:pt x="2384" y="1299"/>
                  <a:pt x="2384" y="1299"/>
                  <a:pt x="2384" y="1299"/>
                </a:cubicBezTo>
                <a:cubicBezTo>
                  <a:pt x="2461" y="1226"/>
                  <a:pt x="2506" y="1124"/>
                  <a:pt x="2506" y="1017"/>
                </a:cubicBezTo>
                <a:cubicBezTo>
                  <a:pt x="2506" y="909"/>
                  <a:pt x="2461" y="807"/>
                  <a:pt x="2384" y="735"/>
                </a:cubicBezTo>
                <a:close/>
                <a:moveTo>
                  <a:pt x="833" y="2318"/>
                </a:moveTo>
                <a:cubicBezTo>
                  <a:pt x="804" y="2318"/>
                  <a:pt x="779" y="2301"/>
                  <a:pt x="771" y="2276"/>
                </a:cubicBezTo>
                <a:cubicBezTo>
                  <a:pt x="556" y="1592"/>
                  <a:pt x="556" y="1592"/>
                  <a:pt x="556" y="1592"/>
                </a:cubicBezTo>
                <a:cubicBezTo>
                  <a:pt x="1001" y="1592"/>
                  <a:pt x="1001" y="1592"/>
                  <a:pt x="1001" y="1592"/>
                </a:cubicBezTo>
                <a:cubicBezTo>
                  <a:pt x="1176" y="2149"/>
                  <a:pt x="1176" y="2149"/>
                  <a:pt x="1176" y="2149"/>
                </a:cubicBezTo>
                <a:cubicBezTo>
                  <a:pt x="1181" y="2164"/>
                  <a:pt x="1179" y="2181"/>
                  <a:pt x="1170" y="2196"/>
                </a:cubicBezTo>
                <a:cubicBezTo>
                  <a:pt x="1161" y="2212"/>
                  <a:pt x="1146" y="2223"/>
                  <a:pt x="1128" y="2229"/>
                </a:cubicBezTo>
                <a:cubicBezTo>
                  <a:pt x="856" y="2314"/>
                  <a:pt x="856" y="2314"/>
                  <a:pt x="856" y="2314"/>
                </a:cubicBezTo>
                <a:cubicBezTo>
                  <a:pt x="849" y="2317"/>
                  <a:pt x="841" y="2318"/>
                  <a:pt x="833" y="2318"/>
                </a:cubicBezTo>
                <a:close/>
                <a:moveTo>
                  <a:pt x="136" y="1219"/>
                </a:moveTo>
                <a:cubicBezTo>
                  <a:pt x="136" y="819"/>
                  <a:pt x="136" y="819"/>
                  <a:pt x="136" y="819"/>
                </a:cubicBezTo>
                <a:cubicBezTo>
                  <a:pt x="136" y="806"/>
                  <a:pt x="140" y="795"/>
                  <a:pt x="147" y="785"/>
                </a:cubicBezTo>
                <a:cubicBezTo>
                  <a:pt x="147" y="1253"/>
                  <a:pt x="147" y="1253"/>
                  <a:pt x="147" y="1253"/>
                </a:cubicBezTo>
                <a:cubicBezTo>
                  <a:pt x="140" y="1244"/>
                  <a:pt x="136" y="1232"/>
                  <a:pt x="136" y="1219"/>
                </a:cubicBezTo>
                <a:close/>
                <a:moveTo>
                  <a:pt x="219" y="1264"/>
                </a:moveTo>
                <a:cubicBezTo>
                  <a:pt x="219" y="774"/>
                  <a:pt x="219" y="774"/>
                  <a:pt x="219" y="774"/>
                </a:cubicBezTo>
                <a:cubicBezTo>
                  <a:pt x="219" y="632"/>
                  <a:pt x="334" y="517"/>
                  <a:pt x="476" y="517"/>
                </a:cubicBezTo>
                <a:cubicBezTo>
                  <a:pt x="1140" y="517"/>
                  <a:pt x="1140" y="517"/>
                  <a:pt x="1140" y="517"/>
                </a:cubicBezTo>
                <a:cubicBezTo>
                  <a:pt x="1140" y="1521"/>
                  <a:pt x="1140" y="1521"/>
                  <a:pt x="1140" y="1521"/>
                </a:cubicBezTo>
                <a:cubicBezTo>
                  <a:pt x="1054" y="1521"/>
                  <a:pt x="1054" y="1521"/>
                  <a:pt x="1054" y="1521"/>
                </a:cubicBezTo>
                <a:cubicBezTo>
                  <a:pt x="476" y="1521"/>
                  <a:pt x="476" y="1521"/>
                  <a:pt x="476" y="1521"/>
                </a:cubicBezTo>
                <a:cubicBezTo>
                  <a:pt x="334" y="1521"/>
                  <a:pt x="219" y="1406"/>
                  <a:pt x="219" y="1264"/>
                </a:cubicBezTo>
                <a:close/>
                <a:moveTo>
                  <a:pt x="1090" y="1638"/>
                </a:moveTo>
                <a:cubicBezTo>
                  <a:pt x="1189" y="1797"/>
                  <a:pt x="1189" y="1797"/>
                  <a:pt x="1189" y="1797"/>
                </a:cubicBezTo>
                <a:cubicBezTo>
                  <a:pt x="1148" y="1823"/>
                  <a:pt x="1148" y="1823"/>
                  <a:pt x="1148" y="1823"/>
                </a:cubicBezTo>
                <a:lnTo>
                  <a:pt x="1090" y="1638"/>
                </a:lnTo>
                <a:close/>
                <a:moveTo>
                  <a:pt x="1212" y="567"/>
                </a:moveTo>
                <a:cubicBezTo>
                  <a:pt x="1421" y="567"/>
                  <a:pt x="1421" y="567"/>
                  <a:pt x="1421" y="567"/>
                </a:cubicBezTo>
                <a:cubicBezTo>
                  <a:pt x="2132" y="201"/>
                  <a:pt x="2132" y="201"/>
                  <a:pt x="2132" y="201"/>
                </a:cubicBezTo>
                <a:cubicBezTo>
                  <a:pt x="2132" y="1837"/>
                  <a:pt x="2132" y="1837"/>
                  <a:pt x="2132" y="1837"/>
                </a:cubicBezTo>
                <a:cubicBezTo>
                  <a:pt x="1421" y="1471"/>
                  <a:pt x="1421" y="1471"/>
                  <a:pt x="1421" y="1471"/>
                </a:cubicBezTo>
                <a:cubicBezTo>
                  <a:pt x="1212" y="1471"/>
                  <a:pt x="1212" y="1471"/>
                  <a:pt x="1212" y="1471"/>
                </a:cubicBezTo>
                <a:lnTo>
                  <a:pt x="1212" y="567"/>
                </a:lnTo>
                <a:close/>
                <a:moveTo>
                  <a:pt x="2203" y="135"/>
                </a:moveTo>
                <a:cubicBezTo>
                  <a:pt x="2248" y="135"/>
                  <a:pt x="2248" y="135"/>
                  <a:pt x="2248" y="135"/>
                </a:cubicBezTo>
                <a:cubicBezTo>
                  <a:pt x="2248" y="1915"/>
                  <a:pt x="2248" y="1915"/>
                  <a:pt x="2248" y="1915"/>
                </a:cubicBezTo>
                <a:cubicBezTo>
                  <a:pt x="2203" y="1915"/>
                  <a:pt x="2203" y="1915"/>
                  <a:pt x="2203" y="1915"/>
                </a:cubicBezTo>
                <a:lnTo>
                  <a:pt x="2203" y="135"/>
                </a:lnTo>
                <a:close/>
                <a:moveTo>
                  <a:pt x="2319" y="1169"/>
                </a:moveTo>
                <a:cubicBezTo>
                  <a:pt x="2319" y="865"/>
                  <a:pt x="2319" y="865"/>
                  <a:pt x="2319" y="865"/>
                </a:cubicBezTo>
                <a:cubicBezTo>
                  <a:pt x="2352" y="907"/>
                  <a:pt x="2371" y="960"/>
                  <a:pt x="2371" y="1017"/>
                </a:cubicBezTo>
                <a:cubicBezTo>
                  <a:pt x="2371" y="1074"/>
                  <a:pt x="2352" y="1126"/>
                  <a:pt x="2319" y="1169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6" name="Google Shape;576;p25"/>
          <p:cNvSpPr/>
          <p:nvPr/>
        </p:nvSpPr>
        <p:spPr>
          <a:xfrm>
            <a:off x="1242578" y="3783209"/>
            <a:ext cx="260342" cy="252776"/>
          </a:xfrm>
          <a:custGeom>
            <a:avLst/>
            <a:gdLst/>
            <a:ahLst/>
            <a:cxnLst/>
            <a:rect l="l" t="t" r="r" b="b"/>
            <a:pathLst>
              <a:path w="97" h="94" extrusionOk="0">
                <a:moveTo>
                  <a:pt x="96" y="16"/>
                </a:moveTo>
                <a:cubicBezTo>
                  <a:pt x="95" y="16"/>
                  <a:pt x="94" y="16"/>
                  <a:pt x="94" y="16"/>
                </a:cubicBezTo>
                <a:cubicBezTo>
                  <a:pt x="94" y="16"/>
                  <a:pt x="94" y="16"/>
                  <a:pt x="87" y="27"/>
                </a:cubicBezTo>
                <a:cubicBezTo>
                  <a:pt x="87" y="27"/>
                  <a:pt x="87" y="27"/>
                  <a:pt x="81" y="27"/>
                </a:cubicBezTo>
                <a:cubicBezTo>
                  <a:pt x="81" y="27"/>
                  <a:pt x="81" y="27"/>
                  <a:pt x="73" y="19"/>
                </a:cubicBezTo>
                <a:cubicBezTo>
                  <a:pt x="73" y="19"/>
                  <a:pt x="73" y="19"/>
                  <a:pt x="73" y="12"/>
                </a:cubicBezTo>
                <a:cubicBezTo>
                  <a:pt x="73" y="12"/>
                  <a:pt x="73" y="12"/>
                  <a:pt x="83" y="4"/>
                </a:cubicBezTo>
                <a:cubicBezTo>
                  <a:pt x="83" y="3"/>
                  <a:pt x="83" y="2"/>
                  <a:pt x="82" y="2"/>
                </a:cubicBezTo>
                <a:cubicBezTo>
                  <a:pt x="82" y="2"/>
                  <a:pt x="82" y="2"/>
                  <a:pt x="81" y="2"/>
                </a:cubicBezTo>
                <a:cubicBezTo>
                  <a:pt x="81" y="2"/>
                  <a:pt x="79" y="2"/>
                  <a:pt x="77" y="2"/>
                </a:cubicBezTo>
                <a:cubicBezTo>
                  <a:pt x="77" y="1"/>
                  <a:pt x="76" y="1"/>
                  <a:pt x="75" y="1"/>
                </a:cubicBezTo>
                <a:cubicBezTo>
                  <a:pt x="69" y="0"/>
                  <a:pt x="66" y="3"/>
                  <a:pt x="64" y="5"/>
                </a:cubicBezTo>
                <a:cubicBezTo>
                  <a:pt x="62" y="8"/>
                  <a:pt x="61" y="10"/>
                  <a:pt x="61" y="10"/>
                </a:cubicBezTo>
                <a:cubicBezTo>
                  <a:pt x="61" y="10"/>
                  <a:pt x="61" y="11"/>
                  <a:pt x="61" y="14"/>
                </a:cubicBezTo>
                <a:cubicBezTo>
                  <a:pt x="61" y="18"/>
                  <a:pt x="61" y="23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30"/>
                  <a:pt x="59" y="35"/>
                  <a:pt x="59" y="35"/>
                </a:cubicBezTo>
                <a:cubicBezTo>
                  <a:pt x="59" y="35"/>
                  <a:pt x="59" y="35"/>
                  <a:pt x="52" y="42"/>
                </a:cubicBezTo>
                <a:cubicBezTo>
                  <a:pt x="52" y="42"/>
                  <a:pt x="52" y="42"/>
                  <a:pt x="50" y="45"/>
                </a:cubicBezTo>
                <a:cubicBezTo>
                  <a:pt x="50" y="45"/>
                  <a:pt x="50" y="45"/>
                  <a:pt x="43" y="39"/>
                </a:cubicBezTo>
                <a:cubicBezTo>
                  <a:pt x="43" y="40"/>
                  <a:pt x="42" y="41"/>
                  <a:pt x="42" y="41"/>
                </a:cubicBezTo>
                <a:cubicBezTo>
                  <a:pt x="42" y="41"/>
                  <a:pt x="42" y="41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4" y="31"/>
                </a:cubicBezTo>
                <a:cubicBezTo>
                  <a:pt x="34" y="31"/>
                  <a:pt x="34" y="31"/>
                  <a:pt x="31" y="29"/>
                </a:cubicBezTo>
                <a:cubicBezTo>
                  <a:pt x="31" y="29"/>
                  <a:pt x="31" y="29"/>
                  <a:pt x="33" y="27"/>
                </a:cubicBezTo>
                <a:cubicBezTo>
                  <a:pt x="33" y="27"/>
                  <a:pt x="33" y="27"/>
                  <a:pt x="31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2" y="22"/>
                  <a:pt x="39" y="20"/>
                  <a:pt x="45" y="18"/>
                </a:cubicBezTo>
                <a:cubicBezTo>
                  <a:pt x="45" y="18"/>
                  <a:pt x="45" y="18"/>
                  <a:pt x="47" y="17"/>
                </a:cubicBezTo>
                <a:cubicBezTo>
                  <a:pt x="47" y="17"/>
                  <a:pt x="47" y="17"/>
                  <a:pt x="46" y="15"/>
                </a:cubicBezTo>
                <a:cubicBezTo>
                  <a:pt x="46" y="15"/>
                  <a:pt x="46" y="15"/>
                  <a:pt x="45" y="12"/>
                </a:cubicBezTo>
                <a:cubicBezTo>
                  <a:pt x="45" y="12"/>
                  <a:pt x="45" y="12"/>
                  <a:pt x="44" y="11"/>
                </a:cubicBezTo>
                <a:cubicBezTo>
                  <a:pt x="44" y="11"/>
                  <a:pt x="44" y="11"/>
                  <a:pt x="44" y="10"/>
                </a:cubicBezTo>
                <a:cubicBezTo>
                  <a:pt x="43" y="10"/>
                  <a:pt x="38" y="10"/>
                  <a:pt x="32" y="11"/>
                </a:cubicBezTo>
                <a:cubicBezTo>
                  <a:pt x="23" y="13"/>
                  <a:pt x="17" y="17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1" y="27"/>
                  <a:pt x="11" y="29"/>
                  <a:pt x="11" y="30"/>
                </a:cubicBezTo>
                <a:cubicBezTo>
                  <a:pt x="11" y="31"/>
                  <a:pt x="11" y="33"/>
                  <a:pt x="9" y="33"/>
                </a:cubicBezTo>
                <a:cubicBezTo>
                  <a:pt x="9" y="33"/>
                  <a:pt x="9" y="33"/>
                  <a:pt x="6" y="31"/>
                </a:cubicBezTo>
                <a:cubicBezTo>
                  <a:pt x="6" y="31"/>
                  <a:pt x="6" y="31"/>
                  <a:pt x="0" y="38"/>
                </a:cubicBezTo>
                <a:cubicBezTo>
                  <a:pt x="0" y="38"/>
                  <a:pt x="0" y="38"/>
                  <a:pt x="10" y="48"/>
                </a:cubicBezTo>
                <a:cubicBezTo>
                  <a:pt x="10" y="48"/>
                  <a:pt x="10" y="48"/>
                  <a:pt x="17" y="41"/>
                </a:cubicBezTo>
                <a:cubicBezTo>
                  <a:pt x="17" y="41"/>
                  <a:pt x="17" y="41"/>
                  <a:pt x="13" y="37"/>
                </a:cubicBezTo>
                <a:cubicBezTo>
                  <a:pt x="14" y="37"/>
                  <a:pt x="15" y="37"/>
                  <a:pt x="16" y="36"/>
                </a:cubicBezTo>
                <a:cubicBezTo>
                  <a:pt x="17" y="35"/>
                  <a:pt x="21" y="35"/>
                  <a:pt x="23" y="36"/>
                </a:cubicBezTo>
                <a:cubicBezTo>
                  <a:pt x="23" y="36"/>
                  <a:pt x="23" y="36"/>
                  <a:pt x="24" y="37"/>
                </a:cubicBezTo>
                <a:cubicBezTo>
                  <a:pt x="24" y="37"/>
                  <a:pt x="24" y="37"/>
                  <a:pt x="25" y="36"/>
                </a:cubicBezTo>
                <a:cubicBezTo>
                  <a:pt x="25" y="36"/>
                  <a:pt x="25" y="36"/>
                  <a:pt x="27" y="39"/>
                </a:cubicBezTo>
                <a:cubicBezTo>
                  <a:pt x="27" y="39"/>
                  <a:pt x="27" y="39"/>
                  <a:pt x="29" y="40"/>
                </a:cubicBezTo>
                <a:cubicBezTo>
                  <a:pt x="29" y="40"/>
                  <a:pt x="29" y="40"/>
                  <a:pt x="29" y="39"/>
                </a:cubicBezTo>
                <a:cubicBezTo>
                  <a:pt x="29" y="39"/>
                  <a:pt x="29" y="39"/>
                  <a:pt x="37" y="47"/>
                </a:cubicBezTo>
                <a:cubicBezTo>
                  <a:pt x="36" y="48"/>
                  <a:pt x="36" y="48"/>
                  <a:pt x="36" y="49"/>
                </a:cubicBezTo>
                <a:cubicBezTo>
                  <a:pt x="36" y="49"/>
                  <a:pt x="36" y="49"/>
                  <a:pt x="42" y="55"/>
                </a:cubicBezTo>
                <a:cubicBezTo>
                  <a:pt x="42" y="55"/>
                  <a:pt x="42" y="55"/>
                  <a:pt x="15" y="84"/>
                </a:cubicBezTo>
                <a:cubicBezTo>
                  <a:pt x="13" y="86"/>
                  <a:pt x="14" y="89"/>
                  <a:pt x="17" y="91"/>
                </a:cubicBezTo>
                <a:cubicBezTo>
                  <a:pt x="19" y="93"/>
                  <a:pt x="22" y="94"/>
                  <a:pt x="23" y="93"/>
                </a:cubicBezTo>
                <a:cubicBezTo>
                  <a:pt x="23" y="93"/>
                  <a:pt x="23" y="93"/>
                  <a:pt x="50" y="63"/>
                </a:cubicBezTo>
                <a:cubicBezTo>
                  <a:pt x="50" y="63"/>
                  <a:pt x="50" y="63"/>
                  <a:pt x="77" y="89"/>
                </a:cubicBezTo>
                <a:cubicBezTo>
                  <a:pt x="79" y="91"/>
                  <a:pt x="82" y="90"/>
                  <a:pt x="84" y="88"/>
                </a:cubicBezTo>
                <a:cubicBezTo>
                  <a:pt x="86" y="85"/>
                  <a:pt x="87" y="82"/>
                  <a:pt x="85" y="81"/>
                </a:cubicBezTo>
                <a:cubicBezTo>
                  <a:pt x="85" y="81"/>
                  <a:pt x="85" y="81"/>
                  <a:pt x="58" y="54"/>
                </a:cubicBezTo>
                <a:cubicBezTo>
                  <a:pt x="58" y="54"/>
                  <a:pt x="58" y="54"/>
                  <a:pt x="59" y="53"/>
                </a:cubicBezTo>
                <a:cubicBezTo>
                  <a:pt x="59" y="53"/>
                  <a:pt x="59" y="53"/>
                  <a:pt x="59" y="52"/>
                </a:cubicBezTo>
                <a:cubicBezTo>
                  <a:pt x="59" y="52"/>
                  <a:pt x="65" y="45"/>
                  <a:pt x="69" y="42"/>
                </a:cubicBezTo>
                <a:cubicBezTo>
                  <a:pt x="71" y="40"/>
                  <a:pt x="73" y="39"/>
                  <a:pt x="74" y="38"/>
                </a:cubicBezTo>
                <a:cubicBezTo>
                  <a:pt x="75" y="38"/>
                  <a:pt x="77" y="38"/>
                  <a:pt x="77" y="38"/>
                </a:cubicBezTo>
                <a:cubicBezTo>
                  <a:pt x="77" y="38"/>
                  <a:pt x="83" y="39"/>
                  <a:pt x="83" y="39"/>
                </a:cubicBezTo>
                <a:cubicBezTo>
                  <a:pt x="92" y="39"/>
                  <a:pt x="96" y="28"/>
                  <a:pt x="96" y="28"/>
                </a:cubicBezTo>
                <a:cubicBezTo>
                  <a:pt x="96" y="28"/>
                  <a:pt x="96" y="27"/>
                  <a:pt x="97" y="21"/>
                </a:cubicBezTo>
                <a:cubicBezTo>
                  <a:pt x="97" y="19"/>
                  <a:pt x="97" y="18"/>
                  <a:pt x="97" y="17"/>
                </a:cubicBezTo>
                <a:cubicBezTo>
                  <a:pt x="96" y="16"/>
                  <a:pt x="96" y="16"/>
                  <a:pt x="96" y="16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7" name="Google Shape;577;p25"/>
          <p:cNvSpPr/>
          <p:nvPr/>
        </p:nvSpPr>
        <p:spPr>
          <a:xfrm>
            <a:off x="7454228" y="1778032"/>
            <a:ext cx="280250" cy="280251"/>
          </a:xfrm>
          <a:custGeom>
            <a:avLst/>
            <a:gdLst/>
            <a:ahLst/>
            <a:cxnLst/>
            <a:rect l="l" t="t" r="r" b="b"/>
            <a:pathLst>
              <a:path w="128" h="128" extrusionOk="0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78" name="Google Shape;578;p25"/>
          <p:cNvGrpSpPr/>
          <p:nvPr/>
        </p:nvGrpSpPr>
        <p:grpSpPr>
          <a:xfrm>
            <a:off x="8117860" y="3829675"/>
            <a:ext cx="224396" cy="295325"/>
            <a:chOff x="5081588" y="1744663"/>
            <a:chExt cx="552450" cy="727075"/>
          </a:xfrm>
        </p:grpSpPr>
        <p:sp>
          <p:nvSpPr>
            <p:cNvPr id="579" name="Google Shape;579;p25"/>
            <p:cNvSpPr/>
            <p:nvPr/>
          </p:nvSpPr>
          <p:spPr>
            <a:xfrm>
              <a:off x="5081588" y="1744663"/>
              <a:ext cx="552450" cy="727075"/>
            </a:xfrm>
            <a:custGeom>
              <a:avLst/>
              <a:gdLst/>
              <a:ahLst/>
              <a:cxnLst/>
              <a:rect l="l" t="t" r="r" b="b"/>
              <a:pathLst>
                <a:path w="971" h="1283" extrusionOk="0">
                  <a:moveTo>
                    <a:pt x="884" y="207"/>
                  </a:moveTo>
                  <a:cubicBezTo>
                    <a:pt x="715" y="207"/>
                    <a:pt x="715" y="207"/>
                    <a:pt x="715" y="207"/>
                  </a:cubicBezTo>
                  <a:cubicBezTo>
                    <a:pt x="715" y="192"/>
                    <a:pt x="715" y="192"/>
                    <a:pt x="715" y="192"/>
                  </a:cubicBezTo>
                  <a:cubicBezTo>
                    <a:pt x="715" y="169"/>
                    <a:pt x="696" y="150"/>
                    <a:pt x="673" y="150"/>
                  </a:cubicBezTo>
                  <a:cubicBezTo>
                    <a:pt x="578" y="150"/>
                    <a:pt x="578" y="150"/>
                    <a:pt x="578" y="150"/>
                  </a:cubicBezTo>
                  <a:cubicBezTo>
                    <a:pt x="585" y="136"/>
                    <a:pt x="589" y="120"/>
                    <a:pt x="589" y="103"/>
                  </a:cubicBezTo>
                  <a:cubicBezTo>
                    <a:pt x="589" y="46"/>
                    <a:pt x="542" y="0"/>
                    <a:pt x="485" y="0"/>
                  </a:cubicBezTo>
                  <a:cubicBezTo>
                    <a:pt x="428" y="0"/>
                    <a:pt x="382" y="46"/>
                    <a:pt x="382" y="103"/>
                  </a:cubicBezTo>
                  <a:cubicBezTo>
                    <a:pt x="382" y="120"/>
                    <a:pt x="386" y="136"/>
                    <a:pt x="393" y="150"/>
                  </a:cubicBezTo>
                  <a:cubicBezTo>
                    <a:pt x="297" y="150"/>
                    <a:pt x="297" y="150"/>
                    <a:pt x="297" y="150"/>
                  </a:cubicBezTo>
                  <a:cubicBezTo>
                    <a:pt x="274" y="150"/>
                    <a:pt x="255" y="169"/>
                    <a:pt x="255" y="192"/>
                  </a:cubicBezTo>
                  <a:cubicBezTo>
                    <a:pt x="255" y="207"/>
                    <a:pt x="255" y="207"/>
                    <a:pt x="255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39" y="207"/>
                    <a:pt x="0" y="246"/>
                    <a:pt x="0" y="294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0" y="1244"/>
                    <a:pt x="39" y="1283"/>
                    <a:pt x="87" y="1283"/>
                  </a:cubicBezTo>
                  <a:cubicBezTo>
                    <a:pt x="884" y="1283"/>
                    <a:pt x="884" y="1283"/>
                    <a:pt x="884" y="1283"/>
                  </a:cubicBezTo>
                  <a:cubicBezTo>
                    <a:pt x="932" y="1283"/>
                    <a:pt x="971" y="1244"/>
                    <a:pt x="971" y="1196"/>
                  </a:cubicBezTo>
                  <a:cubicBezTo>
                    <a:pt x="971" y="294"/>
                    <a:pt x="971" y="294"/>
                    <a:pt x="971" y="294"/>
                  </a:cubicBezTo>
                  <a:cubicBezTo>
                    <a:pt x="971" y="246"/>
                    <a:pt x="932" y="207"/>
                    <a:pt x="884" y="207"/>
                  </a:cubicBezTo>
                  <a:close/>
                  <a:moveTo>
                    <a:pt x="485" y="59"/>
                  </a:moveTo>
                  <a:cubicBezTo>
                    <a:pt x="510" y="59"/>
                    <a:pt x="530" y="79"/>
                    <a:pt x="530" y="103"/>
                  </a:cubicBezTo>
                  <a:cubicBezTo>
                    <a:pt x="530" y="128"/>
                    <a:pt x="510" y="148"/>
                    <a:pt x="485" y="148"/>
                  </a:cubicBezTo>
                  <a:cubicBezTo>
                    <a:pt x="461" y="148"/>
                    <a:pt x="441" y="128"/>
                    <a:pt x="441" y="103"/>
                  </a:cubicBezTo>
                  <a:cubicBezTo>
                    <a:pt x="441" y="79"/>
                    <a:pt x="461" y="59"/>
                    <a:pt x="485" y="59"/>
                  </a:cubicBezTo>
                  <a:close/>
                  <a:moveTo>
                    <a:pt x="825" y="921"/>
                  </a:moveTo>
                  <a:cubicBezTo>
                    <a:pt x="659" y="921"/>
                    <a:pt x="659" y="921"/>
                    <a:pt x="659" y="921"/>
                  </a:cubicBezTo>
                  <a:cubicBezTo>
                    <a:pt x="659" y="1087"/>
                    <a:pt x="659" y="1087"/>
                    <a:pt x="659" y="1087"/>
                  </a:cubicBezTo>
                  <a:cubicBezTo>
                    <a:pt x="146" y="1087"/>
                    <a:pt x="146" y="1087"/>
                    <a:pt x="146" y="1087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255" y="313"/>
                    <a:pt x="274" y="332"/>
                    <a:pt x="297" y="332"/>
                  </a:cubicBezTo>
                  <a:cubicBezTo>
                    <a:pt x="673" y="332"/>
                    <a:pt x="673" y="332"/>
                    <a:pt x="673" y="332"/>
                  </a:cubicBezTo>
                  <a:cubicBezTo>
                    <a:pt x="696" y="332"/>
                    <a:pt x="715" y="313"/>
                    <a:pt x="715" y="290"/>
                  </a:cubicBezTo>
                  <a:cubicBezTo>
                    <a:pt x="715" y="275"/>
                    <a:pt x="715" y="275"/>
                    <a:pt x="715" y="275"/>
                  </a:cubicBezTo>
                  <a:cubicBezTo>
                    <a:pt x="825" y="275"/>
                    <a:pt x="825" y="275"/>
                    <a:pt x="825" y="275"/>
                  </a:cubicBezTo>
                  <a:lnTo>
                    <a:pt x="825" y="921"/>
                  </a:lnTo>
                  <a:close/>
                  <a:moveTo>
                    <a:pt x="802" y="953"/>
                  </a:moveTo>
                  <a:cubicBezTo>
                    <a:pt x="770" y="985"/>
                    <a:pt x="726" y="1029"/>
                    <a:pt x="691" y="1065"/>
                  </a:cubicBezTo>
                  <a:cubicBezTo>
                    <a:pt x="691" y="953"/>
                    <a:pt x="691" y="953"/>
                    <a:pt x="691" y="953"/>
                  </a:cubicBezTo>
                  <a:lnTo>
                    <a:pt x="802" y="953"/>
                  </a:lnTo>
                  <a:close/>
                  <a:moveTo>
                    <a:pt x="903" y="1196"/>
                  </a:moveTo>
                  <a:cubicBezTo>
                    <a:pt x="903" y="1207"/>
                    <a:pt x="894" y="1215"/>
                    <a:pt x="884" y="1215"/>
                  </a:cubicBezTo>
                  <a:cubicBezTo>
                    <a:pt x="87" y="1215"/>
                    <a:pt x="87" y="1215"/>
                    <a:pt x="87" y="1215"/>
                  </a:cubicBezTo>
                  <a:cubicBezTo>
                    <a:pt x="76" y="1215"/>
                    <a:pt x="68" y="1207"/>
                    <a:pt x="68" y="1196"/>
                  </a:cubicBezTo>
                  <a:cubicBezTo>
                    <a:pt x="68" y="294"/>
                    <a:pt x="68" y="294"/>
                    <a:pt x="68" y="294"/>
                  </a:cubicBezTo>
                  <a:cubicBezTo>
                    <a:pt x="68" y="284"/>
                    <a:pt x="76" y="275"/>
                    <a:pt x="87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1120"/>
                    <a:pt x="114" y="1120"/>
                    <a:pt x="114" y="1120"/>
                  </a:cubicBezTo>
                  <a:cubicBezTo>
                    <a:pt x="681" y="1120"/>
                    <a:pt x="681" y="1120"/>
                    <a:pt x="681" y="1120"/>
                  </a:cubicBezTo>
                  <a:cubicBezTo>
                    <a:pt x="686" y="1115"/>
                    <a:pt x="686" y="1115"/>
                    <a:pt x="686" y="1115"/>
                  </a:cubicBezTo>
                  <a:cubicBezTo>
                    <a:pt x="732" y="1069"/>
                    <a:pt x="818" y="983"/>
                    <a:pt x="852" y="948"/>
                  </a:cubicBezTo>
                  <a:cubicBezTo>
                    <a:pt x="857" y="943"/>
                    <a:pt x="857" y="943"/>
                    <a:pt x="857" y="943"/>
                  </a:cubicBezTo>
                  <a:cubicBezTo>
                    <a:pt x="857" y="275"/>
                    <a:pt x="857" y="275"/>
                    <a:pt x="857" y="275"/>
                  </a:cubicBezTo>
                  <a:cubicBezTo>
                    <a:pt x="884" y="275"/>
                    <a:pt x="884" y="275"/>
                    <a:pt x="884" y="275"/>
                  </a:cubicBezTo>
                  <a:cubicBezTo>
                    <a:pt x="894" y="275"/>
                    <a:pt x="903" y="284"/>
                    <a:pt x="903" y="294"/>
                  </a:cubicBezTo>
                  <a:lnTo>
                    <a:pt x="903" y="1196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5208588" y="2003426"/>
              <a:ext cx="298450" cy="1746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5208588" y="2081213"/>
              <a:ext cx="298450" cy="1746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5208588" y="2154238"/>
              <a:ext cx="298450" cy="1746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83" name="Google Shape;583;p25"/>
          <p:cNvGrpSpPr/>
          <p:nvPr/>
        </p:nvGrpSpPr>
        <p:grpSpPr>
          <a:xfrm>
            <a:off x="6847287" y="3333589"/>
            <a:ext cx="257606" cy="290456"/>
            <a:chOff x="6775450" y="3722688"/>
            <a:chExt cx="473075" cy="533400"/>
          </a:xfrm>
        </p:grpSpPr>
        <p:sp>
          <p:nvSpPr>
            <p:cNvPr id="584" name="Google Shape;584;p25"/>
            <p:cNvSpPr/>
            <p:nvPr/>
          </p:nvSpPr>
          <p:spPr>
            <a:xfrm>
              <a:off x="6775450" y="3827463"/>
              <a:ext cx="473075" cy="428625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119" y="51"/>
                  </a:moveTo>
                  <a:cubicBezTo>
                    <a:pt x="119" y="51"/>
                    <a:pt x="118" y="51"/>
                    <a:pt x="118" y="51"/>
                  </a:cubicBezTo>
                  <a:cubicBezTo>
                    <a:pt x="117" y="47"/>
                    <a:pt x="116" y="43"/>
                    <a:pt x="114" y="40"/>
                  </a:cubicBezTo>
                  <a:cubicBezTo>
                    <a:pt x="107" y="45"/>
                    <a:pt x="98" y="49"/>
                    <a:pt x="88" y="49"/>
                  </a:cubicBezTo>
                  <a:cubicBezTo>
                    <a:pt x="67" y="49"/>
                    <a:pt x="50" y="33"/>
                    <a:pt x="48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0"/>
                    <a:pt x="23" y="1"/>
                    <a:pt x="23" y="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7" y="32"/>
                    <a:pt x="13" y="39"/>
                    <a:pt x="11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6"/>
                    <a:pt x="0" y="49"/>
                    <a:pt x="0" y="5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5" y="82"/>
                    <a:pt x="24" y="92"/>
                    <a:pt x="37" y="98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11"/>
                    <a:pt x="40" y="114"/>
                    <a:pt x="43" y="114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4" y="114"/>
                    <a:pt x="56" y="111"/>
                    <a:pt x="56" y="107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9" y="104"/>
                    <a:pt x="61" y="104"/>
                    <a:pt x="64" y="104"/>
                  </a:cubicBezTo>
                  <a:cubicBezTo>
                    <a:pt x="66" y="104"/>
                    <a:pt x="68" y="104"/>
                    <a:pt x="70" y="104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11"/>
                    <a:pt x="73" y="114"/>
                    <a:pt x="76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7" y="114"/>
                    <a:pt x="90" y="111"/>
                    <a:pt x="90" y="107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105" y="92"/>
                    <a:pt x="115" y="79"/>
                    <a:pt x="118" y="64"/>
                  </a:cubicBezTo>
                  <a:cubicBezTo>
                    <a:pt x="118" y="65"/>
                    <a:pt x="119" y="65"/>
                    <a:pt x="119" y="65"/>
                  </a:cubicBezTo>
                  <a:cubicBezTo>
                    <a:pt x="123" y="65"/>
                    <a:pt x="126" y="62"/>
                    <a:pt x="126" y="58"/>
                  </a:cubicBezTo>
                  <a:cubicBezTo>
                    <a:pt x="126" y="54"/>
                    <a:pt x="123" y="51"/>
                    <a:pt x="119" y="51"/>
                  </a:cubicBezTo>
                  <a:close/>
                  <a:moveTo>
                    <a:pt x="29" y="48"/>
                  </a:moveTo>
                  <a:cubicBezTo>
                    <a:pt x="25" y="48"/>
                    <a:pt x="23" y="45"/>
                    <a:pt x="23" y="42"/>
                  </a:cubicBezTo>
                  <a:cubicBezTo>
                    <a:pt x="23" y="38"/>
                    <a:pt x="25" y="36"/>
                    <a:pt x="29" y="36"/>
                  </a:cubicBezTo>
                  <a:cubicBezTo>
                    <a:pt x="32" y="36"/>
                    <a:pt x="35" y="38"/>
                    <a:pt x="35" y="42"/>
                  </a:cubicBezTo>
                  <a:cubicBezTo>
                    <a:pt x="35" y="45"/>
                    <a:pt x="32" y="48"/>
                    <a:pt x="29" y="4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6970713" y="3722688"/>
              <a:ext cx="269875" cy="274638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36" y="73"/>
                  </a:moveTo>
                  <a:cubicBezTo>
                    <a:pt x="56" y="73"/>
                    <a:pt x="72" y="5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lose/>
                  <a:moveTo>
                    <a:pt x="34" y="38"/>
                  </a:moveTo>
                  <a:cubicBezTo>
                    <a:pt x="28" y="36"/>
                    <a:pt x="25" y="34"/>
                    <a:pt x="25" y="28"/>
                  </a:cubicBezTo>
                  <a:cubicBezTo>
                    <a:pt x="25" y="24"/>
                    <a:pt x="28" y="20"/>
                    <a:pt x="34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5" y="19"/>
                    <a:pt x="47" y="20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6"/>
                    <a:pt x="41" y="24"/>
                    <a:pt x="37" y="24"/>
                  </a:cubicBezTo>
                  <a:cubicBezTo>
                    <a:pt x="34" y="24"/>
                    <a:pt x="33" y="26"/>
                    <a:pt x="33" y="27"/>
                  </a:cubicBezTo>
                  <a:cubicBezTo>
                    <a:pt x="33" y="29"/>
                    <a:pt x="35" y="30"/>
                    <a:pt x="39" y="32"/>
                  </a:cubicBezTo>
                  <a:cubicBezTo>
                    <a:pt x="46" y="34"/>
                    <a:pt x="48" y="37"/>
                    <a:pt x="48" y="42"/>
                  </a:cubicBezTo>
                  <a:cubicBezTo>
                    <a:pt x="48" y="47"/>
                    <a:pt x="45" y="51"/>
                    <a:pt x="39" y="52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26" y="51"/>
                    <a:pt x="24" y="50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5"/>
                    <a:pt x="31" y="46"/>
                    <a:pt x="35" y="46"/>
                  </a:cubicBezTo>
                  <a:cubicBezTo>
                    <a:pt x="38" y="46"/>
                    <a:pt x="40" y="45"/>
                    <a:pt x="40" y="43"/>
                  </a:cubicBezTo>
                  <a:cubicBezTo>
                    <a:pt x="40" y="41"/>
                    <a:pt x="38" y="39"/>
                    <a:pt x="34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86" name="Google Shape;586;p25"/>
          <p:cNvSpPr/>
          <p:nvPr/>
        </p:nvSpPr>
        <p:spPr>
          <a:xfrm>
            <a:off x="6405191" y="3458029"/>
            <a:ext cx="278353" cy="229080"/>
          </a:xfrm>
          <a:custGeom>
            <a:avLst/>
            <a:gdLst/>
            <a:ahLst/>
            <a:cxnLst/>
            <a:rect l="l" t="t" r="r" b="b"/>
            <a:pathLst>
              <a:path w="136" h="112" extrusionOk="0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87" name="Google Shape;587;p25"/>
          <p:cNvGrpSpPr/>
          <p:nvPr/>
        </p:nvGrpSpPr>
        <p:grpSpPr>
          <a:xfrm>
            <a:off x="2381434" y="2382142"/>
            <a:ext cx="297117" cy="224312"/>
            <a:chOff x="9344026" y="4991101"/>
            <a:chExt cx="239713" cy="180975"/>
          </a:xfrm>
        </p:grpSpPr>
        <p:sp>
          <p:nvSpPr>
            <p:cNvPr id="588" name="Google Shape;588;p25"/>
            <p:cNvSpPr/>
            <p:nvPr/>
          </p:nvSpPr>
          <p:spPr>
            <a:xfrm>
              <a:off x="9344026" y="5141913"/>
              <a:ext cx="239713" cy="30163"/>
            </a:xfrm>
            <a:custGeom>
              <a:avLst/>
              <a:gdLst/>
              <a:ahLst/>
              <a:cxnLst/>
              <a:rect l="l" t="t" r="r" b="b"/>
              <a:pathLst>
                <a:path w="64" h="8" extrusionOk="0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9388476" y="4991101"/>
              <a:ext cx="195263" cy="134938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8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6" y="36"/>
                    <a:pt x="40" y="32"/>
                    <a:pt x="40" y="28"/>
                  </a:cubicBezTo>
                  <a:cubicBezTo>
                    <a:pt x="47" y="28"/>
                    <a:pt x="52" y="23"/>
                    <a:pt x="52" y="16"/>
                  </a:cubicBezTo>
                  <a:cubicBezTo>
                    <a:pt x="52" y="9"/>
                    <a:pt x="47" y="4"/>
                    <a:pt x="40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lose/>
                  <a:moveTo>
                    <a:pt x="48" y="16"/>
                  </a:moveTo>
                  <a:cubicBezTo>
                    <a:pt x="48" y="20"/>
                    <a:pt x="44" y="24"/>
                    <a:pt x="40" y="2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4" y="8"/>
                    <a:pt x="48" y="12"/>
                    <a:pt x="48" y="16"/>
                  </a:cubicBezTo>
                  <a:close/>
                  <a:moveTo>
                    <a:pt x="4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2"/>
                    <a:pt x="4" y="30"/>
                    <a:pt x="4" y="28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90" name="Google Shape;590;p25"/>
          <p:cNvGrpSpPr/>
          <p:nvPr/>
        </p:nvGrpSpPr>
        <p:grpSpPr>
          <a:xfrm>
            <a:off x="709158" y="4215758"/>
            <a:ext cx="209908" cy="243050"/>
            <a:chOff x="4937125" y="1749425"/>
            <a:chExt cx="392113" cy="454025"/>
          </a:xfrm>
        </p:grpSpPr>
        <p:sp>
          <p:nvSpPr>
            <p:cNvPr id="591" name="Google Shape;591;p25"/>
            <p:cNvSpPr/>
            <p:nvPr/>
          </p:nvSpPr>
          <p:spPr>
            <a:xfrm>
              <a:off x="5016500" y="2016125"/>
              <a:ext cx="79375" cy="190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5046663" y="1952625"/>
              <a:ext cx="84138" cy="19050"/>
            </a:xfrm>
            <a:custGeom>
              <a:avLst/>
              <a:gdLst/>
              <a:ahLst/>
              <a:cxnLst/>
              <a:rect l="l" t="t" r="r" b="b"/>
              <a:pathLst>
                <a:path w="17" h="4" extrusionOk="0">
                  <a:moveTo>
                    <a:pt x="1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4"/>
                    <a:pt x="15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4976813" y="2055813"/>
              <a:ext cx="307975" cy="117475"/>
            </a:xfrm>
            <a:custGeom>
              <a:avLst/>
              <a:gdLst/>
              <a:ahLst/>
              <a:cxnLst/>
              <a:rect l="l" t="t" r="r" b="b"/>
              <a:pathLst>
                <a:path w="62" h="24" extrusionOk="0">
                  <a:moveTo>
                    <a:pt x="61" y="16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8" y="3"/>
                    <a:pt x="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ubicBezTo>
                    <a:pt x="17" y="7"/>
                    <a:pt x="16" y="8"/>
                    <a:pt x="1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" y="12"/>
                    <a:pt x="1" y="16"/>
                    <a:pt x="1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7"/>
                    <a:pt x="11" y="18"/>
                  </a:cubicBezTo>
                  <a:cubicBezTo>
                    <a:pt x="11" y="19"/>
                    <a:pt x="10" y="20"/>
                    <a:pt x="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3"/>
                    <a:pt x="4" y="24"/>
                    <a:pt x="9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7" y="24"/>
                    <a:pt x="60" y="23"/>
                    <a:pt x="61" y="21"/>
                  </a:cubicBezTo>
                  <a:cubicBezTo>
                    <a:pt x="62" y="21"/>
                    <a:pt x="62" y="20"/>
                    <a:pt x="62" y="20"/>
                  </a:cubicBezTo>
                  <a:cubicBezTo>
                    <a:pt x="62" y="18"/>
                    <a:pt x="61" y="17"/>
                    <a:pt x="61" y="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937125" y="1749425"/>
              <a:ext cx="392113" cy="454025"/>
            </a:xfrm>
            <a:custGeom>
              <a:avLst/>
              <a:gdLst/>
              <a:ahLst/>
              <a:cxnLst/>
              <a:rect l="l" t="t" r="r" b="b"/>
              <a:pathLst>
                <a:path w="79" h="92" extrusionOk="0">
                  <a:moveTo>
                    <a:pt x="63" y="92"/>
                  </a:moveTo>
                  <a:cubicBezTo>
                    <a:pt x="15" y="92"/>
                    <a:pt x="15" y="92"/>
                    <a:pt x="15" y="92"/>
                  </a:cubicBezTo>
                  <a:cubicBezTo>
                    <a:pt x="8" y="92"/>
                    <a:pt x="4" y="90"/>
                    <a:pt x="2" y="87"/>
                  </a:cubicBezTo>
                  <a:cubicBezTo>
                    <a:pt x="0" y="83"/>
                    <a:pt x="2" y="78"/>
                    <a:pt x="3" y="78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6"/>
                    <a:pt x="22" y="2"/>
                    <a:pt x="22" y="2"/>
                  </a:cubicBezTo>
                  <a:cubicBezTo>
                    <a:pt x="22" y="1"/>
                    <a:pt x="23" y="0"/>
                    <a:pt x="2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2"/>
                    <a:pt x="56" y="6"/>
                    <a:pt x="55" y="8"/>
                  </a:cubicBezTo>
                  <a:cubicBezTo>
                    <a:pt x="55" y="8"/>
                    <a:pt x="55" y="8"/>
                    <a:pt x="55" y="9"/>
                  </a:cubicBezTo>
                  <a:cubicBezTo>
                    <a:pt x="54" y="10"/>
                    <a:pt x="53" y="10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78"/>
                    <a:pt x="79" y="83"/>
                    <a:pt x="76" y="87"/>
                  </a:cubicBezTo>
                  <a:cubicBezTo>
                    <a:pt x="74" y="90"/>
                    <a:pt x="70" y="92"/>
                    <a:pt x="63" y="92"/>
                  </a:cubicBezTo>
                  <a:close/>
                  <a:moveTo>
                    <a:pt x="26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9" y="6"/>
                    <a:pt x="31" y="7"/>
                    <a:pt x="32" y="1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4" y="83"/>
                    <a:pt x="5" y="85"/>
                  </a:cubicBezTo>
                  <a:cubicBezTo>
                    <a:pt x="7" y="87"/>
                    <a:pt x="10" y="88"/>
                    <a:pt x="15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8" y="88"/>
                    <a:pt x="72" y="87"/>
                    <a:pt x="73" y="85"/>
                  </a:cubicBezTo>
                  <a:cubicBezTo>
                    <a:pt x="74" y="83"/>
                    <a:pt x="72" y="80"/>
                    <a:pt x="72" y="80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3"/>
                    <a:pt x="46" y="32"/>
                    <a:pt x="46" y="32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7"/>
                    <a:pt x="49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5"/>
                    <a:pt x="52" y="5"/>
                    <a:pt x="5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5"/>
                    <a:pt x="26" y="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95" name="Google Shape;595;p25"/>
          <p:cNvGrpSpPr/>
          <p:nvPr/>
        </p:nvGrpSpPr>
        <p:grpSpPr>
          <a:xfrm>
            <a:off x="8080651" y="4318718"/>
            <a:ext cx="298814" cy="269708"/>
            <a:chOff x="3355975" y="954088"/>
            <a:chExt cx="733426" cy="661987"/>
          </a:xfrm>
        </p:grpSpPr>
        <p:sp>
          <p:nvSpPr>
            <p:cNvPr id="596" name="Google Shape;596;p25"/>
            <p:cNvSpPr/>
            <p:nvPr/>
          </p:nvSpPr>
          <p:spPr>
            <a:xfrm>
              <a:off x="3476625" y="1155700"/>
              <a:ext cx="293688" cy="19050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3476625" y="1238250"/>
              <a:ext cx="236538" cy="20637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3476625" y="1325563"/>
              <a:ext cx="173038" cy="20637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599" name="Google Shape;599;p25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</p:grpSpPr>
          <p:sp>
            <p:nvSpPr>
              <p:cNvPr id="600" name="Google Shape;600;p25"/>
              <p:cNvSpPr/>
              <p:nvPr/>
            </p:nvSpPr>
            <p:spPr>
              <a:xfrm>
                <a:off x="3355975" y="954088"/>
                <a:ext cx="534988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337" h="417" extrusionOk="0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solidFill>
                <a:schemeClr val="lt2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61700" tIns="30850" rIns="61700" bIns="30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15" b="0" i="0" u="none" strike="noStrike" cap="none">
                  <a:solidFill>
                    <a:srgbClr val="3F3F3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3659188" y="1069975"/>
                <a:ext cx="430213" cy="43021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71" extrusionOk="0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solidFill>
                <a:schemeClr val="lt2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61700" tIns="30850" rIns="61700" bIns="30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15" b="0" i="0" u="none" strike="noStrike" cap="none">
                  <a:solidFill>
                    <a:srgbClr val="3F3F3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602" name="Google Shape;602;p25"/>
          <p:cNvGrpSpPr/>
          <p:nvPr/>
        </p:nvGrpSpPr>
        <p:grpSpPr>
          <a:xfrm>
            <a:off x="1963751" y="3828905"/>
            <a:ext cx="244191" cy="222543"/>
            <a:chOff x="8205788" y="-103188"/>
            <a:chExt cx="1343025" cy="1223964"/>
          </a:xfrm>
        </p:grpSpPr>
        <p:sp>
          <p:nvSpPr>
            <p:cNvPr id="603" name="Google Shape;603;p25"/>
            <p:cNvSpPr/>
            <p:nvPr/>
          </p:nvSpPr>
          <p:spPr>
            <a:xfrm>
              <a:off x="8288338" y="868363"/>
              <a:ext cx="252413" cy="25241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8624888" y="698500"/>
              <a:ext cx="252413" cy="422275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8961438" y="530225"/>
              <a:ext cx="252413" cy="590550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9297988" y="361950"/>
              <a:ext cx="250825" cy="758825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8205788" y="-103188"/>
              <a:ext cx="1343025" cy="801688"/>
            </a:xfrm>
            <a:custGeom>
              <a:avLst/>
              <a:gdLst/>
              <a:ahLst/>
              <a:cxnLst/>
              <a:rect l="l" t="t" r="r" b="b"/>
              <a:pathLst>
                <a:path w="846" h="505" extrusionOk="0">
                  <a:moveTo>
                    <a:pt x="727" y="120"/>
                  </a:moveTo>
                  <a:lnTo>
                    <a:pt x="569" y="120"/>
                  </a:lnTo>
                  <a:lnTo>
                    <a:pt x="370" y="266"/>
                  </a:lnTo>
                  <a:lnTo>
                    <a:pt x="264" y="213"/>
                  </a:lnTo>
                  <a:lnTo>
                    <a:pt x="0" y="439"/>
                  </a:lnTo>
                  <a:lnTo>
                    <a:pt x="0" y="505"/>
                  </a:lnTo>
                  <a:lnTo>
                    <a:pt x="264" y="279"/>
                  </a:lnTo>
                  <a:lnTo>
                    <a:pt x="370" y="333"/>
                  </a:lnTo>
                  <a:lnTo>
                    <a:pt x="595" y="173"/>
                  </a:lnTo>
                  <a:lnTo>
                    <a:pt x="754" y="173"/>
                  </a:lnTo>
                  <a:lnTo>
                    <a:pt x="846" y="80"/>
                  </a:lnTo>
                  <a:lnTo>
                    <a:pt x="846" y="0"/>
                  </a:lnTo>
                  <a:lnTo>
                    <a:pt x="727" y="12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08" name="Google Shape;608;p25"/>
          <p:cNvGrpSpPr/>
          <p:nvPr/>
        </p:nvGrpSpPr>
        <p:grpSpPr>
          <a:xfrm>
            <a:off x="1946730" y="2815274"/>
            <a:ext cx="270166" cy="221858"/>
            <a:chOff x="3188335" y="2400396"/>
            <a:chExt cx="479426" cy="393701"/>
          </a:xfrm>
        </p:grpSpPr>
        <p:sp>
          <p:nvSpPr>
            <p:cNvPr id="609" name="Google Shape;609;p25"/>
            <p:cNvSpPr/>
            <p:nvPr/>
          </p:nvSpPr>
          <p:spPr>
            <a:xfrm>
              <a:off x="3221673" y="2424209"/>
              <a:ext cx="374650" cy="369888"/>
            </a:xfrm>
            <a:custGeom>
              <a:avLst/>
              <a:gdLst/>
              <a:ahLst/>
              <a:cxnLst/>
              <a:rect l="l" t="t" r="r" b="b"/>
              <a:pathLst>
                <a:path w="152" h="149" extrusionOk="0">
                  <a:moveTo>
                    <a:pt x="0" y="55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66"/>
                    <a:pt x="50" y="72"/>
                    <a:pt x="55" y="74"/>
                  </a:cubicBezTo>
                  <a:cubicBezTo>
                    <a:pt x="41" y="100"/>
                    <a:pt x="24" y="129"/>
                    <a:pt x="20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6" y="138"/>
                    <a:pt x="14" y="140"/>
                    <a:pt x="14" y="143"/>
                  </a:cubicBezTo>
                  <a:cubicBezTo>
                    <a:pt x="14" y="146"/>
                    <a:pt x="16" y="149"/>
                    <a:pt x="19" y="149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32" y="149"/>
                    <a:pt x="35" y="146"/>
                    <a:pt x="35" y="143"/>
                  </a:cubicBezTo>
                  <a:cubicBezTo>
                    <a:pt x="35" y="141"/>
                    <a:pt x="33" y="139"/>
                    <a:pt x="30" y="138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95" y="140"/>
                    <a:pt x="93" y="141"/>
                    <a:pt x="93" y="144"/>
                  </a:cubicBezTo>
                  <a:cubicBezTo>
                    <a:pt x="93" y="146"/>
                    <a:pt x="96" y="149"/>
                    <a:pt x="9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12" y="149"/>
                    <a:pt x="115" y="146"/>
                    <a:pt x="115" y="144"/>
                  </a:cubicBezTo>
                  <a:cubicBezTo>
                    <a:pt x="115" y="141"/>
                    <a:pt x="113" y="139"/>
                    <a:pt x="110" y="138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2" y="71"/>
                    <a:pt x="85" y="67"/>
                    <a:pt x="86" y="63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3609023" y="2400396"/>
              <a:ext cx="58738" cy="219075"/>
            </a:xfrm>
            <a:custGeom>
              <a:avLst/>
              <a:gdLst/>
              <a:ahLst/>
              <a:cxnLst/>
              <a:rect l="l" t="t" r="r" b="b"/>
              <a:pathLst>
                <a:path w="24" h="89" extrusionOk="0">
                  <a:moveTo>
                    <a:pt x="12" y="0"/>
                  </a:moveTo>
                  <a:cubicBezTo>
                    <a:pt x="6" y="0"/>
                    <a:pt x="0" y="6"/>
                    <a:pt x="0" y="1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4"/>
                    <a:pt x="6" y="89"/>
                    <a:pt x="12" y="89"/>
                  </a:cubicBezTo>
                  <a:cubicBezTo>
                    <a:pt x="19" y="89"/>
                    <a:pt x="24" y="84"/>
                    <a:pt x="24" y="7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3188335" y="2486121"/>
              <a:ext cx="20638" cy="79375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7" y="32"/>
                    <a:pt x="8" y="30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2" name="Google Shape;612;p25"/>
          <p:cNvGrpSpPr/>
          <p:nvPr/>
        </p:nvGrpSpPr>
        <p:grpSpPr>
          <a:xfrm>
            <a:off x="7462214" y="3375597"/>
            <a:ext cx="268499" cy="268499"/>
            <a:chOff x="1928427" y="-1529876"/>
            <a:chExt cx="1960563" cy="1960563"/>
          </a:xfrm>
        </p:grpSpPr>
        <p:sp>
          <p:nvSpPr>
            <p:cNvPr id="613" name="Google Shape;613;p25"/>
            <p:cNvSpPr/>
            <p:nvPr/>
          </p:nvSpPr>
          <p:spPr>
            <a:xfrm>
              <a:off x="3200014" y="-256700"/>
              <a:ext cx="265113" cy="260350"/>
            </a:xfrm>
            <a:custGeom>
              <a:avLst/>
              <a:gdLst/>
              <a:ahLst/>
              <a:cxnLst/>
              <a:rect l="l" t="t" r="r" b="b"/>
              <a:pathLst>
                <a:path w="156" h="154" extrusionOk="0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6" y="120"/>
                    <a:pt x="156" y="77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2350702" y="-256700"/>
              <a:ext cx="263525" cy="260350"/>
            </a:xfrm>
            <a:custGeom>
              <a:avLst/>
              <a:gdLst/>
              <a:ahLst/>
              <a:cxnLst/>
              <a:rect l="l" t="t" r="r" b="b"/>
              <a:pathLst>
                <a:path w="155" h="154" extrusionOk="0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5" y="120"/>
                    <a:pt x="155" y="77"/>
                  </a:cubicBezTo>
                  <a:cubicBezTo>
                    <a:pt x="155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711064" y="-288450"/>
              <a:ext cx="393700" cy="65088"/>
            </a:xfrm>
            <a:custGeom>
              <a:avLst/>
              <a:gdLst/>
              <a:ahLst/>
              <a:cxnLst/>
              <a:rect l="l" t="t" r="r" b="b"/>
              <a:pathLst>
                <a:path w="232" h="38" extrusionOk="0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23" y="38"/>
                    <a:pt x="232" y="30"/>
                    <a:pt x="232" y="19"/>
                  </a:cubicBezTo>
                  <a:cubicBezTo>
                    <a:pt x="232" y="8"/>
                    <a:pt x="223" y="0"/>
                    <a:pt x="213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711064" y="-158275"/>
              <a:ext cx="393700" cy="66675"/>
            </a:xfrm>
            <a:custGeom>
              <a:avLst/>
              <a:gdLst/>
              <a:ahLst/>
              <a:cxnLst/>
              <a:rect l="l" t="t" r="r" b="b"/>
              <a:pathLst>
                <a:path w="232" h="39" extrusionOk="0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23" y="39"/>
                    <a:pt x="232" y="30"/>
                    <a:pt x="232" y="19"/>
                  </a:cubicBezTo>
                  <a:cubicBezTo>
                    <a:pt x="232" y="9"/>
                    <a:pt x="223" y="0"/>
                    <a:pt x="213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2418964" y="-84248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154" h="154" extrusionOk="0">
                  <a:moveTo>
                    <a:pt x="135" y="0"/>
                  </a:moveTo>
                  <a:cubicBezTo>
                    <a:pt x="60" y="0"/>
                    <a:pt x="0" y="60"/>
                    <a:pt x="0" y="135"/>
                  </a:cubicBezTo>
                  <a:cubicBezTo>
                    <a:pt x="0" y="145"/>
                    <a:pt x="8" y="154"/>
                    <a:pt x="19" y="154"/>
                  </a:cubicBezTo>
                  <a:cubicBezTo>
                    <a:pt x="30" y="154"/>
                    <a:pt x="38" y="145"/>
                    <a:pt x="38" y="135"/>
                  </a:cubicBezTo>
                  <a:cubicBezTo>
                    <a:pt x="38" y="81"/>
                    <a:pt x="82" y="38"/>
                    <a:pt x="135" y="38"/>
                  </a:cubicBezTo>
                  <a:cubicBezTo>
                    <a:pt x="145" y="38"/>
                    <a:pt x="154" y="30"/>
                    <a:pt x="154" y="19"/>
                  </a:cubicBezTo>
                  <a:cubicBezTo>
                    <a:pt x="154" y="8"/>
                    <a:pt x="145" y="0"/>
                    <a:pt x="135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1928427" y="-1529876"/>
              <a:ext cx="1960563" cy="1960563"/>
            </a:xfrm>
            <a:custGeom>
              <a:avLst/>
              <a:gdLst/>
              <a:ahLst/>
              <a:cxnLst/>
              <a:rect l="l" t="t" r="r" b="b"/>
              <a:pathLst>
                <a:path w="1159" h="1159" extrusionOk="0">
                  <a:moveTo>
                    <a:pt x="1081" y="316"/>
                  </a:moveTo>
                  <a:cubicBezTo>
                    <a:pt x="1081" y="154"/>
                    <a:pt x="1081" y="154"/>
                    <a:pt x="1081" y="154"/>
                  </a:cubicBezTo>
                  <a:cubicBezTo>
                    <a:pt x="1081" y="69"/>
                    <a:pt x="1012" y="0"/>
                    <a:pt x="92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47" y="0"/>
                    <a:pt x="77" y="69"/>
                    <a:pt x="77" y="154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32" y="332"/>
                    <a:pt x="0" y="374"/>
                    <a:pt x="0" y="425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0" y="668"/>
                    <a:pt x="32" y="711"/>
                    <a:pt x="77" y="727"/>
                  </a:cubicBezTo>
                  <a:cubicBezTo>
                    <a:pt x="77" y="978"/>
                    <a:pt x="77" y="978"/>
                    <a:pt x="77" y="978"/>
                  </a:cubicBezTo>
                  <a:cubicBezTo>
                    <a:pt x="77" y="1078"/>
                    <a:pt x="155" y="1159"/>
                    <a:pt x="251" y="1159"/>
                  </a:cubicBezTo>
                  <a:cubicBezTo>
                    <a:pt x="325" y="1159"/>
                    <a:pt x="388" y="1110"/>
                    <a:pt x="413" y="1042"/>
                  </a:cubicBezTo>
                  <a:cubicBezTo>
                    <a:pt x="746" y="1042"/>
                    <a:pt x="746" y="1042"/>
                    <a:pt x="746" y="1042"/>
                  </a:cubicBezTo>
                  <a:cubicBezTo>
                    <a:pt x="771" y="1110"/>
                    <a:pt x="834" y="1159"/>
                    <a:pt x="908" y="1159"/>
                  </a:cubicBezTo>
                  <a:cubicBezTo>
                    <a:pt x="1003" y="1159"/>
                    <a:pt x="1081" y="1078"/>
                    <a:pt x="1081" y="978"/>
                  </a:cubicBezTo>
                  <a:cubicBezTo>
                    <a:pt x="1081" y="727"/>
                    <a:pt x="1081" y="727"/>
                    <a:pt x="1081" y="727"/>
                  </a:cubicBezTo>
                  <a:cubicBezTo>
                    <a:pt x="1126" y="711"/>
                    <a:pt x="1159" y="668"/>
                    <a:pt x="1159" y="618"/>
                  </a:cubicBezTo>
                  <a:cubicBezTo>
                    <a:pt x="1159" y="425"/>
                    <a:pt x="1159" y="425"/>
                    <a:pt x="1159" y="425"/>
                  </a:cubicBezTo>
                  <a:cubicBezTo>
                    <a:pt x="1159" y="374"/>
                    <a:pt x="1126" y="332"/>
                    <a:pt x="1081" y="316"/>
                  </a:cubicBezTo>
                  <a:close/>
                  <a:moveTo>
                    <a:pt x="1081" y="618"/>
                  </a:moveTo>
                  <a:cubicBezTo>
                    <a:pt x="1081" y="639"/>
                    <a:pt x="1064" y="657"/>
                    <a:pt x="1043" y="657"/>
                  </a:cubicBezTo>
                  <a:cubicBezTo>
                    <a:pt x="1004" y="657"/>
                    <a:pt x="1004" y="657"/>
                    <a:pt x="1004" y="657"/>
                  </a:cubicBezTo>
                  <a:cubicBezTo>
                    <a:pt x="1004" y="978"/>
                    <a:pt x="1004" y="978"/>
                    <a:pt x="1004" y="978"/>
                  </a:cubicBezTo>
                  <a:cubicBezTo>
                    <a:pt x="1004" y="1035"/>
                    <a:pt x="961" y="1081"/>
                    <a:pt x="908" y="1081"/>
                  </a:cubicBezTo>
                  <a:cubicBezTo>
                    <a:pt x="855" y="1081"/>
                    <a:pt x="811" y="1035"/>
                    <a:pt x="811" y="978"/>
                  </a:cubicBezTo>
                  <a:cubicBezTo>
                    <a:pt x="811" y="965"/>
                    <a:pt x="811" y="965"/>
                    <a:pt x="811" y="965"/>
                  </a:cubicBezTo>
                  <a:cubicBezTo>
                    <a:pt x="347" y="965"/>
                    <a:pt x="347" y="965"/>
                    <a:pt x="347" y="965"/>
                  </a:cubicBezTo>
                  <a:cubicBezTo>
                    <a:pt x="347" y="978"/>
                    <a:pt x="347" y="978"/>
                    <a:pt x="347" y="978"/>
                  </a:cubicBezTo>
                  <a:cubicBezTo>
                    <a:pt x="347" y="1035"/>
                    <a:pt x="304" y="1081"/>
                    <a:pt x="251" y="1081"/>
                  </a:cubicBezTo>
                  <a:cubicBezTo>
                    <a:pt x="198" y="1081"/>
                    <a:pt x="155" y="1035"/>
                    <a:pt x="155" y="978"/>
                  </a:cubicBezTo>
                  <a:cubicBezTo>
                    <a:pt x="155" y="657"/>
                    <a:pt x="155" y="657"/>
                    <a:pt x="155" y="657"/>
                  </a:cubicBezTo>
                  <a:cubicBezTo>
                    <a:pt x="116" y="657"/>
                    <a:pt x="116" y="657"/>
                    <a:pt x="116" y="657"/>
                  </a:cubicBezTo>
                  <a:cubicBezTo>
                    <a:pt x="94" y="657"/>
                    <a:pt x="77" y="639"/>
                    <a:pt x="77" y="618"/>
                  </a:cubicBezTo>
                  <a:cubicBezTo>
                    <a:pt x="77" y="425"/>
                    <a:pt x="77" y="425"/>
                    <a:pt x="77" y="425"/>
                  </a:cubicBezTo>
                  <a:cubicBezTo>
                    <a:pt x="77" y="403"/>
                    <a:pt x="94" y="386"/>
                    <a:pt x="116" y="386"/>
                  </a:cubicBezTo>
                  <a:cubicBezTo>
                    <a:pt x="154" y="386"/>
                    <a:pt x="154" y="386"/>
                    <a:pt x="154" y="386"/>
                  </a:cubicBezTo>
                  <a:cubicBezTo>
                    <a:pt x="154" y="270"/>
                    <a:pt x="154" y="270"/>
                    <a:pt x="154" y="270"/>
                  </a:cubicBezTo>
                  <a:cubicBezTo>
                    <a:pt x="154" y="193"/>
                    <a:pt x="193" y="155"/>
                    <a:pt x="270" y="155"/>
                  </a:cubicBezTo>
                  <a:cubicBezTo>
                    <a:pt x="348" y="155"/>
                    <a:pt x="811" y="155"/>
                    <a:pt x="888" y="155"/>
                  </a:cubicBezTo>
                  <a:cubicBezTo>
                    <a:pt x="965" y="155"/>
                    <a:pt x="1004" y="193"/>
                    <a:pt x="1004" y="270"/>
                  </a:cubicBezTo>
                  <a:cubicBezTo>
                    <a:pt x="1004" y="386"/>
                    <a:pt x="1004" y="386"/>
                    <a:pt x="1004" y="386"/>
                  </a:cubicBezTo>
                  <a:cubicBezTo>
                    <a:pt x="1043" y="386"/>
                    <a:pt x="1043" y="386"/>
                    <a:pt x="1043" y="386"/>
                  </a:cubicBezTo>
                  <a:cubicBezTo>
                    <a:pt x="1064" y="386"/>
                    <a:pt x="1081" y="403"/>
                    <a:pt x="1081" y="425"/>
                  </a:cubicBezTo>
                  <a:lnTo>
                    <a:pt x="1081" y="618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2287202" y="-975838"/>
              <a:ext cx="1241425" cy="588963"/>
            </a:xfrm>
            <a:custGeom>
              <a:avLst/>
              <a:gdLst/>
              <a:ahLst/>
              <a:cxnLst/>
              <a:rect l="l" t="t" r="r" b="b"/>
              <a:pathLst>
                <a:path w="734" h="348" extrusionOk="0">
                  <a:moveTo>
                    <a:pt x="638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44" y="0"/>
                    <a:pt x="0" y="44"/>
                    <a:pt x="0" y="9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305"/>
                    <a:pt x="44" y="348"/>
                    <a:pt x="97" y="348"/>
                  </a:cubicBezTo>
                  <a:cubicBezTo>
                    <a:pt x="638" y="348"/>
                    <a:pt x="638" y="348"/>
                    <a:pt x="638" y="348"/>
                  </a:cubicBezTo>
                  <a:cubicBezTo>
                    <a:pt x="691" y="348"/>
                    <a:pt x="734" y="305"/>
                    <a:pt x="734" y="251"/>
                  </a:cubicBezTo>
                  <a:cubicBezTo>
                    <a:pt x="734" y="97"/>
                    <a:pt x="734" y="97"/>
                    <a:pt x="734" y="97"/>
                  </a:cubicBezTo>
                  <a:cubicBezTo>
                    <a:pt x="734" y="44"/>
                    <a:pt x="691" y="0"/>
                    <a:pt x="638" y="0"/>
                  </a:cubicBezTo>
                  <a:close/>
                  <a:moveTo>
                    <a:pt x="696" y="251"/>
                  </a:moveTo>
                  <a:cubicBezTo>
                    <a:pt x="696" y="283"/>
                    <a:pt x="670" y="309"/>
                    <a:pt x="638" y="309"/>
                  </a:cubicBezTo>
                  <a:cubicBezTo>
                    <a:pt x="97" y="309"/>
                    <a:pt x="97" y="309"/>
                    <a:pt x="97" y="309"/>
                  </a:cubicBezTo>
                  <a:cubicBezTo>
                    <a:pt x="65" y="309"/>
                    <a:pt x="39" y="283"/>
                    <a:pt x="39" y="251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65"/>
                    <a:pt x="65" y="39"/>
                    <a:pt x="97" y="39"/>
                  </a:cubicBezTo>
                  <a:cubicBezTo>
                    <a:pt x="638" y="39"/>
                    <a:pt x="638" y="39"/>
                    <a:pt x="638" y="39"/>
                  </a:cubicBezTo>
                  <a:cubicBezTo>
                    <a:pt x="670" y="39"/>
                    <a:pt x="696" y="65"/>
                    <a:pt x="696" y="97"/>
                  </a:cubicBezTo>
                  <a:lnTo>
                    <a:pt x="696" y="251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25"/>
          <p:cNvGrpSpPr/>
          <p:nvPr/>
        </p:nvGrpSpPr>
        <p:grpSpPr>
          <a:xfrm>
            <a:off x="8082890" y="1354497"/>
            <a:ext cx="259365" cy="302813"/>
            <a:chOff x="3254375" y="804863"/>
            <a:chExt cx="625475" cy="730250"/>
          </a:xfrm>
        </p:grpSpPr>
        <p:sp>
          <p:nvSpPr>
            <p:cNvPr id="621" name="Google Shape;621;p25"/>
            <p:cNvSpPr/>
            <p:nvPr/>
          </p:nvSpPr>
          <p:spPr>
            <a:xfrm>
              <a:off x="3254375" y="1208088"/>
              <a:ext cx="625475" cy="327025"/>
            </a:xfrm>
            <a:custGeom>
              <a:avLst/>
              <a:gdLst/>
              <a:ahLst/>
              <a:cxnLst/>
              <a:rect l="l" t="t" r="r" b="b"/>
              <a:pathLst>
                <a:path w="164" h="86" extrusionOk="0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3379788" y="804863"/>
              <a:ext cx="377825" cy="403225"/>
            </a:xfrm>
            <a:custGeom>
              <a:avLst/>
              <a:gdLst/>
              <a:ahLst/>
              <a:cxnLst/>
              <a:rect l="l" t="t" r="r" b="b"/>
              <a:pathLst>
                <a:path w="99" h="106" extrusionOk="0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3521075" y="927101"/>
              <a:ext cx="92075" cy="92075"/>
            </a:xfrm>
            <a:prstGeom prst="ellipse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7559571" y="3839943"/>
            <a:ext cx="228711" cy="230225"/>
          </a:xfrm>
          <a:custGeom>
            <a:avLst/>
            <a:gdLst/>
            <a:ahLst/>
            <a:cxnLst/>
            <a:rect l="l" t="t" r="r" b="b"/>
            <a:pathLst>
              <a:path w="151" h="152" extrusionOk="0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6763626" y="3861123"/>
            <a:ext cx="424920" cy="187860"/>
            <a:chOff x="2865438" y="5287963"/>
            <a:chExt cx="754062" cy="333375"/>
          </a:xfrm>
        </p:grpSpPr>
        <p:sp>
          <p:nvSpPr>
            <p:cNvPr id="626" name="Google Shape;626;p25"/>
            <p:cNvSpPr/>
            <p:nvPr/>
          </p:nvSpPr>
          <p:spPr>
            <a:xfrm>
              <a:off x="3173413" y="5508626"/>
              <a:ext cx="92075" cy="93663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3" y="7"/>
                  </a:moveTo>
                  <a:cubicBezTo>
                    <a:pt x="23" y="6"/>
                    <a:pt x="24" y="5"/>
                    <a:pt x="24" y="3"/>
                  </a:cubicBezTo>
                  <a:cubicBezTo>
                    <a:pt x="23" y="2"/>
                    <a:pt x="23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1"/>
                    <a:pt x="16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3"/>
                    <a:pt x="5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7"/>
                    <a:pt x="23" y="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3127375" y="5505451"/>
              <a:ext cx="80962" cy="8096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1" y="4"/>
                  </a:moveTo>
                  <a:cubicBezTo>
                    <a:pt x="21" y="2"/>
                    <a:pt x="20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9"/>
                    <a:pt x="5" y="20"/>
                    <a:pt x="8" y="2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5"/>
                    <a:pt x="21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3219450" y="5548313"/>
              <a:ext cx="73025" cy="69850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6"/>
                    <a:pt x="6" y="17"/>
                    <a:pt x="9" y="1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3094038" y="5529263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3" y="9"/>
                    <a:pt x="5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68663" y="5602288"/>
              <a:ext cx="15875" cy="1905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170238" y="5294313"/>
              <a:ext cx="449262" cy="254000"/>
            </a:xfrm>
            <a:custGeom>
              <a:avLst/>
              <a:gdLst/>
              <a:ahLst/>
              <a:cxnLst/>
              <a:rect l="l" t="t" r="r" b="b"/>
              <a:pathLst>
                <a:path w="118" h="65" extrusionOk="0">
                  <a:moveTo>
                    <a:pt x="117" y="9"/>
                  </a:moveTo>
                  <a:cubicBezTo>
                    <a:pt x="117" y="4"/>
                    <a:pt x="110" y="0"/>
                    <a:pt x="101" y="0"/>
                  </a:cubicBezTo>
                  <a:cubicBezTo>
                    <a:pt x="92" y="0"/>
                    <a:pt x="85" y="5"/>
                    <a:pt x="85" y="10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0" y="18"/>
                    <a:pt x="45" y="11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6"/>
                    <a:pt x="32" y="5"/>
                    <a:pt x="30" y="5"/>
                  </a:cubicBezTo>
                  <a:cubicBezTo>
                    <a:pt x="27" y="5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7"/>
                    <a:pt x="1" y="39"/>
                    <a:pt x="2" y="39"/>
                  </a:cubicBezTo>
                  <a:cubicBezTo>
                    <a:pt x="2" y="39"/>
                    <a:pt x="2" y="40"/>
                    <a:pt x="3" y="40"/>
                  </a:cubicBezTo>
                  <a:cubicBezTo>
                    <a:pt x="5" y="40"/>
                    <a:pt x="7" y="39"/>
                    <a:pt x="8" y="38"/>
                  </a:cubicBezTo>
                  <a:cubicBezTo>
                    <a:pt x="16" y="33"/>
                    <a:pt x="21" y="20"/>
                    <a:pt x="21" y="2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20"/>
                    <a:pt x="26" y="20"/>
                    <a:pt x="28" y="21"/>
                  </a:cubicBezTo>
                  <a:cubicBezTo>
                    <a:pt x="30" y="22"/>
                    <a:pt x="33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8" y="28"/>
                    <a:pt x="42" y="31"/>
                    <a:pt x="46" y="34"/>
                  </a:cubicBezTo>
                  <a:cubicBezTo>
                    <a:pt x="51" y="38"/>
                    <a:pt x="56" y="41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54"/>
                    <a:pt x="59" y="61"/>
                    <a:pt x="59" y="65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8" y="56"/>
                    <a:pt x="94" y="58"/>
                    <a:pt x="102" y="58"/>
                  </a:cubicBezTo>
                  <a:cubicBezTo>
                    <a:pt x="111" y="58"/>
                    <a:pt x="118" y="54"/>
                    <a:pt x="118" y="49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2865438" y="5287963"/>
              <a:ext cx="517525" cy="327025"/>
            </a:xfrm>
            <a:custGeom>
              <a:avLst/>
              <a:gdLst/>
              <a:ahLst/>
              <a:cxnLst/>
              <a:rect l="l" t="t" r="r" b="b"/>
              <a:pathLst>
                <a:path w="136" h="84" extrusionOk="0">
                  <a:moveTo>
                    <a:pt x="123" y="38"/>
                  </a:moveTo>
                  <a:cubicBezTo>
                    <a:pt x="120" y="35"/>
                    <a:pt x="115" y="32"/>
                    <a:pt x="112" y="29"/>
                  </a:cubicBezTo>
                  <a:cubicBezTo>
                    <a:pt x="111" y="28"/>
                    <a:pt x="109" y="27"/>
                    <a:pt x="107" y="26"/>
                  </a:cubicBezTo>
                  <a:cubicBezTo>
                    <a:pt x="106" y="26"/>
                    <a:pt x="105" y="26"/>
                    <a:pt x="104" y="25"/>
                  </a:cubicBezTo>
                  <a:cubicBezTo>
                    <a:pt x="102" y="29"/>
                    <a:pt x="97" y="39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9" y="43"/>
                    <a:pt x="86" y="45"/>
                    <a:pt x="83" y="45"/>
                  </a:cubicBezTo>
                  <a:cubicBezTo>
                    <a:pt x="81" y="45"/>
                    <a:pt x="79" y="44"/>
                    <a:pt x="79" y="43"/>
                  </a:cubicBezTo>
                  <a:cubicBezTo>
                    <a:pt x="77" y="41"/>
                    <a:pt x="77" y="37"/>
                    <a:pt x="80" y="3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9"/>
                    <a:pt x="90" y="8"/>
                    <a:pt x="87" y="8"/>
                  </a:cubicBezTo>
                  <a:cubicBezTo>
                    <a:pt x="74" y="9"/>
                    <a:pt x="57" y="19"/>
                    <a:pt x="57" y="19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5" y="0"/>
                    <a:pt x="16" y="0"/>
                  </a:cubicBezTo>
                  <a:cubicBezTo>
                    <a:pt x="7" y="1"/>
                    <a:pt x="0" y="5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8" y="59"/>
                    <a:pt x="17" y="58"/>
                  </a:cubicBezTo>
                  <a:cubicBezTo>
                    <a:pt x="25" y="58"/>
                    <a:pt x="31" y="55"/>
                    <a:pt x="33" y="5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4"/>
                    <a:pt x="57" y="65"/>
                    <a:pt x="58" y="66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9"/>
                    <a:pt x="65" y="58"/>
                    <a:pt x="66" y="58"/>
                  </a:cubicBezTo>
                  <a:cubicBezTo>
                    <a:pt x="68" y="58"/>
                    <a:pt x="70" y="59"/>
                    <a:pt x="71" y="60"/>
                  </a:cubicBezTo>
                  <a:cubicBezTo>
                    <a:pt x="72" y="61"/>
                    <a:pt x="73" y="62"/>
                    <a:pt x="73" y="6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1" y="53"/>
                    <a:pt x="83" y="52"/>
                    <a:pt x="86" y="52"/>
                  </a:cubicBezTo>
                  <a:cubicBezTo>
                    <a:pt x="88" y="52"/>
                    <a:pt x="90" y="53"/>
                    <a:pt x="91" y="54"/>
                  </a:cubicBezTo>
                  <a:cubicBezTo>
                    <a:pt x="92" y="55"/>
                    <a:pt x="93" y="56"/>
                    <a:pt x="93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6" y="54"/>
                    <a:pt x="98" y="53"/>
                    <a:pt x="101" y="53"/>
                  </a:cubicBezTo>
                  <a:cubicBezTo>
                    <a:pt x="103" y="53"/>
                    <a:pt x="104" y="54"/>
                    <a:pt x="106" y="55"/>
                  </a:cubicBezTo>
                  <a:cubicBezTo>
                    <a:pt x="107" y="56"/>
                    <a:pt x="108" y="58"/>
                    <a:pt x="108" y="60"/>
                  </a:cubicBezTo>
                  <a:cubicBezTo>
                    <a:pt x="109" y="61"/>
                    <a:pt x="108" y="62"/>
                    <a:pt x="108" y="63"/>
                  </a:cubicBezTo>
                  <a:cubicBezTo>
                    <a:pt x="110" y="63"/>
                    <a:pt x="111" y="64"/>
                    <a:pt x="113" y="65"/>
                  </a:cubicBezTo>
                  <a:cubicBezTo>
                    <a:pt x="116" y="68"/>
                    <a:pt x="117" y="73"/>
                    <a:pt x="114" y="76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3" y="84"/>
                    <a:pt x="113" y="84"/>
                    <a:pt x="114" y="84"/>
                  </a:cubicBezTo>
                  <a:cubicBezTo>
                    <a:pt x="117" y="84"/>
                    <a:pt x="119" y="81"/>
                    <a:pt x="119" y="80"/>
                  </a:cubicBezTo>
                  <a:cubicBezTo>
                    <a:pt x="119" y="78"/>
                    <a:pt x="120" y="69"/>
                    <a:pt x="119" y="64"/>
                  </a:cubicBezTo>
                  <a:cubicBezTo>
                    <a:pt x="119" y="63"/>
                    <a:pt x="118" y="63"/>
                    <a:pt x="118" y="62"/>
                  </a:cubicBezTo>
                  <a:cubicBezTo>
                    <a:pt x="117" y="59"/>
                    <a:pt x="109" y="53"/>
                    <a:pt x="106" y="5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9" y="49"/>
                    <a:pt x="119" y="56"/>
                    <a:pt x="121" y="61"/>
                  </a:cubicBezTo>
                  <a:cubicBezTo>
                    <a:pt x="121" y="62"/>
                    <a:pt x="121" y="62"/>
                    <a:pt x="122" y="63"/>
                  </a:cubicBezTo>
                  <a:cubicBezTo>
                    <a:pt x="123" y="68"/>
                    <a:pt x="122" y="76"/>
                    <a:pt x="122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7" y="79"/>
                    <a:pt x="128" y="77"/>
                    <a:pt x="128" y="76"/>
                  </a:cubicBezTo>
                  <a:cubicBezTo>
                    <a:pt x="128" y="76"/>
                    <a:pt x="128" y="71"/>
                    <a:pt x="128" y="66"/>
                  </a:cubicBezTo>
                  <a:cubicBezTo>
                    <a:pt x="128" y="58"/>
                    <a:pt x="127" y="54"/>
                    <a:pt x="127" y="53"/>
                  </a:cubicBezTo>
                  <a:cubicBezTo>
                    <a:pt x="125" y="49"/>
                    <a:pt x="115" y="41"/>
                    <a:pt x="111" y="38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6"/>
                    <a:pt x="127" y="46"/>
                    <a:pt x="129" y="52"/>
                  </a:cubicBezTo>
                  <a:cubicBezTo>
                    <a:pt x="130" y="54"/>
                    <a:pt x="131" y="59"/>
                    <a:pt x="131" y="66"/>
                  </a:cubicBezTo>
                  <a:cubicBezTo>
                    <a:pt x="131" y="70"/>
                    <a:pt x="131" y="74"/>
                    <a:pt x="131" y="75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33" y="75"/>
                    <a:pt x="134" y="75"/>
                    <a:pt x="135" y="74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5" y="73"/>
                    <a:pt x="136" y="63"/>
                    <a:pt x="134" y="49"/>
                  </a:cubicBezTo>
                  <a:cubicBezTo>
                    <a:pt x="133" y="45"/>
                    <a:pt x="128" y="42"/>
                    <a:pt x="123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4"/>
          <p:cNvSpPr txBox="1"/>
          <p:nvPr/>
        </p:nvSpPr>
        <p:spPr>
          <a:xfrm>
            <a:off x="755200" y="2698800"/>
            <a:ext cx="38994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Suggestion: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Offer Credit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Provide a wishlist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Upgrade offers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755200" y="826800"/>
            <a:ext cx="66363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General Look: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R-Score: 0-2 / Average F&amp;M Score: 2-5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Customers share: 14%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Revenue share: 5.73%</a:t>
            </a:r>
            <a:endParaRPr sz="1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Used to spend large amount of money &amp; purchased often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Region: central (13%), north (7%), south (65%), west (15%)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4" name="Google Shape;7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650" y="74800"/>
            <a:ext cx="1158150" cy="11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4"/>
          <p:cNvSpPr txBox="1">
            <a:spLocks noGrp="1"/>
          </p:cNvSpPr>
          <p:nvPr>
            <p:ph type="body" idx="1"/>
          </p:nvPr>
        </p:nvSpPr>
        <p:spPr>
          <a:xfrm>
            <a:off x="679007" y="2410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At Risk</a:t>
            </a:r>
            <a:endParaRPr/>
          </a:p>
        </p:txBody>
      </p:sp>
      <p:pic>
        <p:nvPicPr>
          <p:cNvPr id="726" name="Google Shape;7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258" y="3381050"/>
            <a:ext cx="1539991" cy="92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3750" y="4420066"/>
            <a:ext cx="1539996" cy="93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2285" y="3944646"/>
            <a:ext cx="1539991" cy="88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5"/>
          <p:cNvSpPr txBox="1"/>
          <p:nvPr/>
        </p:nvSpPr>
        <p:spPr>
          <a:xfrm>
            <a:off x="755200" y="2671475"/>
            <a:ext cx="4008900" cy="18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Suggestion: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Decide if you want them back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Review your product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Send personalized campaign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5" name="Google Shape;735;p35"/>
          <p:cNvSpPr txBox="1"/>
          <p:nvPr/>
        </p:nvSpPr>
        <p:spPr>
          <a:xfrm>
            <a:off x="755200" y="816950"/>
            <a:ext cx="75402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General Look: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R-Score: 1-2 / Average F&amp;M Score: 1-2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Customers share: 10% (lowest)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Revenue share: 0.23% (lowest)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Last purchase was long time ago &amp;  low amount of money and orders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Region: central (15%), north (4%), south (72%), west (9%)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6" name="Google Shape;7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675" y="-140650"/>
            <a:ext cx="1389125" cy="13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35"/>
          <p:cNvSpPr txBox="1">
            <a:spLocks noGrp="1"/>
          </p:cNvSpPr>
          <p:nvPr>
            <p:ph type="body" idx="1"/>
          </p:nvPr>
        </p:nvSpPr>
        <p:spPr>
          <a:xfrm>
            <a:off x="679007" y="2410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Hibernating</a:t>
            </a:r>
            <a:endParaRPr/>
          </a:p>
        </p:txBody>
      </p:sp>
      <p:pic>
        <p:nvPicPr>
          <p:cNvPr id="738" name="Google Shape;7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3509" y="3319475"/>
            <a:ext cx="1539466" cy="95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5"/>
          <p:cNvPicPr preferRelativeResize="0"/>
          <p:nvPr/>
        </p:nvPicPr>
        <p:blipFill rotWithShape="1">
          <a:blip r:embed="rId5">
            <a:alphaModFix/>
          </a:blip>
          <a:srcRect l="7575" r="7972"/>
          <a:stretch/>
        </p:blipFill>
        <p:spPr>
          <a:xfrm>
            <a:off x="4858775" y="4493683"/>
            <a:ext cx="1555918" cy="95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9402" y="3978894"/>
            <a:ext cx="1555916" cy="95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275" y="918950"/>
            <a:ext cx="6871524" cy="13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6"/>
          <p:cNvSpPr txBox="1">
            <a:spLocks noGrp="1"/>
          </p:cNvSpPr>
          <p:nvPr>
            <p:ph type="body" idx="1"/>
          </p:nvPr>
        </p:nvSpPr>
        <p:spPr>
          <a:xfrm>
            <a:off x="755257" y="217245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Average RFM  Per Segment</a:t>
            </a:r>
            <a:endParaRPr/>
          </a:p>
        </p:txBody>
      </p:sp>
      <p:pic>
        <p:nvPicPr>
          <p:cNvPr id="747" name="Google Shape;747;p36" descr="A screenshot of a social media post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275" y="2418675"/>
            <a:ext cx="7003575" cy="127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275" y="3862500"/>
            <a:ext cx="7003575" cy="13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CAE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5"/>
              <a:buFont typeface="Calibri"/>
              <a:buNone/>
            </a:pPr>
            <a:endParaRPr sz="1215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5" name="Google Shape;755;p37"/>
          <p:cNvSpPr txBox="1"/>
          <p:nvPr/>
        </p:nvSpPr>
        <p:spPr>
          <a:xfrm>
            <a:off x="1996976" y="2908311"/>
            <a:ext cx="5165197" cy="8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45"/>
              <a:buFont typeface="Arial"/>
              <a:buNone/>
            </a:pPr>
            <a:r>
              <a:rPr lang="en-US" sz="3645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 Segmentation</a:t>
            </a:r>
            <a:endParaRPr sz="3645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3"/>
              <a:buFont typeface="Arial"/>
              <a:buNone/>
            </a:pPr>
            <a:r>
              <a:rPr lang="en-US" sz="105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 products look like?</a:t>
            </a: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4092996" y="2077110"/>
            <a:ext cx="923730" cy="696145"/>
          </a:xfrm>
          <a:custGeom>
            <a:avLst/>
            <a:gdLst/>
            <a:ahLst/>
            <a:cxnLst/>
            <a:rect l="l" t="t" r="r" b="b"/>
            <a:pathLst>
              <a:path w="117" h="88" extrusionOk="0">
                <a:moveTo>
                  <a:pt x="96" y="40"/>
                </a:moveTo>
                <a:cubicBezTo>
                  <a:pt x="44" y="40"/>
                  <a:pt x="44" y="40"/>
                  <a:pt x="44" y="40"/>
                </a:cubicBezTo>
                <a:cubicBezTo>
                  <a:pt x="36" y="40"/>
                  <a:pt x="26" y="44"/>
                  <a:pt x="21" y="5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5"/>
                  <a:pt x="0" y="74"/>
                  <a:pt x="0" y="7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0"/>
                  <a:pt x="48" y="6"/>
                  <a:pt x="48" y="14"/>
                </a:cubicBezTo>
                <a:cubicBezTo>
                  <a:pt x="48" y="16"/>
                  <a:pt x="48" y="16"/>
                  <a:pt x="48" y="16"/>
                </a:cubicBezTo>
                <a:cubicBezTo>
                  <a:pt x="82" y="16"/>
                  <a:pt x="82" y="16"/>
                  <a:pt x="82" y="16"/>
                </a:cubicBezTo>
                <a:cubicBezTo>
                  <a:pt x="89" y="16"/>
                  <a:pt x="96" y="22"/>
                  <a:pt x="96" y="30"/>
                </a:cubicBezTo>
                <a:lnTo>
                  <a:pt x="96" y="40"/>
                </a:lnTo>
                <a:close/>
                <a:moveTo>
                  <a:pt x="115" y="56"/>
                </a:moveTo>
                <a:cubicBezTo>
                  <a:pt x="94" y="80"/>
                  <a:pt x="94" y="80"/>
                  <a:pt x="94" y="80"/>
                </a:cubicBezTo>
                <a:cubicBezTo>
                  <a:pt x="90" y="85"/>
                  <a:pt x="83" y="88"/>
                  <a:pt x="78" y="88"/>
                </a:cubicBezTo>
                <a:cubicBezTo>
                  <a:pt x="10" y="88"/>
                  <a:pt x="10" y="88"/>
                  <a:pt x="10" y="88"/>
                </a:cubicBezTo>
                <a:cubicBezTo>
                  <a:pt x="7" y="88"/>
                  <a:pt x="4" y="87"/>
                  <a:pt x="4" y="84"/>
                </a:cubicBezTo>
                <a:cubicBezTo>
                  <a:pt x="4" y="83"/>
                  <a:pt x="5" y="81"/>
                  <a:pt x="6" y="80"/>
                </a:cubicBezTo>
                <a:cubicBezTo>
                  <a:pt x="27" y="56"/>
                  <a:pt x="27" y="56"/>
                  <a:pt x="27" y="56"/>
                </a:cubicBezTo>
                <a:cubicBezTo>
                  <a:pt x="31" y="51"/>
                  <a:pt x="38" y="48"/>
                  <a:pt x="44" y="48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4" y="48"/>
                  <a:pt x="117" y="49"/>
                  <a:pt x="117" y="51"/>
                </a:cubicBezTo>
                <a:cubicBezTo>
                  <a:pt x="117" y="53"/>
                  <a:pt x="116" y="54"/>
                  <a:pt x="115" y="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Calibri"/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57" name="Google Shape;757;p37"/>
          <p:cNvGrpSpPr/>
          <p:nvPr/>
        </p:nvGrpSpPr>
        <p:grpSpPr>
          <a:xfrm>
            <a:off x="6255845" y="2356141"/>
            <a:ext cx="249516" cy="192807"/>
            <a:chOff x="9945687" y="1014413"/>
            <a:chExt cx="454026" cy="350837"/>
          </a:xfrm>
        </p:grpSpPr>
        <p:sp>
          <p:nvSpPr>
            <p:cNvPr id="758" name="Google Shape;758;p37"/>
            <p:cNvSpPr/>
            <p:nvPr/>
          </p:nvSpPr>
          <p:spPr>
            <a:xfrm>
              <a:off x="9945687" y="1065213"/>
              <a:ext cx="431800" cy="300037"/>
            </a:xfrm>
            <a:custGeom>
              <a:avLst/>
              <a:gdLst/>
              <a:ahLst/>
              <a:cxnLst/>
              <a:rect l="l" t="t" r="r" b="b"/>
              <a:pathLst>
                <a:path w="112" h="78" extrusionOk="0">
                  <a:moveTo>
                    <a:pt x="103" y="78"/>
                  </a:moveTo>
                  <a:cubicBezTo>
                    <a:pt x="9" y="78"/>
                    <a:pt x="9" y="78"/>
                    <a:pt x="9" y="78"/>
                  </a:cubicBezTo>
                  <a:cubicBezTo>
                    <a:pt x="4" y="78"/>
                    <a:pt x="0" y="74"/>
                    <a:pt x="0" y="6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6" y="1"/>
                    <a:pt x="46" y="4"/>
                  </a:cubicBezTo>
                  <a:cubicBezTo>
                    <a:pt x="46" y="6"/>
                    <a:pt x="44" y="8"/>
                    <a:pt x="42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0"/>
                    <a:pt x="8" y="70"/>
                    <a:pt x="9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70"/>
                    <a:pt x="104" y="70"/>
                    <a:pt x="104" y="69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1"/>
                    <a:pt x="105" y="39"/>
                    <a:pt x="108" y="39"/>
                  </a:cubicBezTo>
                  <a:cubicBezTo>
                    <a:pt x="110" y="39"/>
                    <a:pt x="112" y="41"/>
                    <a:pt x="112" y="43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4"/>
                    <a:pt x="108" y="78"/>
                    <a:pt x="103" y="7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0080625" y="1014413"/>
              <a:ext cx="319088" cy="288925"/>
            </a:xfrm>
            <a:custGeom>
              <a:avLst/>
              <a:gdLst/>
              <a:ahLst/>
              <a:cxnLst/>
              <a:rect l="l" t="t" r="r" b="b"/>
              <a:pathLst>
                <a:path w="83" h="75" extrusionOk="0">
                  <a:moveTo>
                    <a:pt x="46" y="58"/>
                  </a:moveTo>
                  <a:cubicBezTo>
                    <a:pt x="83" y="29"/>
                    <a:pt x="83" y="29"/>
                    <a:pt x="83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0" y="21"/>
                    <a:pt x="0" y="38"/>
                    <a:pt x="0" y="75"/>
                  </a:cubicBezTo>
                  <a:cubicBezTo>
                    <a:pt x="15" y="43"/>
                    <a:pt x="30" y="41"/>
                    <a:pt x="46" y="40"/>
                  </a:cubicBezTo>
                  <a:cubicBezTo>
                    <a:pt x="46" y="58"/>
                    <a:pt x="46" y="58"/>
                    <a:pt x="46" y="5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6842753" y="2258410"/>
            <a:ext cx="266667" cy="251915"/>
            <a:chOff x="10121900" y="790575"/>
            <a:chExt cx="746125" cy="704851"/>
          </a:xfrm>
        </p:grpSpPr>
        <p:sp>
          <p:nvSpPr>
            <p:cNvPr id="761" name="Google Shape;761;p37"/>
            <p:cNvSpPr/>
            <p:nvPr/>
          </p:nvSpPr>
          <p:spPr>
            <a:xfrm>
              <a:off x="10121900" y="947738"/>
              <a:ext cx="746125" cy="547688"/>
            </a:xfrm>
            <a:custGeom>
              <a:avLst/>
              <a:gdLst/>
              <a:ahLst/>
              <a:cxnLst/>
              <a:rect l="l" t="t" r="r" b="b"/>
              <a:pathLst>
                <a:path w="196" h="144" extrusionOk="0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10198100" y="790575"/>
              <a:ext cx="406400" cy="152400"/>
            </a:xfrm>
            <a:custGeom>
              <a:avLst/>
              <a:gdLst/>
              <a:ahLst/>
              <a:cxnLst/>
              <a:rect l="l" t="t" r="r" b="b"/>
              <a:pathLst>
                <a:path w="107" h="40" extrusionOk="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63" name="Google Shape;763;p37"/>
          <p:cNvGrpSpPr/>
          <p:nvPr/>
        </p:nvGrpSpPr>
        <p:grpSpPr>
          <a:xfrm>
            <a:off x="758168" y="1566595"/>
            <a:ext cx="290862" cy="289423"/>
            <a:chOff x="6259514" y="2238375"/>
            <a:chExt cx="320675" cy="319088"/>
          </a:xfrm>
        </p:grpSpPr>
        <p:sp>
          <p:nvSpPr>
            <p:cNvPr id="764" name="Google Shape;764;p37"/>
            <p:cNvSpPr/>
            <p:nvPr/>
          </p:nvSpPr>
          <p:spPr>
            <a:xfrm>
              <a:off x="6259514" y="2238375"/>
              <a:ext cx="320675" cy="319088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0" y="120"/>
                  </a:moveTo>
                  <a:cubicBezTo>
                    <a:pt x="53" y="120"/>
                    <a:pt x="48" y="115"/>
                    <a:pt x="48" y="108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31" y="102"/>
                    <a:pt x="18" y="89"/>
                    <a:pt x="14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31"/>
                    <a:pt x="31" y="18"/>
                    <a:pt x="48" y="1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5"/>
                    <a:pt x="53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9" y="18"/>
                    <a:pt x="102" y="31"/>
                    <a:pt x="106" y="4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15" y="48"/>
                    <a:pt x="120" y="53"/>
                    <a:pt x="120" y="60"/>
                  </a:cubicBezTo>
                  <a:cubicBezTo>
                    <a:pt x="120" y="67"/>
                    <a:pt x="115" y="72"/>
                    <a:pt x="108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2" y="89"/>
                    <a:pt x="89" y="102"/>
                    <a:pt x="72" y="106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15"/>
                    <a:pt x="67" y="120"/>
                    <a:pt x="60" y="120"/>
                  </a:cubicBezTo>
                  <a:close/>
                  <a:moveTo>
                    <a:pt x="12" y="56"/>
                  </a:moveTo>
                  <a:cubicBezTo>
                    <a:pt x="10" y="56"/>
                    <a:pt x="8" y="58"/>
                    <a:pt x="8" y="60"/>
                  </a:cubicBezTo>
                  <a:cubicBezTo>
                    <a:pt x="8" y="62"/>
                    <a:pt x="10" y="64"/>
                    <a:pt x="12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9" y="64"/>
                    <a:pt x="20" y="65"/>
                    <a:pt x="21" y="67"/>
                  </a:cubicBezTo>
                  <a:cubicBezTo>
                    <a:pt x="24" y="83"/>
                    <a:pt x="37" y="96"/>
                    <a:pt x="53" y="99"/>
                  </a:cubicBezTo>
                  <a:cubicBezTo>
                    <a:pt x="55" y="100"/>
                    <a:pt x="56" y="101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0"/>
                    <a:pt x="58" y="112"/>
                    <a:pt x="60" y="112"/>
                  </a:cubicBezTo>
                  <a:cubicBezTo>
                    <a:pt x="62" y="112"/>
                    <a:pt x="64" y="110"/>
                    <a:pt x="64" y="10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1"/>
                    <a:pt x="65" y="100"/>
                    <a:pt x="67" y="99"/>
                  </a:cubicBezTo>
                  <a:cubicBezTo>
                    <a:pt x="83" y="96"/>
                    <a:pt x="96" y="83"/>
                    <a:pt x="99" y="67"/>
                  </a:cubicBezTo>
                  <a:cubicBezTo>
                    <a:pt x="100" y="65"/>
                    <a:pt x="101" y="64"/>
                    <a:pt x="103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2" y="62"/>
                    <a:pt x="112" y="60"/>
                  </a:cubicBezTo>
                  <a:cubicBezTo>
                    <a:pt x="112" y="58"/>
                    <a:pt x="110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1" y="56"/>
                    <a:pt x="100" y="55"/>
                    <a:pt x="99" y="53"/>
                  </a:cubicBezTo>
                  <a:cubicBezTo>
                    <a:pt x="96" y="37"/>
                    <a:pt x="83" y="24"/>
                    <a:pt x="67" y="21"/>
                  </a:cubicBezTo>
                  <a:cubicBezTo>
                    <a:pt x="65" y="20"/>
                    <a:pt x="64" y="19"/>
                    <a:pt x="64" y="17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58" y="8"/>
                    <a:pt x="56" y="10"/>
                    <a:pt x="56" y="1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9"/>
                    <a:pt x="55" y="20"/>
                    <a:pt x="53" y="21"/>
                  </a:cubicBezTo>
                  <a:cubicBezTo>
                    <a:pt x="37" y="24"/>
                    <a:pt x="24" y="37"/>
                    <a:pt x="21" y="53"/>
                  </a:cubicBezTo>
                  <a:cubicBezTo>
                    <a:pt x="20" y="55"/>
                    <a:pt x="19" y="56"/>
                    <a:pt x="17" y="56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361114" y="2338388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1396903" y="2755999"/>
            <a:ext cx="313615" cy="221081"/>
            <a:chOff x="0" y="0"/>
            <a:chExt cx="5681663" cy="4005263"/>
          </a:xfrm>
        </p:grpSpPr>
        <p:sp>
          <p:nvSpPr>
            <p:cNvPr id="767" name="Google Shape;767;p37"/>
            <p:cNvSpPr/>
            <p:nvPr/>
          </p:nvSpPr>
          <p:spPr>
            <a:xfrm>
              <a:off x="0" y="0"/>
              <a:ext cx="5681663" cy="4005263"/>
            </a:xfrm>
            <a:custGeom>
              <a:avLst/>
              <a:gdLst/>
              <a:ahLst/>
              <a:cxnLst/>
              <a:rect l="l" t="t" r="r" b="b"/>
              <a:pathLst>
                <a:path w="1512" h="1065" extrusionOk="0">
                  <a:moveTo>
                    <a:pt x="1383" y="1065"/>
                  </a:moveTo>
                  <a:cubicBezTo>
                    <a:pt x="129" y="1065"/>
                    <a:pt x="129" y="1065"/>
                    <a:pt x="129" y="1065"/>
                  </a:cubicBezTo>
                  <a:cubicBezTo>
                    <a:pt x="58" y="1065"/>
                    <a:pt x="0" y="1007"/>
                    <a:pt x="0" y="936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1043" y="0"/>
                    <a:pt x="1043" y="0"/>
                    <a:pt x="1043" y="0"/>
                  </a:cubicBezTo>
                  <a:cubicBezTo>
                    <a:pt x="1512" y="563"/>
                    <a:pt x="1512" y="563"/>
                    <a:pt x="1512" y="563"/>
                  </a:cubicBezTo>
                  <a:cubicBezTo>
                    <a:pt x="1512" y="936"/>
                    <a:pt x="1512" y="936"/>
                    <a:pt x="1512" y="936"/>
                  </a:cubicBezTo>
                  <a:cubicBezTo>
                    <a:pt x="1512" y="1007"/>
                    <a:pt x="1454" y="1065"/>
                    <a:pt x="1383" y="1065"/>
                  </a:cubicBezTo>
                  <a:close/>
                  <a:moveTo>
                    <a:pt x="79" y="592"/>
                  </a:moveTo>
                  <a:cubicBezTo>
                    <a:pt x="79" y="936"/>
                    <a:pt x="79" y="936"/>
                    <a:pt x="79" y="936"/>
                  </a:cubicBezTo>
                  <a:cubicBezTo>
                    <a:pt x="79" y="963"/>
                    <a:pt x="101" y="986"/>
                    <a:pt x="129" y="986"/>
                  </a:cubicBezTo>
                  <a:cubicBezTo>
                    <a:pt x="1383" y="986"/>
                    <a:pt x="1383" y="986"/>
                    <a:pt x="1383" y="986"/>
                  </a:cubicBezTo>
                  <a:cubicBezTo>
                    <a:pt x="1411" y="986"/>
                    <a:pt x="1433" y="963"/>
                    <a:pt x="1433" y="936"/>
                  </a:cubicBezTo>
                  <a:cubicBezTo>
                    <a:pt x="1433" y="592"/>
                    <a:pt x="1433" y="592"/>
                    <a:pt x="1433" y="592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506" y="79"/>
                    <a:pt x="506" y="79"/>
                    <a:pt x="506" y="79"/>
                  </a:cubicBezTo>
                  <a:lnTo>
                    <a:pt x="79" y="592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1652588" y="2433638"/>
              <a:ext cx="2374900" cy="484188"/>
            </a:xfrm>
            <a:custGeom>
              <a:avLst/>
              <a:gdLst/>
              <a:ahLst/>
              <a:cxnLst/>
              <a:rect l="l" t="t" r="r" b="b"/>
              <a:pathLst>
                <a:path w="1496" h="305" extrusionOk="0">
                  <a:moveTo>
                    <a:pt x="1191" y="305"/>
                  </a:moveTo>
                  <a:lnTo>
                    <a:pt x="306" y="305"/>
                  </a:lnTo>
                  <a:lnTo>
                    <a:pt x="0" y="0"/>
                  </a:lnTo>
                  <a:lnTo>
                    <a:pt x="1496" y="0"/>
                  </a:lnTo>
                  <a:lnTo>
                    <a:pt x="1191" y="305"/>
                  </a:lnTo>
                  <a:close/>
                  <a:moveTo>
                    <a:pt x="343" y="213"/>
                  </a:moveTo>
                  <a:lnTo>
                    <a:pt x="1153" y="213"/>
                  </a:lnTo>
                  <a:lnTo>
                    <a:pt x="1271" y="94"/>
                  </a:lnTo>
                  <a:lnTo>
                    <a:pt x="225" y="94"/>
                  </a:lnTo>
                  <a:lnTo>
                    <a:pt x="343" y="213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427038" y="412750"/>
              <a:ext cx="4826000" cy="1831975"/>
            </a:xfrm>
            <a:custGeom>
              <a:avLst/>
              <a:gdLst/>
              <a:ahLst/>
              <a:cxnLst/>
              <a:rect l="l" t="t" r="r" b="b"/>
              <a:pathLst>
                <a:path w="3040" h="1154" extrusionOk="0">
                  <a:moveTo>
                    <a:pt x="3040" y="1154"/>
                  </a:moveTo>
                  <a:lnTo>
                    <a:pt x="0" y="1154"/>
                  </a:lnTo>
                  <a:lnTo>
                    <a:pt x="962" y="0"/>
                  </a:lnTo>
                  <a:lnTo>
                    <a:pt x="2079" y="0"/>
                  </a:lnTo>
                  <a:lnTo>
                    <a:pt x="3040" y="1154"/>
                  </a:lnTo>
                  <a:close/>
                  <a:moveTo>
                    <a:pt x="199" y="1062"/>
                  </a:moveTo>
                  <a:lnTo>
                    <a:pt x="2841" y="1062"/>
                  </a:lnTo>
                  <a:lnTo>
                    <a:pt x="2036" y="93"/>
                  </a:lnTo>
                  <a:lnTo>
                    <a:pt x="1006" y="93"/>
                  </a:lnTo>
                  <a:lnTo>
                    <a:pt x="199" y="1062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1641475" y="747713"/>
              <a:ext cx="2397125" cy="485775"/>
            </a:xfrm>
            <a:custGeom>
              <a:avLst/>
              <a:gdLst/>
              <a:ahLst/>
              <a:cxnLst/>
              <a:rect l="l" t="t" r="r" b="b"/>
              <a:pathLst>
                <a:path w="1510" h="306" extrusionOk="0">
                  <a:moveTo>
                    <a:pt x="1510" y="306"/>
                  </a:moveTo>
                  <a:lnTo>
                    <a:pt x="0" y="306"/>
                  </a:lnTo>
                  <a:lnTo>
                    <a:pt x="225" y="0"/>
                  </a:lnTo>
                  <a:lnTo>
                    <a:pt x="1285" y="0"/>
                  </a:lnTo>
                  <a:lnTo>
                    <a:pt x="1510" y="306"/>
                  </a:lnTo>
                  <a:close/>
                  <a:moveTo>
                    <a:pt x="185" y="214"/>
                  </a:moveTo>
                  <a:lnTo>
                    <a:pt x="1326" y="214"/>
                  </a:lnTo>
                  <a:lnTo>
                    <a:pt x="1238" y="95"/>
                  </a:lnTo>
                  <a:lnTo>
                    <a:pt x="272" y="95"/>
                  </a:lnTo>
                  <a:lnTo>
                    <a:pt x="185" y="214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1149350" y="1420813"/>
              <a:ext cx="3381375" cy="488950"/>
            </a:xfrm>
            <a:custGeom>
              <a:avLst/>
              <a:gdLst/>
              <a:ahLst/>
              <a:cxnLst/>
              <a:rect l="l" t="t" r="r" b="b"/>
              <a:pathLst>
                <a:path w="2130" h="308" extrusionOk="0">
                  <a:moveTo>
                    <a:pt x="2130" y="308"/>
                  </a:moveTo>
                  <a:lnTo>
                    <a:pt x="0" y="308"/>
                  </a:lnTo>
                  <a:lnTo>
                    <a:pt x="222" y="0"/>
                  </a:lnTo>
                  <a:lnTo>
                    <a:pt x="1908" y="0"/>
                  </a:lnTo>
                  <a:lnTo>
                    <a:pt x="2130" y="308"/>
                  </a:lnTo>
                  <a:close/>
                  <a:moveTo>
                    <a:pt x="185" y="214"/>
                  </a:moveTo>
                  <a:lnTo>
                    <a:pt x="1946" y="214"/>
                  </a:lnTo>
                  <a:lnTo>
                    <a:pt x="1860" y="95"/>
                  </a:lnTo>
                  <a:lnTo>
                    <a:pt x="270" y="95"/>
                  </a:lnTo>
                  <a:lnTo>
                    <a:pt x="185" y="214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72" name="Google Shape;772;p37"/>
          <p:cNvGrpSpPr/>
          <p:nvPr/>
        </p:nvGrpSpPr>
        <p:grpSpPr>
          <a:xfrm rot="-54601">
            <a:off x="1837959" y="2204923"/>
            <a:ext cx="215218" cy="324857"/>
            <a:chOff x="2289175" y="1751013"/>
            <a:chExt cx="168275" cy="254001"/>
          </a:xfrm>
        </p:grpSpPr>
        <p:sp>
          <p:nvSpPr>
            <p:cNvPr id="773" name="Google Shape;773;p37"/>
            <p:cNvSpPr/>
            <p:nvPr/>
          </p:nvSpPr>
          <p:spPr>
            <a:xfrm>
              <a:off x="2289175" y="1812926"/>
              <a:ext cx="168275" cy="192088"/>
            </a:xfrm>
            <a:custGeom>
              <a:avLst/>
              <a:gdLst/>
              <a:ahLst/>
              <a:cxnLst/>
              <a:rect l="l" t="t" r="r" b="b"/>
              <a:pathLst>
                <a:path w="63" h="72" extrusionOk="0">
                  <a:moveTo>
                    <a:pt x="32" y="56"/>
                  </a:moveTo>
                  <a:cubicBezTo>
                    <a:pt x="41" y="56"/>
                    <a:pt x="48" y="63"/>
                    <a:pt x="48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44" y="51"/>
                    <a:pt x="36" y="26"/>
                    <a:pt x="33" y="15"/>
                  </a:cubicBezTo>
                  <a:cubicBezTo>
                    <a:pt x="37" y="14"/>
                    <a:pt x="39" y="11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ubicBezTo>
                    <a:pt x="28" y="0"/>
                    <a:pt x="24" y="3"/>
                    <a:pt x="24" y="7"/>
                  </a:cubicBezTo>
                  <a:cubicBezTo>
                    <a:pt x="24" y="11"/>
                    <a:pt x="27" y="14"/>
                    <a:pt x="31" y="15"/>
                  </a:cubicBezTo>
                  <a:cubicBezTo>
                    <a:pt x="28" y="26"/>
                    <a:pt x="20" y="51"/>
                    <a:pt x="0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63"/>
                    <a:pt x="23" y="56"/>
                    <a:pt x="32" y="56"/>
                  </a:cubicBezTo>
                  <a:close/>
                  <a:moveTo>
                    <a:pt x="32" y="33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3"/>
                  </a:cubicBezTo>
                  <a:cubicBezTo>
                    <a:pt x="35" y="39"/>
                    <a:pt x="38" y="46"/>
                    <a:pt x="41" y="52"/>
                  </a:cubicBezTo>
                  <a:cubicBezTo>
                    <a:pt x="38" y="50"/>
                    <a:pt x="35" y="50"/>
                    <a:pt x="32" y="50"/>
                  </a:cubicBezTo>
                  <a:cubicBezTo>
                    <a:pt x="29" y="50"/>
                    <a:pt x="26" y="50"/>
                    <a:pt x="23" y="52"/>
                  </a:cubicBezTo>
                  <a:cubicBezTo>
                    <a:pt x="26" y="46"/>
                    <a:pt x="29" y="39"/>
                    <a:pt x="32" y="33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2290763" y="1751013"/>
              <a:ext cx="166687" cy="155575"/>
            </a:xfrm>
            <a:custGeom>
              <a:avLst/>
              <a:gdLst/>
              <a:ahLst/>
              <a:cxnLst/>
              <a:rect l="l" t="t" r="r" b="b"/>
              <a:pathLst>
                <a:path w="62" h="58" extrusionOk="0">
                  <a:moveTo>
                    <a:pt x="15" y="57"/>
                  </a:moveTo>
                  <a:cubicBezTo>
                    <a:pt x="16" y="58"/>
                    <a:pt x="17" y="57"/>
                    <a:pt x="18" y="57"/>
                  </a:cubicBezTo>
                  <a:cubicBezTo>
                    <a:pt x="18" y="56"/>
                    <a:pt x="18" y="55"/>
                    <a:pt x="17" y="54"/>
                  </a:cubicBezTo>
                  <a:cubicBezTo>
                    <a:pt x="8" y="50"/>
                    <a:pt x="3" y="40"/>
                    <a:pt x="3" y="30"/>
                  </a:cubicBezTo>
                  <a:cubicBezTo>
                    <a:pt x="3" y="15"/>
                    <a:pt x="16" y="3"/>
                    <a:pt x="31" y="3"/>
                  </a:cubicBezTo>
                  <a:cubicBezTo>
                    <a:pt x="46" y="3"/>
                    <a:pt x="59" y="15"/>
                    <a:pt x="59" y="30"/>
                  </a:cubicBezTo>
                  <a:cubicBezTo>
                    <a:pt x="59" y="40"/>
                    <a:pt x="53" y="50"/>
                    <a:pt x="45" y="54"/>
                  </a:cubicBezTo>
                  <a:cubicBezTo>
                    <a:pt x="44" y="55"/>
                    <a:pt x="44" y="56"/>
                    <a:pt x="44" y="57"/>
                  </a:cubicBezTo>
                  <a:cubicBezTo>
                    <a:pt x="44" y="57"/>
                    <a:pt x="45" y="57"/>
                    <a:pt x="45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4"/>
                    <a:pt x="55" y="51"/>
                    <a:pt x="57" y="46"/>
                  </a:cubicBezTo>
                  <a:cubicBezTo>
                    <a:pt x="60" y="41"/>
                    <a:pt x="62" y="36"/>
                    <a:pt x="62" y="30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6"/>
                    <a:pt x="2" y="41"/>
                    <a:pt x="4" y="46"/>
                  </a:cubicBezTo>
                  <a:cubicBezTo>
                    <a:pt x="7" y="51"/>
                    <a:pt x="11" y="54"/>
                    <a:pt x="15" y="5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2309813" y="1770063"/>
              <a:ext cx="125412" cy="117475"/>
            </a:xfrm>
            <a:custGeom>
              <a:avLst/>
              <a:gdLst/>
              <a:ahLst/>
              <a:cxnLst/>
              <a:rect l="l" t="t" r="r" b="b"/>
              <a:pathLst>
                <a:path w="47" h="44" extrusionOk="0">
                  <a:moveTo>
                    <a:pt x="36" y="44"/>
                  </a:moveTo>
                  <a:cubicBezTo>
                    <a:pt x="40" y="41"/>
                    <a:pt x="42" y="39"/>
                    <a:pt x="44" y="35"/>
                  </a:cubicBezTo>
                  <a:cubicBezTo>
                    <a:pt x="46" y="32"/>
                    <a:pt x="47" y="28"/>
                    <a:pt x="47" y="23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28"/>
                    <a:pt x="1" y="32"/>
                    <a:pt x="3" y="35"/>
                  </a:cubicBezTo>
                  <a:cubicBezTo>
                    <a:pt x="5" y="39"/>
                    <a:pt x="8" y="41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3"/>
                    <a:pt x="14" y="43"/>
                  </a:cubicBezTo>
                  <a:cubicBezTo>
                    <a:pt x="14" y="42"/>
                    <a:pt x="14" y="41"/>
                    <a:pt x="13" y="41"/>
                  </a:cubicBezTo>
                  <a:cubicBezTo>
                    <a:pt x="7" y="37"/>
                    <a:pt x="3" y="31"/>
                    <a:pt x="3" y="23"/>
                  </a:cubicBezTo>
                  <a:cubicBezTo>
                    <a:pt x="3" y="12"/>
                    <a:pt x="13" y="3"/>
                    <a:pt x="24" y="3"/>
                  </a:cubicBezTo>
                  <a:cubicBezTo>
                    <a:pt x="35" y="3"/>
                    <a:pt x="44" y="12"/>
                    <a:pt x="44" y="23"/>
                  </a:cubicBezTo>
                  <a:cubicBezTo>
                    <a:pt x="44" y="31"/>
                    <a:pt x="41" y="37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4"/>
                    <a:pt x="35" y="44"/>
                    <a:pt x="36" y="4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2332038" y="1789113"/>
              <a:ext cx="85725" cy="79375"/>
            </a:xfrm>
            <a:custGeom>
              <a:avLst/>
              <a:gdLst/>
              <a:ahLst/>
              <a:cxnLst/>
              <a:rect l="l" t="t" r="r" b="b"/>
              <a:pathLst>
                <a:path w="32" h="30" extrusionOk="0">
                  <a:moveTo>
                    <a:pt x="24" y="27"/>
                  </a:moveTo>
                  <a:cubicBezTo>
                    <a:pt x="23" y="28"/>
                    <a:pt x="23" y="29"/>
                    <a:pt x="23" y="29"/>
                  </a:cubicBezTo>
                  <a:cubicBezTo>
                    <a:pt x="24" y="30"/>
                    <a:pt x="24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30" y="27"/>
                    <a:pt x="32" y="22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"/>
                    <a:pt x="2" y="27"/>
                    <a:pt x="6" y="30"/>
                  </a:cubicBezTo>
                  <a:cubicBezTo>
                    <a:pt x="7" y="30"/>
                    <a:pt x="8" y="30"/>
                    <a:pt x="8" y="29"/>
                  </a:cubicBezTo>
                  <a:cubicBezTo>
                    <a:pt x="9" y="29"/>
                    <a:pt x="9" y="28"/>
                    <a:pt x="8" y="27"/>
                  </a:cubicBezTo>
                  <a:cubicBezTo>
                    <a:pt x="5" y="25"/>
                    <a:pt x="3" y="21"/>
                    <a:pt x="3" y="16"/>
                  </a:cubicBezTo>
                  <a:cubicBezTo>
                    <a:pt x="3" y="9"/>
                    <a:pt x="9" y="3"/>
                    <a:pt x="16" y="3"/>
                  </a:cubicBezTo>
                  <a:cubicBezTo>
                    <a:pt x="23" y="3"/>
                    <a:pt x="29" y="9"/>
                    <a:pt x="29" y="16"/>
                  </a:cubicBezTo>
                  <a:cubicBezTo>
                    <a:pt x="29" y="21"/>
                    <a:pt x="27" y="25"/>
                    <a:pt x="24" y="2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77" name="Google Shape;777;p37"/>
          <p:cNvGrpSpPr/>
          <p:nvPr/>
        </p:nvGrpSpPr>
        <p:grpSpPr>
          <a:xfrm flipH="1">
            <a:off x="1329227" y="1763866"/>
            <a:ext cx="190007" cy="253517"/>
            <a:chOff x="8474216" y="3760624"/>
            <a:chExt cx="348911" cy="465536"/>
          </a:xfrm>
        </p:grpSpPr>
        <p:sp>
          <p:nvSpPr>
            <p:cNvPr id="778" name="Google Shape;778;p37"/>
            <p:cNvSpPr/>
            <p:nvPr/>
          </p:nvSpPr>
          <p:spPr>
            <a:xfrm>
              <a:off x="8629395" y="4034356"/>
              <a:ext cx="38554" cy="121444"/>
            </a:xfrm>
            <a:custGeom>
              <a:avLst/>
              <a:gdLst/>
              <a:ahLst/>
              <a:cxnLst/>
              <a:rect l="l" t="t" r="r" b="b"/>
              <a:pathLst>
                <a:path w="17" h="53" extrusionOk="0">
                  <a:moveTo>
                    <a:pt x="17" y="5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2"/>
                    <a:pt x="6" y="52"/>
                    <a:pt x="9" y="52"/>
                  </a:cubicBezTo>
                  <a:cubicBezTo>
                    <a:pt x="11" y="52"/>
                    <a:pt x="14" y="52"/>
                    <a:pt x="17" y="53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8474216" y="3760624"/>
              <a:ext cx="348911" cy="262165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153" y="38"/>
                  </a:moveTo>
                  <a:cubicBezTo>
                    <a:pt x="153" y="24"/>
                    <a:pt x="150" y="11"/>
                    <a:pt x="143" y="0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77"/>
                    <a:pt x="30" y="110"/>
                    <a:pt x="68" y="114"/>
                  </a:cubicBezTo>
                  <a:cubicBezTo>
                    <a:pt x="71" y="114"/>
                    <a:pt x="74" y="115"/>
                    <a:pt x="77" y="115"/>
                  </a:cubicBezTo>
                  <a:cubicBezTo>
                    <a:pt x="79" y="115"/>
                    <a:pt x="82" y="114"/>
                    <a:pt x="85" y="114"/>
                  </a:cubicBezTo>
                  <a:cubicBezTo>
                    <a:pt x="123" y="110"/>
                    <a:pt x="153" y="77"/>
                    <a:pt x="153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8547469" y="4037247"/>
              <a:ext cx="72289" cy="7228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31"/>
                  </a:moveTo>
                  <a:cubicBezTo>
                    <a:pt x="32" y="23"/>
                    <a:pt x="30" y="15"/>
                    <a:pt x="24" y="9"/>
                  </a:cubicBezTo>
                  <a:cubicBezTo>
                    <a:pt x="18" y="3"/>
                    <a:pt x="9" y="0"/>
                    <a:pt x="1" y="2"/>
                  </a:cubicBezTo>
                  <a:cubicBezTo>
                    <a:pt x="0" y="10"/>
                    <a:pt x="2" y="18"/>
                    <a:pt x="8" y="24"/>
                  </a:cubicBezTo>
                  <a:cubicBezTo>
                    <a:pt x="14" y="30"/>
                    <a:pt x="23" y="32"/>
                    <a:pt x="31" y="31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8676624" y="4037247"/>
              <a:ext cx="73252" cy="7228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24" y="24"/>
                  </a:moveTo>
                  <a:cubicBezTo>
                    <a:pt x="30" y="18"/>
                    <a:pt x="32" y="10"/>
                    <a:pt x="31" y="2"/>
                  </a:cubicBezTo>
                  <a:cubicBezTo>
                    <a:pt x="23" y="0"/>
                    <a:pt x="14" y="3"/>
                    <a:pt x="8" y="9"/>
                  </a:cubicBezTo>
                  <a:cubicBezTo>
                    <a:pt x="2" y="15"/>
                    <a:pt x="0" y="23"/>
                    <a:pt x="2" y="31"/>
                  </a:cubicBezTo>
                  <a:cubicBezTo>
                    <a:pt x="9" y="32"/>
                    <a:pt x="18" y="30"/>
                    <a:pt x="24" y="2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8547469" y="4166402"/>
              <a:ext cx="204335" cy="59758"/>
            </a:xfrm>
            <a:custGeom>
              <a:avLst/>
              <a:gdLst/>
              <a:ahLst/>
              <a:cxnLst/>
              <a:rect l="l" t="t" r="r" b="b"/>
              <a:pathLst>
                <a:path w="90" h="26" extrusionOk="0">
                  <a:moveTo>
                    <a:pt x="53" y="0"/>
                  </a:moveTo>
                  <a:cubicBezTo>
                    <a:pt x="50" y="0"/>
                    <a:pt x="47" y="0"/>
                    <a:pt x="45" y="0"/>
                  </a:cubicBezTo>
                  <a:cubicBezTo>
                    <a:pt x="42" y="0"/>
                    <a:pt x="39" y="0"/>
                    <a:pt x="36" y="0"/>
                  </a:cubicBezTo>
                  <a:cubicBezTo>
                    <a:pt x="15" y="2"/>
                    <a:pt x="0" y="13"/>
                    <a:pt x="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13"/>
                    <a:pt x="74" y="2"/>
                    <a:pt x="53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83" name="Google Shape;783;p37"/>
          <p:cNvGrpSpPr/>
          <p:nvPr/>
        </p:nvGrpSpPr>
        <p:grpSpPr>
          <a:xfrm rot="-54601">
            <a:off x="7573214" y="2223702"/>
            <a:ext cx="201426" cy="321326"/>
            <a:chOff x="3286125" y="3303588"/>
            <a:chExt cx="266700" cy="425451"/>
          </a:xfrm>
        </p:grpSpPr>
        <p:sp>
          <p:nvSpPr>
            <p:cNvPr id="784" name="Google Shape;784;p37"/>
            <p:cNvSpPr/>
            <p:nvPr/>
          </p:nvSpPr>
          <p:spPr>
            <a:xfrm>
              <a:off x="3286125" y="3384551"/>
              <a:ext cx="266700" cy="265113"/>
            </a:xfrm>
            <a:custGeom>
              <a:avLst/>
              <a:gdLst/>
              <a:ahLst/>
              <a:cxnLst/>
              <a:rect l="l" t="t" r="r" b="b"/>
              <a:pathLst>
                <a:path w="100" h="99" extrusionOk="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0"/>
                  </a:moveTo>
                  <a:cubicBezTo>
                    <a:pt x="28" y="90"/>
                    <a:pt x="10" y="72"/>
                    <a:pt x="10" y="50"/>
                  </a:cubicBezTo>
                  <a:cubicBezTo>
                    <a:pt x="10" y="28"/>
                    <a:pt x="28" y="10"/>
                    <a:pt x="50" y="10"/>
                  </a:cubicBezTo>
                  <a:cubicBezTo>
                    <a:pt x="72" y="10"/>
                    <a:pt x="90" y="28"/>
                    <a:pt x="90" y="50"/>
                  </a:cubicBezTo>
                  <a:cubicBezTo>
                    <a:pt x="90" y="72"/>
                    <a:pt x="72" y="90"/>
                    <a:pt x="50" y="9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338513" y="3303588"/>
              <a:ext cx="161925" cy="74613"/>
            </a:xfrm>
            <a:custGeom>
              <a:avLst/>
              <a:gdLst/>
              <a:ahLst/>
              <a:cxnLst/>
              <a:rect l="l" t="t" r="r" b="b"/>
              <a:pathLst>
                <a:path w="60" h="28" extrusionOk="0">
                  <a:moveTo>
                    <a:pt x="30" y="20"/>
                  </a:moveTo>
                  <a:cubicBezTo>
                    <a:pt x="41" y="20"/>
                    <a:pt x="51" y="23"/>
                    <a:pt x="59" y="28"/>
                  </a:cubicBezTo>
                  <a:cubicBezTo>
                    <a:pt x="60" y="27"/>
                    <a:pt x="60" y="26"/>
                    <a:pt x="60" y="2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5"/>
                    <a:pt x="55" y="0"/>
                    <a:pt x="5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9" y="23"/>
                    <a:pt x="19" y="20"/>
                    <a:pt x="30" y="2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338513" y="3657601"/>
              <a:ext cx="161925" cy="71438"/>
            </a:xfrm>
            <a:custGeom>
              <a:avLst/>
              <a:gdLst/>
              <a:ahLst/>
              <a:cxnLst/>
              <a:rect l="l" t="t" r="r" b="b"/>
              <a:pathLst>
                <a:path w="60" h="27" extrusionOk="0">
                  <a:moveTo>
                    <a:pt x="30" y="7"/>
                  </a:moveTo>
                  <a:cubicBezTo>
                    <a:pt x="19" y="7"/>
                    <a:pt x="9" y="5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7"/>
                    <a:pt x="1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5" y="27"/>
                    <a:pt x="60" y="23"/>
                    <a:pt x="60" y="1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0" y="1"/>
                    <a:pt x="59" y="0"/>
                  </a:cubicBezTo>
                  <a:cubicBezTo>
                    <a:pt x="51" y="5"/>
                    <a:pt x="41" y="7"/>
                    <a:pt x="30" y="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408363" y="3440113"/>
              <a:ext cx="68262" cy="93663"/>
            </a:xfrm>
            <a:custGeom>
              <a:avLst/>
              <a:gdLst/>
              <a:ahLst/>
              <a:cxnLst/>
              <a:rect l="l" t="t" r="r" b="b"/>
              <a:pathLst>
                <a:path w="25" h="35" extrusionOk="0">
                  <a:moveTo>
                    <a:pt x="2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3" y="35"/>
                    <a:pt x="25" y="32"/>
                    <a:pt x="25" y="30"/>
                  </a:cubicBezTo>
                  <a:cubicBezTo>
                    <a:pt x="25" y="27"/>
                    <a:pt x="23" y="25"/>
                    <a:pt x="20" y="25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88" name="Google Shape;788;p37"/>
          <p:cNvGrpSpPr/>
          <p:nvPr/>
        </p:nvGrpSpPr>
        <p:grpSpPr>
          <a:xfrm>
            <a:off x="1056549" y="2300524"/>
            <a:ext cx="308728" cy="295914"/>
            <a:chOff x="5151438" y="2524125"/>
            <a:chExt cx="1262063" cy="1209676"/>
          </a:xfrm>
        </p:grpSpPr>
        <p:sp>
          <p:nvSpPr>
            <p:cNvPr id="789" name="Google Shape;789;p37"/>
            <p:cNvSpPr/>
            <p:nvPr/>
          </p:nvSpPr>
          <p:spPr>
            <a:xfrm>
              <a:off x="5545138" y="2524125"/>
              <a:ext cx="482600" cy="457200"/>
            </a:xfrm>
            <a:custGeom>
              <a:avLst/>
              <a:gdLst/>
              <a:ahLst/>
              <a:cxnLst/>
              <a:rect l="l" t="t" r="r" b="b"/>
              <a:pathLst>
                <a:path w="192" h="182" extrusionOk="0">
                  <a:moveTo>
                    <a:pt x="100" y="150"/>
                  </a:moveTo>
                  <a:cubicBezTo>
                    <a:pt x="98" y="149"/>
                    <a:pt x="95" y="149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2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5932488" y="2805113"/>
              <a:ext cx="481013" cy="457200"/>
            </a:xfrm>
            <a:custGeom>
              <a:avLst/>
              <a:gdLst/>
              <a:ahLst/>
              <a:cxnLst/>
              <a:rect l="l" t="t" r="r" b="b"/>
              <a:pathLst>
                <a:path w="192" h="182" extrusionOk="0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5151438" y="2805113"/>
              <a:ext cx="481013" cy="457200"/>
            </a:xfrm>
            <a:custGeom>
              <a:avLst/>
              <a:gdLst/>
              <a:ahLst/>
              <a:cxnLst/>
              <a:rect l="l" t="t" r="r" b="b"/>
              <a:pathLst>
                <a:path w="192" h="182" extrusionOk="0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6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5788026" y="3275013"/>
              <a:ext cx="482600" cy="458788"/>
            </a:xfrm>
            <a:custGeom>
              <a:avLst/>
              <a:gdLst/>
              <a:ahLst/>
              <a:cxnLst/>
              <a:rect l="l" t="t" r="r" b="b"/>
              <a:pathLst>
                <a:path w="192" h="183" extrusionOk="0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7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0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7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5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5303838" y="3275013"/>
              <a:ext cx="479425" cy="458788"/>
            </a:xfrm>
            <a:custGeom>
              <a:avLst/>
              <a:gdLst/>
              <a:ahLst/>
              <a:cxnLst/>
              <a:rect l="l" t="t" r="r" b="b"/>
              <a:pathLst>
                <a:path w="191" h="183" extrusionOk="0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6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7"/>
                    <a:pt x="49" y="114"/>
                    <a:pt x="48" y="11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0"/>
                    <a:pt x="0" y="69"/>
                    <a:pt x="2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6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5" y="63"/>
                    <a:pt x="127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1" y="70"/>
                    <a:pt x="190" y="7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94" name="Google Shape;794;p37"/>
          <p:cNvSpPr/>
          <p:nvPr/>
        </p:nvSpPr>
        <p:spPr>
          <a:xfrm>
            <a:off x="1686855" y="1830145"/>
            <a:ext cx="227216" cy="247090"/>
          </a:xfrm>
          <a:custGeom>
            <a:avLst/>
            <a:gdLst/>
            <a:ahLst/>
            <a:cxnLst/>
            <a:rect l="l" t="t" r="r" b="b"/>
            <a:pathLst>
              <a:path w="176" h="192" extrusionOk="0">
                <a:moveTo>
                  <a:pt x="104" y="148"/>
                </a:moveTo>
                <a:cubicBezTo>
                  <a:pt x="102" y="149"/>
                  <a:pt x="100" y="150"/>
                  <a:pt x="97" y="151"/>
                </a:cubicBezTo>
                <a:cubicBezTo>
                  <a:pt x="95" y="151"/>
                  <a:pt x="94" y="152"/>
                  <a:pt x="92" y="152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82" y="151"/>
                  <a:pt x="81" y="151"/>
                  <a:pt x="79" y="151"/>
                </a:cubicBezTo>
                <a:cubicBezTo>
                  <a:pt x="76" y="150"/>
                  <a:pt x="74" y="149"/>
                  <a:pt x="71" y="147"/>
                </a:cubicBezTo>
                <a:cubicBezTo>
                  <a:pt x="69" y="145"/>
                  <a:pt x="67" y="143"/>
                  <a:pt x="66" y="140"/>
                </a:cubicBezTo>
                <a:cubicBezTo>
                  <a:pt x="65" y="137"/>
                  <a:pt x="64" y="134"/>
                  <a:pt x="64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72" y="133"/>
                  <a:pt x="72" y="135"/>
                  <a:pt x="73" y="137"/>
                </a:cubicBezTo>
                <a:cubicBezTo>
                  <a:pt x="74" y="139"/>
                  <a:pt x="75" y="140"/>
                  <a:pt x="77" y="142"/>
                </a:cubicBezTo>
                <a:cubicBezTo>
                  <a:pt x="78" y="143"/>
                  <a:pt x="80" y="144"/>
                  <a:pt x="82" y="144"/>
                </a:cubicBezTo>
                <a:cubicBezTo>
                  <a:pt x="85" y="145"/>
                  <a:pt x="87" y="145"/>
                  <a:pt x="89" y="145"/>
                </a:cubicBezTo>
                <a:cubicBezTo>
                  <a:pt x="91" y="145"/>
                  <a:pt x="92" y="145"/>
                  <a:pt x="94" y="145"/>
                </a:cubicBezTo>
                <a:cubicBezTo>
                  <a:pt x="96" y="144"/>
                  <a:pt x="98" y="144"/>
                  <a:pt x="99" y="143"/>
                </a:cubicBezTo>
                <a:cubicBezTo>
                  <a:pt x="101" y="142"/>
                  <a:pt x="102" y="141"/>
                  <a:pt x="103" y="140"/>
                </a:cubicBezTo>
                <a:cubicBezTo>
                  <a:pt x="104" y="138"/>
                  <a:pt x="104" y="136"/>
                  <a:pt x="104" y="134"/>
                </a:cubicBezTo>
                <a:cubicBezTo>
                  <a:pt x="104" y="132"/>
                  <a:pt x="103" y="130"/>
                  <a:pt x="102" y="129"/>
                </a:cubicBezTo>
                <a:cubicBezTo>
                  <a:pt x="101" y="128"/>
                  <a:pt x="100" y="127"/>
                  <a:pt x="98" y="126"/>
                </a:cubicBezTo>
                <a:cubicBezTo>
                  <a:pt x="96" y="125"/>
                  <a:pt x="94" y="124"/>
                  <a:pt x="92" y="124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3" y="122"/>
                  <a:pt x="80" y="121"/>
                  <a:pt x="78" y="120"/>
                </a:cubicBezTo>
                <a:cubicBezTo>
                  <a:pt x="76" y="120"/>
                  <a:pt x="74" y="119"/>
                  <a:pt x="72" y="117"/>
                </a:cubicBezTo>
                <a:cubicBezTo>
                  <a:pt x="70" y="116"/>
                  <a:pt x="69" y="115"/>
                  <a:pt x="67" y="113"/>
                </a:cubicBezTo>
                <a:cubicBezTo>
                  <a:pt x="66" y="111"/>
                  <a:pt x="66" y="109"/>
                  <a:pt x="66" y="106"/>
                </a:cubicBezTo>
                <a:cubicBezTo>
                  <a:pt x="66" y="103"/>
                  <a:pt x="66" y="100"/>
                  <a:pt x="68" y="98"/>
                </a:cubicBezTo>
                <a:cubicBezTo>
                  <a:pt x="69" y="96"/>
                  <a:pt x="71" y="94"/>
                  <a:pt x="73" y="92"/>
                </a:cubicBezTo>
                <a:cubicBezTo>
                  <a:pt x="75" y="91"/>
                  <a:pt x="77" y="90"/>
                  <a:pt x="80" y="89"/>
                </a:cubicBezTo>
                <a:cubicBezTo>
                  <a:pt x="81" y="89"/>
                  <a:pt x="82" y="88"/>
                  <a:pt x="84" y="88"/>
                </a:cubicBezTo>
                <a:cubicBezTo>
                  <a:pt x="84" y="80"/>
                  <a:pt x="84" y="80"/>
                  <a:pt x="84" y="80"/>
                </a:cubicBezTo>
                <a:cubicBezTo>
                  <a:pt x="92" y="80"/>
                  <a:pt x="92" y="80"/>
                  <a:pt x="92" y="80"/>
                </a:cubicBezTo>
                <a:cubicBezTo>
                  <a:pt x="92" y="88"/>
                  <a:pt x="92" y="88"/>
                  <a:pt x="92" y="88"/>
                </a:cubicBezTo>
                <a:cubicBezTo>
                  <a:pt x="93" y="89"/>
                  <a:pt x="95" y="89"/>
                  <a:pt x="96" y="89"/>
                </a:cubicBezTo>
                <a:cubicBezTo>
                  <a:pt x="99" y="90"/>
                  <a:pt x="101" y="91"/>
                  <a:pt x="103" y="93"/>
                </a:cubicBezTo>
                <a:cubicBezTo>
                  <a:pt x="105" y="94"/>
                  <a:pt x="106" y="96"/>
                  <a:pt x="108" y="99"/>
                </a:cubicBezTo>
                <a:cubicBezTo>
                  <a:pt x="109" y="101"/>
                  <a:pt x="109" y="104"/>
                  <a:pt x="109" y="10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1" y="103"/>
                  <a:pt x="100" y="100"/>
                  <a:pt x="97" y="98"/>
                </a:cubicBezTo>
                <a:cubicBezTo>
                  <a:pt x="95" y="96"/>
                  <a:pt x="91" y="95"/>
                  <a:pt x="87" y="95"/>
                </a:cubicBezTo>
                <a:cubicBezTo>
                  <a:pt x="85" y="95"/>
                  <a:pt x="84" y="95"/>
                  <a:pt x="82" y="95"/>
                </a:cubicBezTo>
                <a:cubicBezTo>
                  <a:pt x="81" y="96"/>
                  <a:pt x="79" y="96"/>
                  <a:pt x="78" y="97"/>
                </a:cubicBezTo>
                <a:cubicBezTo>
                  <a:pt x="77" y="98"/>
                  <a:pt x="76" y="99"/>
                  <a:pt x="75" y="100"/>
                </a:cubicBezTo>
                <a:cubicBezTo>
                  <a:pt x="74" y="102"/>
                  <a:pt x="74" y="103"/>
                  <a:pt x="74" y="105"/>
                </a:cubicBezTo>
                <a:cubicBezTo>
                  <a:pt x="74" y="107"/>
                  <a:pt x="74" y="109"/>
                  <a:pt x="75" y="110"/>
                </a:cubicBezTo>
                <a:cubicBezTo>
                  <a:pt x="77" y="111"/>
                  <a:pt x="78" y="112"/>
                  <a:pt x="80" y="113"/>
                </a:cubicBezTo>
                <a:cubicBezTo>
                  <a:pt x="82" y="114"/>
                  <a:pt x="84" y="114"/>
                  <a:pt x="86" y="115"/>
                </a:cubicBezTo>
                <a:cubicBezTo>
                  <a:pt x="88" y="115"/>
                  <a:pt x="91" y="116"/>
                  <a:pt x="93" y="116"/>
                </a:cubicBezTo>
                <a:cubicBezTo>
                  <a:pt x="95" y="117"/>
                  <a:pt x="98" y="117"/>
                  <a:pt x="100" y="118"/>
                </a:cubicBezTo>
                <a:cubicBezTo>
                  <a:pt x="102" y="119"/>
                  <a:pt x="104" y="120"/>
                  <a:pt x="106" y="121"/>
                </a:cubicBezTo>
                <a:cubicBezTo>
                  <a:pt x="108" y="123"/>
                  <a:pt x="109" y="124"/>
                  <a:pt x="110" y="126"/>
                </a:cubicBezTo>
                <a:cubicBezTo>
                  <a:pt x="111" y="128"/>
                  <a:pt x="112" y="131"/>
                  <a:pt x="112" y="134"/>
                </a:cubicBezTo>
                <a:cubicBezTo>
                  <a:pt x="112" y="137"/>
                  <a:pt x="111" y="140"/>
                  <a:pt x="110" y="142"/>
                </a:cubicBezTo>
                <a:cubicBezTo>
                  <a:pt x="108" y="144"/>
                  <a:pt x="107" y="146"/>
                  <a:pt x="104" y="148"/>
                </a:cubicBezTo>
                <a:close/>
                <a:moveTo>
                  <a:pt x="107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47" y="71"/>
                  <a:pt x="26" y="101"/>
                  <a:pt x="14" y="129"/>
                </a:cubicBezTo>
                <a:cubicBezTo>
                  <a:pt x="3" y="157"/>
                  <a:pt x="17" y="184"/>
                  <a:pt x="43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133" y="184"/>
                  <a:pt x="133" y="184"/>
                  <a:pt x="133" y="184"/>
                </a:cubicBezTo>
                <a:cubicBezTo>
                  <a:pt x="159" y="184"/>
                  <a:pt x="173" y="157"/>
                  <a:pt x="162" y="129"/>
                </a:cubicBezTo>
                <a:cubicBezTo>
                  <a:pt x="150" y="101"/>
                  <a:pt x="129" y="71"/>
                  <a:pt x="107" y="56"/>
                </a:cubicBezTo>
                <a:close/>
                <a:moveTo>
                  <a:pt x="120" y="10"/>
                </a:moveTo>
                <a:cubicBezTo>
                  <a:pt x="118" y="9"/>
                  <a:pt x="111" y="8"/>
                  <a:pt x="107" y="8"/>
                </a:cubicBezTo>
                <a:cubicBezTo>
                  <a:pt x="107" y="8"/>
                  <a:pt x="106" y="8"/>
                  <a:pt x="106" y="8"/>
                </a:cubicBezTo>
                <a:cubicBezTo>
                  <a:pt x="103" y="9"/>
                  <a:pt x="100" y="11"/>
                  <a:pt x="97" y="12"/>
                </a:cubicBezTo>
                <a:cubicBezTo>
                  <a:pt x="94" y="13"/>
                  <a:pt x="91" y="13"/>
                  <a:pt x="88" y="14"/>
                </a:cubicBezTo>
                <a:cubicBezTo>
                  <a:pt x="85" y="13"/>
                  <a:pt x="82" y="13"/>
                  <a:pt x="79" y="12"/>
                </a:cubicBezTo>
                <a:cubicBezTo>
                  <a:pt x="76" y="11"/>
                  <a:pt x="73" y="9"/>
                  <a:pt x="70" y="8"/>
                </a:cubicBezTo>
                <a:cubicBezTo>
                  <a:pt x="70" y="8"/>
                  <a:pt x="69" y="8"/>
                  <a:pt x="69" y="8"/>
                </a:cubicBezTo>
                <a:cubicBezTo>
                  <a:pt x="65" y="8"/>
                  <a:pt x="58" y="9"/>
                  <a:pt x="56" y="10"/>
                </a:cubicBezTo>
                <a:cubicBezTo>
                  <a:pt x="42" y="12"/>
                  <a:pt x="52" y="24"/>
                  <a:pt x="63" y="41"/>
                </a:cubicBezTo>
                <a:cubicBezTo>
                  <a:pt x="67" y="48"/>
                  <a:pt x="67" y="48"/>
                  <a:pt x="67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24" y="24"/>
                  <a:pt x="134" y="12"/>
                  <a:pt x="120" y="10"/>
                </a:cubicBezTo>
                <a:close/>
                <a:moveTo>
                  <a:pt x="169" y="126"/>
                </a:moveTo>
                <a:cubicBezTo>
                  <a:pt x="176" y="143"/>
                  <a:pt x="175" y="161"/>
                  <a:pt x="166" y="174"/>
                </a:cubicBezTo>
                <a:cubicBezTo>
                  <a:pt x="159" y="186"/>
                  <a:pt x="147" y="192"/>
                  <a:pt x="133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43" y="192"/>
                  <a:pt x="43" y="192"/>
                  <a:pt x="43" y="192"/>
                </a:cubicBezTo>
                <a:cubicBezTo>
                  <a:pt x="29" y="192"/>
                  <a:pt x="17" y="186"/>
                  <a:pt x="10" y="174"/>
                </a:cubicBezTo>
                <a:cubicBezTo>
                  <a:pt x="1" y="161"/>
                  <a:pt x="0" y="143"/>
                  <a:pt x="7" y="126"/>
                </a:cubicBezTo>
                <a:cubicBezTo>
                  <a:pt x="20" y="96"/>
                  <a:pt x="40" y="68"/>
                  <a:pt x="6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3"/>
                  <a:pt x="53" y="41"/>
                  <a:pt x="52" y="39"/>
                </a:cubicBezTo>
                <a:cubicBezTo>
                  <a:pt x="44" y="27"/>
                  <a:pt x="39" y="18"/>
                  <a:pt x="42" y="10"/>
                </a:cubicBezTo>
                <a:cubicBezTo>
                  <a:pt x="44" y="6"/>
                  <a:pt x="48" y="3"/>
                  <a:pt x="54" y="2"/>
                </a:cubicBezTo>
                <a:cubicBezTo>
                  <a:pt x="56" y="2"/>
                  <a:pt x="64" y="0"/>
                  <a:pt x="69" y="0"/>
                </a:cubicBezTo>
                <a:cubicBezTo>
                  <a:pt x="70" y="0"/>
                  <a:pt x="71" y="0"/>
                  <a:pt x="72" y="0"/>
                </a:cubicBezTo>
                <a:cubicBezTo>
                  <a:pt x="75" y="1"/>
                  <a:pt x="77" y="2"/>
                  <a:pt x="80" y="3"/>
                </a:cubicBezTo>
                <a:cubicBezTo>
                  <a:pt x="81" y="4"/>
                  <a:pt x="81" y="4"/>
                  <a:pt x="82" y="4"/>
                </a:cubicBezTo>
                <a:cubicBezTo>
                  <a:pt x="84" y="5"/>
                  <a:pt x="86" y="5"/>
                  <a:pt x="88" y="6"/>
                </a:cubicBezTo>
                <a:cubicBezTo>
                  <a:pt x="90" y="5"/>
                  <a:pt x="92" y="5"/>
                  <a:pt x="94" y="4"/>
                </a:cubicBezTo>
                <a:cubicBezTo>
                  <a:pt x="95" y="4"/>
                  <a:pt x="95" y="4"/>
                  <a:pt x="96" y="3"/>
                </a:cubicBezTo>
                <a:cubicBezTo>
                  <a:pt x="99" y="2"/>
                  <a:pt x="101" y="1"/>
                  <a:pt x="104" y="0"/>
                </a:cubicBezTo>
                <a:cubicBezTo>
                  <a:pt x="105" y="0"/>
                  <a:pt x="106" y="0"/>
                  <a:pt x="107" y="0"/>
                </a:cubicBezTo>
                <a:cubicBezTo>
                  <a:pt x="112" y="0"/>
                  <a:pt x="120" y="2"/>
                  <a:pt x="122" y="2"/>
                </a:cubicBezTo>
                <a:cubicBezTo>
                  <a:pt x="128" y="3"/>
                  <a:pt x="132" y="6"/>
                  <a:pt x="134" y="10"/>
                </a:cubicBezTo>
                <a:cubicBezTo>
                  <a:pt x="137" y="18"/>
                  <a:pt x="132" y="27"/>
                  <a:pt x="124" y="39"/>
                </a:cubicBezTo>
                <a:cubicBezTo>
                  <a:pt x="123" y="41"/>
                  <a:pt x="121" y="43"/>
                  <a:pt x="120" y="46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36" y="68"/>
                  <a:pt x="156" y="96"/>
                  <a:pt x="169" y="126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Calibri"/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95" name="Google Shape;795;p37"/>
          <p:cNvSpPr/>
          <p:nvPr/>
        </p:nvSpPr>
        <p:spPr>
          <a:xfrm>
            <a:off x="7922104" y="2088452"/>
            <a:ext cx="246890" cy="215834"/>
          </a:xfrm>
          <a:custGeom>
            <a:avLst/>
            <a:gdLst/>
            <a:ahLst/>
            <a:cxnLst/>
            <a:rect l="l" t="t" r="r" b="b"/>
            <a:pathLst>
              <a:path w="64" h="56" extrusionOk="0">
                <a:moveTo>
                  <a:pt x="59" y="38"/>
                </a:moveTo>
                <a:cubicBezTo>
                  <a:pt x="36" y="26"/>
                  <a:pt x="36" y="26"/>
                  <a:pt x="36" y="26"/>
                </a:cubicBezTo>
                <a:cubicBezTo>
                  <a:pt x="36" y="24"/>
                  <a:pt x="37" y="23"/>
                  <a:pt x="38" y="22"/>
                </a:cubicBezTo>
                <a:cubicBezTo>
                  <a:pt x="42" y="20"/>
                  <a:pt x="44" y="16"/>
                  <a:pt x="44" y="12"/>
                </a:cubicBezTo>
                <a:cubicBezTo>
                  <a:pt x="44" y="5"/>
                  <a:pt x="39" y="0"/>
                  <a:pt x="32" y="0"/>
                </a:cubicBezTo>
                <a:cubicBezTo>
                  <a:pt x="25" y="0"/>
                  <a:pt x="20" y="5"/>
                  <a:pt x="20" y="12"/>
                </a:cubicBezTo>
                <a:cubicBezTo>
                  <a:pt x="20" y="14"/>
                  <a:pt x="22" y="16"/>
                  <a:pt x="24" y="16"/>
                </a:cubicBezTo>
                <a:cubicBezTo>
                  <a:pt x="26" y="16"/>
                  <a:pt x="28" y="14"/>
                  <a:pt x="28" y="12"/>
                </a:cubicBezTo>
                <a:cubicBezTo>
                  <a:pt x="28" y="10"/>
                  <a:pt x="30" y="8"/>
                  <a:pt x="32" y="8"/>
                </a:cubicBezTo>
                <a:cubicBezTo>
                  <a:pt x="34" y="8"/>
                  <a:pt x="36" y="10"/>
                  <a:pt x="36" y="12"/>
                </a:cubicBezTo>
                <a:cubicBezTo>
                  <a:pt x="36" y="13"/>
                  <a:pt x="35" y="15"/>
                  <a:pt x="34" y="15"/>
                </a:cubicBezTo>
                <a:cubicBezTo>
                  <a:pt x="30" y="18"/>
                  <a:pt x="28" y="21"/>
                  <a:pt x="28" y="26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40"/>
                  <a:pt x="0" y="44"/>
                  <a:pt x="0" y="48"/>
                </a:cubicBezTo>
                <a:cubicBezTo>
                  <a:pt x="0" y="52"/>
                  <a:pt x="4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56"/>
                  <a:pt x="64" y="52"/>
                  <a:pt x="64" y="48"/>
                </a:cubicBezTo>
                <a:cubicBezTo>
                  <a:pt x="64" y="44"/>
                  <a:pt x="62" y="40"/>
                  <a:pt x="59" y="38"/>
                </a:cubicBezTo>
                <a:close/>
                <a:moveTo>
                  <a:pt x="8" y="48"/>
                </a:moveTo>
                <a:cubicBezTo>
                  <a:pt x="8" y="47"/>
                  <a:pt x="9" y="46"/>
                  <a:pt x="9" y="45"/>
                </a:cubicBezTo>
                <a:cubicBezTo>
                  <a:pt x="32" y="33"/>
                  <a:pt x="32" y="33"/>
                  <a:pt x="32" y="33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6"/>
                  <a:pt x="56" y="47"/>
                  <a:pt x="56" y="48"/>
                </a:cubicBezTo>
                <a:lnTo>
                  <a:pt x="8" y="48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Calibri"/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96" name="Google Shape;796;p37"/>
          <p:cNvGrpSpPr/>
          <p:nvPr/>
        </p:nvGrpSpPr>
        <p:grpSpPr>
          <a:xfrm>
            <a:off x="2196411" y="3234102"/>
            <a:ext cx="268241" cy="268241"/>
            <a:chOff x="7716838" y="4857750"/>
            <a:chExt cx="569913" cy="569912"/>
          </a:xfrm>
        </p:grpSpPr>
        <p:sp>
          <p:nvSpPr>
            <p:cNvPr id="797" name="Google Shape;797;p37"/>
            <p:cNvSpPr/>
            <p:nvPr/>
          </p:nvSpPr>
          <p:spPr>
            <a:xfrm>
              <a:off x="7716838" y="5238750"/>
              <a:ext cx="382588" cy="188912"/>
            </a:xfrm>
            <a:custGeom>
              <a:avLst/>
              <a:gdLst/>
              <a:ahLst/>
              <a:cxnLst/>
              <a:rect l="l" t="t" r="r" b="b"/>
              <a:pathLst>
                <a:path w="164" h="81" extrusionOk="0">
                  <a:moveTo>
                    <a:pt x="164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8" y="36"/>
                    <a:pt x="20" y="32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6" y="46"/>
                    <a:pt x="12" y="52"/>
                    <a:pt x="12" y="5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2"/>
                    <a:pt x="147" y="46"/>
                    <a:pt x="140" y="43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56" y="36"/>
                    <a:pt x="164" y="47"/>
                    <a:pt x="164" y="59"/>
                  </a:cubicBezTo>
                  <a:lnTo>
                    <a:pt x="164" y="81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7799388" y="5019675"/>
              <a:ext cx="211138" cy="249237"/>
            </a:xfrm>
            <a:custGeom>
              <a:avLst/>
              <a:gdLst/>
              <a:ahLst/>
              <a:cxnLst/>
              <a:rect l="l" t="t" r="r" b="b"/>
              <a:pathLst>
                <a:path w="91" h="107" extrusionOk="0">
                  <a:moveTo>
                    <a:pt x="46" y="107"/>
                  </a:moveTo>
                  <a:cubicBezTo>
                    <a:pt x="20" y="107"/>
                    <a:pt x="0" y="83"/>
                    <a:pt x="0" y="53"/>
                  </a:cubicBezTo>
                  <a:cubicBezTo>
                    <a:pt x="0" y="24"/>
                    <a:pt x="20" y="0"/>
                    <a:pt x="46" y="0"/>
                  </a:cubicBezTo>
                  <a:cubicBezTo>
                    <a:pt x="71" y="0"/>
                    <a:pt x="91" y="24"/>
                    <a:pt x="91" y="53"/>
                  </a:cubicBezTo>
                  <a:cubicBezTo>
                    <a:pt x="91" y="83"/>
                    <a:pt x="71" y="107"/>
                    <a:pt x="46" y="107"/>
                  </a:cubicBezTo>
                  <a:close/>
                  <a:moveTo>
                    <a:pt x="46" y="12"/>
                  </a:moveTo>
                  <a:cubicBezTo>
                    <a:pt x="27" y="12"/>
                    <a:pt x="12" y="30"/>
                    <a:pt x="12" y="53"/>
                  </a:cubicBezTo>
                  <a:cubicBezTo>
                    <a:pt x="12" y="76"/>
                    <a:pt x="27" y="95"/>
                    <a:pt x="46" y="95"/>
                  </a:cubicBezTo>
                  <a:cubicBezTo>
                    <a:pt x="64" y="95"/>
                    <a:pt x="79" y="76"/>
                    <a:pt x="79" y="53"/>
                  </a:cubicBezTo>
                  <a:cubicBezTo>
                    <a:pt x="79" y="30"/>
                    <a:pt x="64" y="12"/>
                    <a:pt x="46" y="12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7808913" y="5068888"/>
              <a:ext cx="190500" cy="80962"/>
            </a:xfrm>
            <a:custGeom>
              <a:avLst/>
              <a:gdLst/>
              <a:ahLst/>
              <a:cxnLst/>
              <a:rect l="l" t="t" r="r" b="b"/>
              <a:pathLst>
                <a:path w="82" h="35" extrusionOk="0">
                  <a:moveTo>
                    <a:pt x="71" y="35"/>
                  </a:moveTo>
                  <a:cubicBezTo>
                    <a:pt x="61" y="35"/>
                    <a:pt x="54" y="31"/>
                    <a:pt x="47" y="23"/>
                  </a:cubicBezTo>
                  <a:cubicBezTo>
                    <a:pt x="40" y="30"/>
                    <a:pt x="28" y="34"/>
                    <a:pt x="18" y="34"/>
                  </a:cubicBezTo>
                  <a:cubicBezTo>
                    <a:pt x="11" y="34"/>
                    <a:pt x="5" y="33"/>
                    <a:pt x="0" y="3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1"/>
                    <a:pt x="13" y="22"/>
                    <a:pt x="18" y="22"/>
                  </a:cubicBezTo>
                  <a:cubicBezTo>
                    <a:pt x="27" y="22"/>
                    <a:pt x="39" y="17"/>
                    <a:pt x="42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9" y="21"/>
                    <a:pt x="66" y="25"/>
                    <a:pt x="76" y="22"/>
                  </a:cubicBezTo>
                  <a:cubicBezTo>
                    <a:pt x="77" y="22"/>
                    <a:pt x="78" y="22"/>
                    <a:pt x="79" y="22"/>
                  </a:cubicBezTo>
                  <a:cubicBezTo>
                    <a:pt x="80" y="22"/>
                    <a:pt x="80" y="22"/>
                    <a:pt x="81" y="2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1" y="34"/>
                    <a:pt x="81" y="34"/>
                    <a:pt x="80" y="34"/>
                  </a:cubicBezTo>
                  <a:cubicBezTo>
                    <a:pt x="80" y="34"/>
                    <a:pt x="79" y="34"/>
                    <a:pt x="79" y="34"/>
                  </a:cubicBezTo>
                  <a:cubicBezTo>
                    <a:pt x="76" y="35"/>
                    <a:pt x="73" y="35"/>
                    <a:pt x="71" y="35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7904163" y="4857750"/>
              <a:ext cx="382588" cy="350837"/>
            </a:xfrm>
            <a:custGeom>
              <a:avLst/>
              <a:gdLst/>
              <a:ahLst/>
              <a:cxnLst/>
              <a:rect l="l" t="t" r="r" b="b"/>
              <a:pathLst>
                <a:path w="241" h="221" extrusionOk="0">
                  <a:moveTo>
                    <a:pt x="117" y="221"/>
                  </a:moveTo>
                  <a:lnTo>
                    <a:pt x="117" y="147"/>
                  </a:lnTo>
                  <a:lnTo>
                    <a:pt x="97" y="147"/>
                  </a:lnTo>
                  <a:lnTo>
                    <a:pt x="97" y="130"/>
                  </a:lnTo>
                  <a:lnTo>
                    <a:pt x="135" y="130"/>
                  </a:lnTo>
                  <a:lnTo>
                    <a:pt x="135" y="174"/>
                  </a:lnTo>
                  <a:lnTo>
                    <a:pt x="175" y="130"/>
                  </a:lnTo>
                  <a:lnTo>
                    <a:pt x="223" y="130"/>
                  </a:lnTo>
                  <a:lnTo>
                    <a:pt x="223" y="18"/>
                  </a:lnTo>
                  <a:lnTo>
                    <a:pt x="17" y="18"/>
                  </a:lnTo>
                  <a:lnTo>
                    <a:pt x="17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47"/>
                  </a:lnTo>
                  <a:lnTo>
                    <a:pt x="183" y="147"/>
                  </a:lnTo>
                  <a:lnTo>
                    <a:pt x="117" y="221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8018463" y="49657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8094663" y="49657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8172450" y="49657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04" name="Google Shape;804;p37"/>
          <p:cNvSpPr/>
          <p:nvPr/>
        </p:nvSpPr>
        <p:spPr>
          <a:xfrm rot="2700000">
            <a:off x="1592525" y="4079444"/>
            <a:ext cx="177546" cy="326980"/>
          </a:xfrm>
          <a:custGeom>
            <a:avLst/>
            <a:gdLst/>
            <a:ahLst/>
            <a:cxnLst/>
            <a:rect l="l" t="t" r="r" b="b"/>
            <a:pathLst>
              <a:path w="579" h="1073" extrusionOk="0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Calibri"/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805" name="Google Shape;805;p37"/>
          <p:cNvGrpSpPr/>
          <p:nvPr/>
        </p:nvGrpSpPr>
        <p:grpSpPr>
          <a:xfrm rot="2700000">
            <a:off x="2701505" y="3271725"/>
            <a:ext cx="213654" cy="372326"/>
            <a:chOff x="4732338" y="4783138"/>
            <a:chExt cx="703263" cy="1225550"/>
          </a:xfrm>
        </p:grpSpPr>
        <p:sp>
          <p:nvSpPr>
            <p:cNvPr id="806" name="Google Shape;806;p37"/>
            <p:cNvSpPr/>
            <p:nvPr/>
          </p:nvSpPr>
          <p:spPr>
            <a:xfrm>
              <a:off x="4732338" y="4783138"/>
              <a:ext cx="703263" cy="1173163"/>
            </a:xfrm>
            <a:custGeom>
              <a:avLst/>
              <a:gdLst/>
              <a:ahLst/>
              <a:cxnLst/>
              <a:rect l="l" t="t" r="r" b="b"/>
              <a:pathLst>
                <a:path w="184" h="310" extrusionOk="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4960938" y="5127626"/>
              <a:ext cx="244475" cy="2413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4973638" y="5649913"/>
              <a:ext cx="225425" cy="358775"/>
            </a:xfrm>
            <a:custGeom>
              <a:avLst/>
              <a:gdLst/>
              <a:ahLst/>
              <a:cxnLst/>
              <a:rect l="l" t="t" r="r" b="b"/>
              <a:pathLst>
                <a:path w="59" h="95" extrusionOk="0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09" name="Google Shape;809;p37"/>
          <p:cNvSpPr/>
          <p:nvPr/>
        </p:nvSpPr>
        <p:spPr>
          <a:xfrm>
            <a:off x="6837385" y="2859144"/>
            <a:ext cx="277403" cy="208053"/>
          </a:xfrm>
          <a:custGeom>
            <a:avLst/>
            <a:gdLst/>
            <a:ahLst/>
            <a:cxnLst/>
            <a:rect l="l" t="t" r="r" b="b"/>
            <a:pathLst>
              <a:path w="112" h="84" extrusionOk="0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105" y="84"/>
                  <a:pt x="112" y="77"/>
                  <a:pt x="112" y="68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16"/>
                </a:moveTo>
                <a:cubicBezTo>
                  <a:pt x="104" y="68"/>
                  <a:pt x="104" y="68"/>
                  <a:pt x="104" y="68"/>
                </a:cubicBezTo>
                <a:cubicBezTo>
                  <a:pt x="104" y="68"/>
                  <a:pt x="104" y="69"/>
                  <a:pt x="104" y="69"/>
                </a:cubicBezTo>
                <a:cubicBezTo>
                  <a:pt x="71" y="38"/>
                  <a:pt x="71" y="38"/>
                  <a:pt x="71" y="38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5"/>
                  <a:pt x="104" y="16"/>
                </a:cubicBezTo>
                <a:close/>
                <a:moveTo>
                  <a:pt x="96" y="8"/>
                </a:moveTo>
                <a:cubicBezTo>
                  <a:pt x="97" y="8"/>
                  <a:pt x="98" y="8"/>
                  <a:pt x="98" y="8"/>
                </a:cubicBezTo>
                <a:cubicBezTo>
                  <a:pt x="55" y="41"/>
                  <a:pt x="55" y="41"/>
                  <a:pt x="55" y="41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8"/>
                  <a:pt x="15" y="8"/>
                  <a:pt x="16" y="8"/>
                </a:cubicBezTo>
                <a:lnTo>
                  <a:pt x="96" y="8"/>
                </a:lnTo>
                <a:close/>
                <a:moveTo>
                  <a:pt x="8" y="69"/>
                </a:moveTo>
                <a:cubicBezTo>
                  <a:pt x="8" y="69"/>
                  <a:pt x="8" y="68"/>
                  <a:pt x="8" y="6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40" y="39"/>
                  <a:pt x="40" y="39"/>
                  <a:pt x="40" y="39"/>
                </a:cubicBezTo>
                <a:lnTo>
                  <a:pt x="8" y="69"/>
                </a:lnTo>
                <a:close/>
                <a:moveTo>
                  <a:pt x="16" y="76"/>
                </a:moveTo>
                <a:cubicBezTo>
                  <a:pt x="15" y="76"/>
                  <a:pt x="13" y="76"/>
                  <a:pt x="13" y="75"/>
                </a:cubicBezTo>
                <a:cubicBezTo>
                  <a:pt x="47" y="43"/>
                  <a:pt x="47" y="43"/>
                  <a:pt x="47" y="43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1" y="47"/>
                  <a:pt x="53" y="48"/>
                  <a:pt x="55" y="48"/>
                </a:cubicBezTo>
                <a:cubicBezTo>
                  <a:pt x="58" y="48"/>
                  <a:pt x="60" y="47"/>
                  <a:pt x="61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65" y="43"/>
                  <a:pt x="65" y="43"/>
                  <a:pt x="65" y="43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76"/>
                  <a:pt x="97" y="76"/>
                  <a:pt x="96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Calibri"/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810" name="Google Shape;810;p37"/>
          <p:cNvGrpSpPr/>
          <p:nvPr/>
        </p:nvGrpSpPr>
        <p:grpSpPr>
          <a:xfrm>
            <a:off x="7807370" y="2650791"/>
            <a:ext cx="275127" cy="239539"/>
            <a:chOff x="1482726" y="3625850"/>
            <a:chExt cx="319088" cy="277813"/>
          </a:xfrm>
        </p:grpSpPr>
        <p:sp>
          <p:nvSpPr>
            <p:cNvPr id="811" name="Google Shape;811;p37"/>
            <p:cNvSpPr/>
            <p:nvPr/>
          </p:nvSpPr>
          <p:spPr>
            <a:xfrm>
              <a:off x="1482726" y="3625850"/>
              <a:ext cx="319088" cy="277813"/>
            </a:xfrm>
            <a:custGeom>
              <a:avLst/>
              <a:gdLst/>
              <a:ahLst/>
              <a:cxnLst/>
              <a:rect l="l" t="t" r="r" b="b"/>
              <a:pathLst>
                <a:path w="120" h="104" extrusionOk="0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3" y="26"/>
                    <a:pt x="8" y="27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0"/>
                    <a:pt x="12" y="104"/>
                    <a:pt x="16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8" y="104"/>
                    <a:pt x="112" y="100"/>
                    <a:pt x="112" y="9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7" y="26"/>
                    <a:pt x="120" y="21"/>
                    <a:pt x="120" y="1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0" y="8"/>
                    <a:pt x="112" y="10"/>
                    <a:pt x="112" y="12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8"/>
                    <a:pt x="110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lnTo>
                    <a:pt x="8" y="12"/>
                  </a:lnTo>
                  <a:close/>
                  <a:moveTo>
                    <a:pt x="16" y="96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6" y="96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1600201" y="3732213"/>
              <a:ext cx="84138" cy="22225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2" y="6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7548872" y="2842439"/>
            <a:ext cx="250110" cy="241467"/>
            <a:chOff x="4064000" y="5461000"/>
            <a:chExt cx="735013" cy="709613"/>
          </a:xfrm>
        </p:grpSpPr>
        <p:sp>
          <p:nvSpPr>
            <p:cNvPr id="814" name="Google Shape;814;p37"/>
            <p:cNvSpPr/>
            <p:nvPr/>
          </p:nvSpPr>
          <p:spPr>
            <a:xfrm>
              <a:off x="4064000" y="5461000"/>
              <a:ext cx="708025" cy="709613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4352925" y="5691188"/>
              <a:ext cx="446088" cy="446088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4433888" y="5754688"/>
              <a:ext cx="190500" cy="141288"/>
            </a:xfrm>
            <a:custGeom>
              <a:avLst/>
              <a:gdLst/>
              <a:ahLst/>
              <a:cxnLst/>
              <a:rect l="l" t="t" r="r" b="b"/>
              <a:pathLst>
                <a:path w="50" h="37" extrusionOk="0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1006891" y="3375598"/>
            <a:ext cx="294188" cy="206441"/>
            <a:chOff x="5730876" y="4662488"/>
            <a:chExt cx="1931988" cy="1355725"/>
          </a:xfrm>
        </p:grpSpPr>
        <p:sp>
          <p:nvSpPr>
            <p:cNvPr id="818" name="Google Shape;818;p37"/>
            <p:cNvSpPr/>
            <p:nvPr/>
          </p:nvSpPr>
          <p:spPr>
            <a:xfrm>
              <a:off x="5730876" y="4662488"/>
              <a:ext cx="1931988" cy="1355725"/>
            </a:xfrm>
            <a:custGeom>
              <a:avLst/>
              <a:gdLst/>
              <a:ahLst/>
              <a:cxnLst/>
              <a:rect l="l" t="t" r="r" b="b"/>
              <a:pathLst>
                <a:path w="1759" h="1235" extrusionOk="0">
                  <a:moveTo>
                    <a:pt x="1749" y="863"/>
                  </a:moveTo>
                  <a:cubicBezTo>
                    <a:pt x="1712" y="863"/>
                    <a:pt x="1712" y="863"/>
                    <a:pt x="1712" y="863"/>
                  </a:cubicBezTo>
                  <a:cubicBezTo>
                    <a:pt x="1712" y="638"/>
                    <a:pt x="1712" y="638"/>
                    <a:pt x="1712" y="638"/>
                  </a:cubicBezTo>
                  <a:cubicBezTo>
                    <a:pt x="1712" y="625"/>
                    <a:pt x="1712" y="619"/>
                    <a:pt x="1593" y="409"/>
                  </a:cubicBezTo>
                  <a:cubicBezTo>
                    <a:pt x="1537" y="310"/>
                    <a:pt x="1480" y="211"/>
                    <a:pt x="1479" y="210"/>
                  </a:cubicBezTo>
                  <a:cubicBezTo>
                    <a:pt x="1477" y="206"/>
                    <a:pt x="1477" y="206"/>
                    <a:pt x="1477" y="206"/>
                  </a:cubicBezTo>
                  <a:cubicBezTo>
                    <a:pt x="1473" y="202"/>
                    <a:pt x="1473" y="202"/>
                    <a:pt x="1473" y="202"/>
                  </a:cubicBezTo>
                  <a:cubicBezTo>
                    <a:pt x="1455" y="185"/>
                    <a:pt x="1432" y="175"/>
                    <a:pt x="1408" y="175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5" y="174"/>
                    <a:pt x="961" y="174"/>
                    <a:pt x="957" y="175"/>
                  </a:cubicBezTo>
                  <a:cubicBezTo>
                    <a:pt x="957" y="61"/>
                    <a:pt x="957" y="61"/>
                    <a:pt x="957" y="61"/>
                  </a:cubicBezTo>
                  <a:cubicBezTo>
                    <a:pt x="957" y="28"/>
                    <a:pt x="930" y="0"/>
                    <a:pt x="89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1" y="643"/>
                    <a:pt x="1" y="643"/>
                    <a:pt x="1" y="643"/>
                  </a:cubicBezTo>
                  <a:cubicBezTo>
                    <a:pt x="1" y="951"/>
                    <a:pt x="1" y="951"/>
                    <a:pt x="1" y="951"/>
                  </a:cubicBezTo>
                  <a:cubicBezTo>
                    <a:pt x="1" y="1001"/>
                    <a:pt x="42" y="1043"/>
                    <a:pt x="93" y="1043"/>
                  </a:cubicBezTo>
                  <a:cubicBezTo>
                    <a:pt x="193" y="1043"/>
                    <a:pt x="193" y="1043"/>
                    <a:pt x="193" y="1043"/>
                  </a:cubicBezTo>
                  <a:cubicBezTo>
                    <a:pt x="213" y="1152"/>
                    <a:pt x="308" y="1235"/>
                    <a:pt x="423" y="1235"/>
                  </a:cubicBezTo>
                  <a:cubicBezTo>
                    <a:pt x="538" y="1235"/>
                    <a:pt x="634" y="1152"/>
                    <a:pt x="653" y="1043"/>
                  </a:cubicBezTo>
                  <a:cubicBezTo>
                    <a:pt x="1085" y="1043"/>
                    <a:pt x="1085" y="1043"/>
                    <a:pt x="1085" y="1043"/>
                  </a:cubicBezTo>
                  <a:cubicBezTo>
                    <a:pt x="1104" y="1152"/>
                    <a:pt x="1200" y="1235"/>
                    <a:pt x="1315" y="1235"/>
                  </a:cubicBezTo>
                  <a:cubicBezTo>
                    <a:pt x="1429" y="1235"/>
                    <a:pt x="1525" y="1152"/>
                    <a:pt x="1544" y="1043"/>
                  </a:cubicBezTo>
                  <a:cubicBezTo>
                    <a:pt x="1701" y="1043"/>
                    <a:pt x="1717" y="1042"/>
                    <a:pt x="1749" y="1042"/>
                  </a:cubicBezTo>
                  <a:cubicBezTo>
                    <a:pt x="1754" y="1042"/>
                    <a:pt x="1759" y="1038"/>
                    <a:pt x="1759" y="1033"/>
                  </a:cubicBezTo>
                  <a:cubicBezTo>
                    <a:pt x="1759" y="873"/>
                    <a:pt x="1759" y="873"/>
                    <a:pt x="1759" y="873"/>
                  </a:cubicBezTo>
                  <a:cubicBezTo>
                    <a:pt x="1759" y="868"/>
                    <a:pt x="1754" y="863"/>
                    <a:pt x="1749" y="863"/>
                  </a:cubicBezTo>
                  <a:close/>
                  <a:moveTo>
                    <a:pt x="1413" y="257"/>
                  </a:moveTo>
                  <a:cubicBezTo>
                    <a:pt x="1488" y="388"/>
                    <a:pt x="1605" y="593"/>
                    <a:pt x="1629" y="642"/>
                  </a:cubicBezTo>
                  <a:cubicBezTo>
                    <a:pt x="1300" y="642"/>
                    <a:pt x="1300" y="642"/>
                    <a:pt x="1300" y="642"/>
                  </a:cubicBezTo>
                  <a:cubicBezTo>
                    <a:pt x="1300" y="256"/>
                    <a:pt x="1300" y="256"/>
                    <a:pt x="1300" y="256"/>
                  </a:cubicBezTo>
                  <a:cubicBezTo>
                    <a:pt x="1408" y="256"/>
                    <a:pt x="1408" y="256"/>
                    <a:pt x="1408" y="256"/>
                  </a:cubicBezTo>
                  <a:cubicBezTo>
                    <a:pt x="1410" y="256"/>
                    <a:pt x="1411" y="256"/>
                    <a:pt x="1413" y="257"/>
                  </a:cubicBezTo>
                  <a:close/>
                  <a:moveTo>
                    <a:pt x="961" y="258"/>
                  </a:moveTo>
                  <a:cubicBezTo>
                    <a:pt x="963" y="256"/>
                    <a:pt x="966" y="255"/>
                    <a:pt x="969" y="255"/>
                  </a:cubicBezTo>
                  <a:cubicBezTo>
                    <a:pt x="1259" y="256"/>
                    <a:pt x="1259" y="256"/>
                    <a:pt x="1259" y="256"/>
                  </a:cubicBezTo>
                  <a:cubicBezTo>
                    <a:pt x="1259" y="642"/>
                    <a:pt x="1259" y="642"/>
                    <a:pt x="1259" y="642"/>
                  </a:cubicBezTo>
                  <a:cubicBezTo>
                    <a:pt x="958" y="642"/>
                    <a:pt x="958" y="642"/>
                    <a:pt x="958" y="642"/>
                  </a:cubicBezTo>
                  <a:cubicBezTo>
                    <a:pt x="958" y="266"/>
                    <a:pt x="958" y="266"/>
                    <a:pt x="958" y="266"/>
                  </a:cubicBezTo>
                  <a:cubicBezTo>
                    <a:pt x="958" y="263"/>
                    <a:pt x="959" y="260"/>
                    <a:pt x="961" y="258"/>
                  </a:cubicBezTo>
                  <a:close/>
                  <a:moveTo>
                    <a:pt x="876" y="81"/>
                  </a:moveTo>
                  <a:cubicBezTo>
                    <a:pt x="876" y="604"/>
                    <a:pt x="876" y="604"/>
                    <a:pt x="876" y="604"/>
                  </a:cubicBezTo>
                  <a:cubicBezTo>
                    <a:pt x="163" y="604"/>
                    <a:pt x="163" y="604"/>
                    <a:pt x="163" y="604"/>
                  </a:cubicBezTo>
                  <a:cubicBezTo>
                    <a:pt x="82" y="604"/>
                    <a:pt x="82" y="604"/>
                    <a:pt x="82" y="604"/>
                  </a:cubicBezTo>
                  <a:cubicBezTo>
                    <a:pt x="81" y="81"/>
                    <a:pt x="81" y="81"/>
                    <a:pt x="81" y="81"/>
                  </a:cubicBezTo>
                  <a:lnTo>
                    <a:pt x="876" y="81"/>
                  </a:lnTo>
                  <a:close/>
                  <a:moveTo>
                    <a:pt x="423" y="1160"/>
                  </a:moveTo>
                  <a:cubicBezTo>
                    <a:pt x="336" y="1160"/>
                    <a:pt x="265" y="1089"/>
                    <a:pt x="265" y="1002"/>
                  </a:cubicBezTo>
                  <a:cubicBezTo>
                    <a:pt x="265" y="915"/>
                    <a:pt x="336" y="844"/>
                    <a:pt x="423" y="844"/>
                  </a:cubicBezTo>
                  <a:cubicBezTo>
                    <a:pt x="511" y="844"/>
                    <a:pt x="582" y="915"/>
                    <a:pt x="582" y="1002"/>
                  </a:cubicBezTo>
                  <a:cubicBezTo>
                    <a:pt x="582" y="1089"/>
                    <a:pt x="511" y="1160"/>
                    <a:pt x="423" y="1160"/>
                  </a:cubicBezTo>
                  <a:close/>
                  <a:moveTo>
                    <a:pt x="425" y="766"/>
                  </a:moveTo>
                  <a:cubicBezTo>
                    <a:pt x="308" y="766"/>
                    <a:pt x="211" y="851"/>
                    <a:pt x="192" y="962"/>
                  </a:cubicBezTo>
                  <a:cubicBezTo>
                    <a:pt x="93" y="962"/>
                    <a:pt x="93" y="962"/>
                    <a:pt x="93" y="962"/>
                  </a:cubicBezTo>
                  <a:cubicBezTo>
                    <a:pt x="87" y="962"/>
                    <a:pt x="82" y="957"/>
                    <a:pt x="82" y="951"/>
                  </a:cubicBezTo>
                  <a:cubicBezTo>
                    <a:pt x="82" y="684"/>
                    <a:pt x="82" y="684"/>
                    <a:pt x="82" y="684"/>
                  </a:cubicBezTo>
                  <a:cubicBezTo>
                    <a:pt x="957" y="684"/>
                    <a:pt x="957" y="684"/>
                    <a:pt x="957" y="684"/>
                  </a:cubicBezTo>
                  <a:cubicBezTo>
                    <a:pt x="958" y="684"/>
                    <a:pt x="958" y="684"/>
                    <a:pt x="958" y="684"/>
                  </a:cubicBezTo>
                  <a:cubicBezTo>
                    <a:pt x="958" y="682"/>
                    <a:pt x="958" y="682"/>
                    <a:pt x="958" y="682"/>
                  </a:cubicBezTo>
                  <a:cubicBezTo>
                    <a:pt x="1631" y="682"/>
                    <a:pt x="1631" y="682"/>
                    <a:pt x="1631" y="682"/>
                  </a:cubicBezTo>
                  <a:cubicBezTo>
                    <a:pt x="1631" y="863"/>
                    <a:pt x="1631" y="863"/>
                    <a:pt x="1631" y="863"/>
                  </a:cubicBezTo>
                  <a:cubicBezTo>
                    <a:pt x="1594" y="863"/>
                    <a:pt x="1594" y="863"/>
                    <a:pt x="1594" y="863"/>
                  </a:cubicBezTo>
                  <a:cubicBezTo>
                    <a:pt x="1589" y="863"/>
                    <a:pt x="1584" y="868"/>
                    <a:pt x="1584" y="873"/>
                  </a:cubicBezTo>
                  <a:cubicBezTo>
                    <a:pt x="1584" y="962"/>
                    <a:pt x="1584" y="962"/>
                    <a:pt x="1584" y="962"/>
                  </a:cubicBezTo>
                  <a:cubicBezTo>
                    <a:pt x="1547" y="962"/>
                    <a:pt x="1547" y="962"/>
                    <a:pt x="1547" y="962"/>
                  </a:cubicBezTo>
                  <a:cubicBezTo>
                    <a:pt x="1528" y="851"/>
                    <a:pt x="1431" y="766"/>
                    <a:pt x="1315" y="766"/>
                  </a:cubicBezTo>
                  <a:cubicBezTo>
                    <a:pt x="1198" y="766"/>
                    <a:pt x="1101" y="851"/>
                    <a:pt x="1082" y="962"/>
                  </a:cubicBezTo>
                  <a:cubicBezTo>
                    <a:pt x="658" y="962"/>
                    <a:pt x="658" y="962"/>
                    <a:pt x="658" y="962"/>
                  </a:cubicBezTo>
                  <a:cubicBezTo>
                    <a:pt x="638" y="851"/>
                    <a:pt x="541" y="766"/>
                    <a:pt x="425" y="766"/>
                  </a:cubicBezTo>
                  <a:close/>
                  <a:moveTo>
                    <a:pt x="1315" y="1160"/>
                  </a:moveTo>
                  <a:cubicBezTo>
                    <a:pt x="1227" y="1160"/>
                    <a:pt x="1156" y="1089"/>
                    <a:pt x="1156" y="1002"/>
                  </a:cubicBezTo>
                  <a:cubicBezTo>
                    <a:pt x="1156" y="915"/>
                    <a:pt x="1227" y="844"/>
                    <a:pt x="1315" y="844"/>
                  </a:cubicBezTo>
                  <a:cubicBezTo>
                    <a:pt x="1402" y="844"/>
                    <a:pt x="1473" y="915"/>
                    <a:pt x="1473" y="1002"/>
                  </a:cubicBezTo>
                  <a:cubicBezTo>
                    <a:pt x="1473" y="1089"/>
                    <a:pt x="1402" y="1160"/>
                    <a:pt x="1315" y="116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7070726" y="5662613"/>
              <a:ext cx="207963" cy="206375"/>
            </a:xfrm>
            <a:prstGeom prst="ellipse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092826" y="5662613"/>
              <a:ext cx="206375" cy="206375"/>
            </a:xfrm>
            <a:prstGeom prst="ellipse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21" name="Google Shape;821;p37"/>
          <p:cNvSpPr/>
          <p:nvPr/>
        </p:nvSpPr>
        <p:spPr>
          <a:xfrm>
            <a:off x="1621480" y="3347881"/>
            <a:ext cx="267777" cy="261875"/>
          </a:xfrm>
          <a:custGeom>
            <a:avLst/>
            <a:gdLst/>
            <a:ahLst/>
            <a:cxnLst/>
            <a:rect l="l" t="t" r="r" b="b"/>
            <a:pathLst>
              <a:path w="2506" h="2453" extrusionOk="0">
                <a:moveTo>
                  <a:pt x="2384" y="735"/>
                </a:moveTo>
                <a:cubicBezTo>
                  <a:pt x="2384" y="122"/>
                  <a:pt x="2384" y="122"/>
                  <a:pt x="2384" y="122"/>
                </a:cubicBezTo>
                <a:cubicBezTo>
                  <a:pt x="2384" y="54"/>
                  <a:pt x="2329" y="0"/>
                  <a:pt x="2261" y="0"/>
                </a:cubicBezTo>
                <a:cubicBezTo>
                  <a:pt x="2190" y="0"/>
                  <a:pt x="2190" y="0"/>
                  <a:pt x="2190" y="0"/>
                </a:cubicBezTo>
                <a:cubicBezTo>
                  <a:pt x="2138" y="0"/>
                  <a:pt x="2094" y="32"/>
                  <a:pt x="2076" y="78"/>
                </a:cubicBezTo>
                <a:cubicBezTo>
                  <a:pt x="1389" y="432"/>
                  <a:pt x="1389" y="432"/>
                  <a:pt x="1389" y="432"/>
                </a:cubicBezTo>
                <a:cubicBezTo>
                  <a:pt x="1248" y="432"/>
                  <a:pt x="1248" y="432"/>
                  <a:pt x="1248" y="432"/>
                </a:cubicBezTo>
                <a:cubicBezTo>
                  <a:pt x="1224" y="401"/>
                  <a:pt x="1186" y="382"/>
                  <a:pt x="1145" y="382"/>
                </a:cubicBezTo>
                <a:cubicBezTo>
                  <a:pt x="476" y="382"/>
                  <a:pt x="476" y="382"/>
                  <a:pt x="476" y="382"/>
                </a:cubicBezTo>
                <a:cubicBezTo>
                  <a:pt x="382" y="382"/>
                  <a:pt x="291" y="416"/>
                  <a:pt x="220" y="477"/>
                </a:cubicBezTo>
                <a:cubicBezTo>
                  <a:pt x="166" y="523"/>
                  <a:pt x="126" y="583"/>
                  <a:pt x="104" y="650"/>
                </a:cubicBezTo>
                <a:cubicBezTo>
                  <a:pt x="42" y="682"/>
                  <a:pt x="0" y="746"/>
                  <a:pt x="0" y="819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0" y="1293"/>
                  <a:pt x="42" y="1357"/>
                  <a:pt x="104" y="1388"/>
                </a:cubicBezTo>
                <a:cubicBezTo>
                  <a:pt x="126" y="1455"/>
                  <a:pt x="166" y="1515"/>
                  <a:pt x="220" y="1561"/>
                </a:cubicBezTo>
                <a:cubicBezTo>
                  <a:pt x="280" y="1613"/>
                  <a:pt x="355" y="1646"/>
                  <a:pt x="434" y="1654"/>
                </a:cubicBezTo>
                <a:cubicBezTo>
                  <a:pt x="642" y="2317"/>
                  <a:pt x="642" y="2317"/>
                  <a:pt x="642" y="2317"/>
                </a:cubicBezTo>
                <a:cubicBezTo>
                  <a:pt x="668" y="2398"/>
                  <a:pt x="744" y="2453"/>
                  <a:pt x="833" y="2453"/>
                </a:cubicBezTo>
                <a:cubicBezTo>
                  <a:pt x="855" y="2453"/>
                  <a:pt x="876" y="2450"/>
                  <a:pt x="897" y="2443"/>
                </a:cubicBezTo>
                <a:cubicBezTo>
                  <a:pt x="1168" y="2358"/>
                  <a:pt x="1168" y="2358"/>
                  <a:pt x="1168" y="2358"/>
                </a:cubicBezTo>
                <a:cubicBezTo>
                  <a:pt x="1219" y="2342"/>
                  <a:pt x="1262" y="2308"/>
                  <a:pt x="1288" y="2263"/>
                </a:cubicBezTo>
                <a:cubicBezTo>
                  <a:pt x="1315" y="2216"/>
                  <a:pt x="1321" y="2160"/>
                  <a:pt x="1305" y="2109"/>
                </a:cubicBezTo>
                <a:cubicBezTo>
                  <a:pt x="1246" y="1921"/>
                  <a:pt x="1246" y="1921"/>
                  <a:pt x="1246" y="1921"/>
                </a:cubicBezTo>
                <a:cubicBezTo>
                  <a:pt x="1274" y="1904"/>
                  <a:pt x="1274" y="1904"/>
                  <a:pt x="1274" y="1904"/>
                </a:cubicBezTo>
                <a:cubicBezTo>
                  <a:pt x="1330" y="1869"/>
                  <a:pt x="1347" y="1795"/>
                  <a:pt x="1313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237" y="1618"/>
                  <a:pt x="1237" y="1618"/>
                  <a:pt x="1237" y="1618"/>
                </a:cubicBezTo>
                <a:cubicBezTo>
                  <a:pt x="1241" y="1614"/>
                  <a:pt x="1244" y="1611"/>
                  <a:pt x="1248" y="1606"/>
                </a:cubicBezTo>
                <a:cubicBezTo>
                  <a:pt x="1389" y="1606"/>
                  <a:pt x="1389" y="1606"/>
                  <a:pt x="1389" y="1606"/>
                </a:cubicBezTo>
                <a:cubicBezTo>
                  <a:pt x="2072" y="1958"/>
                  <a:pt x="2072" y="1958"/>
                  <a:pt x="2072" y="1958"/>
                </a:cubicBezTo>
                <a:cubicBezTo>
                  <a:pt x="2085" y="2011"/>
                  <a:pt x="2133" y="2051"/>
                  <a:pt x="2190" y="2051"/>
                </a:cubicBezTo>
                <a:cubicBezTo>
                  <a:pt x="2261" y="2051"/>
                  <a:pt x="2261" y="2051"/>
                  <a:pt x="2261" y="2051"/>
                </a:cubicBezTo>
                <a:cubicBezTo>
                  <a:pt x="2329" y="2051"/>
                  <a:pt x="2384" y="1996"/>
                  <a:pt x="2384" y="1928"/>
                </a:cubicBezTo>
                <a:cubicBezTo>
                  <a:pt x="2384" y="1299"/>
                  <a:pt x="2384" y="1299"/>
                  <a:pt x="2384" y="1299"/>
                </a:cubicBezTo>
                <a:cubicBezTo>
                  <a:pt x="2461" y="1226"/>
                  <a:pt x="2506" y="1124"/>
                  <a:pt x="2506" y="1017"/>
                </a:cubicBezTo>
                <a:cubicBezTo>
                  <a:pt x="2506" y="909"/>
                  <a:pt x="2461" y="807"/>
                  <a:pt x="2384" y="735"/>
                </a:cubicBezTo>
                <a:close/>
                <a:moveTo>
                  <a:pt x="833" y="2318"/>
                </a:moveTo>
                <a:cubicBezTo>
                  <a:pt x="804" y="2318"/>
                  <a:pt x="779" y="2301"/>
                  <a:pt x="771" y="2276"/>
                </a:cubicBezTo>
                <a:cubicBezTo>
                  <a:pt x="556" y="1592"/>
                  <a:pt x="556" y="1592"/>
                  <a:pt x="556" y="1592"/>
                </a:cubicBezTo>
                <a:cubicBezTo>
                  <a:pt x="1001" y="1592"/>
                  <a:pt x="1001" y="1592"/>
                  <a:pt x="1001" y="1592"/>
                </a:cubicBezTo>
                <a:cubicBezTo>
                  <a:pt x="1176" y="2149"/>
                  <a:pt x="1176" y="2149"/>
                  <a:pt x="1176" y="2149"/>
                </a:cubicBezTo>
                <a:cubicBezTo>
                  <a:pt x="1181" y="2164"/>
                  <a:pt x="1179" y="2181"/>
                  <a:pt x="1170" y="2196"/>
                </a:cubicBezTo>
                <a:cubicBezTo>
                  <a:pt x="1161" y="2212"/>
                  <a:pt x="1146" y="2223"/>
                  <a:pt x="1128" y="2229"/>
                </a:cubicBezTo>
                <a:cubicBezTo>
                  <a:pt x="856" y="2314"/>
                  <a:pt x="856" y="2314"/>
                  <a:pt x="856" y="2314"/>
                </a:cubicBezTo>
                <a:cubicBezTo>
                  <a:pt x="849" y="2317"/>
                  <a:pt x="841" y="2318"/>
                  <a:pt x="833" y="2318"/>
                </a:cubicBezTo>
                <a:close/>
                <a:moveTo>
                  <a:pt x="136" y="1219"/>
                </a:moveTo>
                <a:cubicBezTo>
                  <a:pt x="136" y="819"/>
                  <a:pt x="136" y="819"/>
                  <a:pt x="136" y="819"/>
                </a:cubicBezTo>
                <a:cubicBezTo>
                  <a:pt x="136" y="806"/>
                  <a:pt x="140" y="795"/>
                  <a:pt x="147" y="785"/>
                </a:cubicBezTo>
                <a:cubicBezTo>
                  <a:pt x="147" y="1253"/>
                  <a:pt x="147" y="1253"/>
                  <a:pt x="147" y="1253"/>
                </a:cubicBezTo>
                <a:cubicBezTo>
                  <a:pt x="140" y="1244"/>
                  <a:pt x="136" y="1232"/>
                  <a:pt x="136" y="1219"/>
                </a:cubicBezTo>
                <a:close/>
                <a:moveTo>
                  <a:pt x="219" y="1264"/>
                </a:moveTo>
                <a:cubicBezTo>
                  <a:pt x="219" y="774"/>
                  <a:pt x="219" y="774"/>
                  <a:pt x="219" y="774"/>
                </a:cubicBezTo>
                <a:cubicBezTo>
                  <a:pt x="219" y="632"/>
                  <a:pt x="334" y="517"/>
                  <a:pt x="476" y="517"/>
                </a:cubicBezTo>
                <a:cubicBezTo>
                  <a:pt x="1140" y="517"/>
                  <a:pt x="1140" y="517"/>
                  <a:pt x="1140" y="517"/>
                </a:cubicBezTo>
                <a:cubicBezTo>
                  <a:pt x="1140" y="1521"/>
                  <a:pt x="1140" y="1521"/>
                  <a:pt x="1140" y="1521"/>
                </a:cubicBezTo>
                <a:cubicBezTo>
                  <a:pt x="1054" y="1521"/>
                  <a:pt x="1054" y="1521"/>
                  <a:pt x="1054" y="1521"/>
                </a:cubicBezTo>
                <a:cubicBezTo>
                  <a:pt x="476" y="1521"/>
                  <a:pt x="476" y="1521"/>
                  <a:pt x="476" y="1521"/>
                </a:cubicBezTo>
                <a:cubicBezTo>
                  <a:pt x="334" y="1521"/>
                  <a:pt x="219" y="1406"/>
                  <a:pt x="219" y="1264"/>
                </a:cubicBezTo>
                <a:close/>
                <a:moveTo>
                  <a:pt x="1090" y="1638"/>
                </a:moveTo>
                <a:cubicBezTo>
                  <a:pt x="1189" y="1797"/>
                  <a:pt x="1189" y="1797"/>
                  <a:pt x="1189" y="1797"/>
                </a:cubicBezTo>
                <a:cubicBezTo>
                  <a:pt x="1148" y="1823"/>
                  <a:pt x="1148" y="1823"/>
                  <a:pt x="1148" y="1823"/>
                </a:cubicBezTo>
                <a:lnTo>
                  <a:pt x="1090" y="1638"/>
                </a:lnTo>
                <a:close/>
                <a:moveTo>
                  <a:pt x="1212" y="567"/>
                </a:moveTo>
                <a:cubicBezTo>
                  <a:pt x="1421" y="567"/>
                  <a:pt x="1421" y="567"/>
                  <a:pt x="1421" y="567"/>
                </a:cubicBezTo>
                <a:cubicBezTo>
                  <a:pt x="2132" y="201"/>
                  <a:pt x="2132" y="201"/>
                  <a:pt x="2132" y="201"/>
                </a:cubicBezTo>
                <a:cubicBezTo>
                  <a:pt x="2132" y="1837"/>
                  <a:pt x="2132" y="1837"/>
                  <a:pt x="2132" y="1837"/>
                </a:cubicBezTo>
                <a:cubicBezTo>
                  <a:pt x="1421" y="1471"/>
                  <a:pt x="1421" y="1471"/>
                  <a:pt x="1421" y="1471"/>
                </a:cubicBezTo>
                <a:cubicBezTo>
                  <a:pt x="1212" y="1471"/>
                  <a:pt x="1212" y="1471"/>
                  <a:pt x="1212" y="1471"/>
                </a:cubicBezTo>
                <a:lnTo>
                  <a:pt x="1212" y="567"/>
                </a:lnTo>
                <a:close/>
                <a:moveTo>
                  <a:pt x="2203" y="135"/>
                </a:moveTo>
                <a:cubicBezTo>
                  <a:pt x="2248" y="135"/>
                  <a:pt x="2248" y="135"/>
                  <a:pt x="2248" y="135"/>
                </a:cubicBezTo>
                <a:cubicBezTo>
                  <a:pt x="2248" y="1915"/>
                  <a:pt x="2248" y="1915"/>
                  <a:pt x="2248" y="1915"/>
                </a:cubicBezTo>
                <a:cubicBezTo>
                  <a:pt x="2203" y="1915"/>
                  <a:pt x="2203" y="1915"/>
                  <a:pt x="2203" y="1915"/>
                </a:cubicBezTo>
                <a:lnTo>
                  <a:pt x="2203" y="135"/>
                </a:lnTo>
                <a:close/>
                <a:moveTo>
                  <a:pt x="2319" y="1169"/>
                </a:moveTo>
                <a:cubicBezTo>
                  <a:pt x="2319" y="865"/>
                  <a:pt x="2319" y="865"/>
                  <a:pt x="2319" y="865"/>
                </a:cubicBezTo>
                <a:cubicBezTo>
                  <a:pt x="2352" y="907"/>
                  <a:pt x="2371" y="960"/>
                  <a:pt x="2371" y="1017"/>
                </a:cubicBezTo>
                <a:cubicBezTo>
                  <a:pt x="2371" y="1074"/>
                  <a:pt x="2352" y="1126"/>
                  <a:pt x="2319" y="1169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Calibri"/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2" name="Google Shape;822;p37"/>
          <p:cNvSpPr/>
          <p:nvPr/>
        </p:nvSpPr>
        <p:spPr>
          <a:xfrm>
            <a:off x="1242578" y="3783209"/>
            <a:ext cx="260342" cy="252776"/>
          </a:xfrm>
          <a:custGeom>
            <a:avLst/>
            <a:gdLst/>
            <a:ahLst/>
            <a:cxnLst/>
            <a:rect l="l" t="t" r="r" b="b"/>
            <a:pathLst>
              <a:path w="97" h="94" extrusionOk="0">
                <a:moveTo>
                  <a:pt x="96" y="16"/>
                </a:moveTo>
                <a:cubicBezTo>
                  <a:pt x="95" y="16"/>
                  <a:pt x="94" y="16"/>
                  <a:pt x="94" y="16"/>
                </a:cubicBezTo>
                <a:cubicBezTo>
                  <a:pt x="94" y="16"/>
                  <a:pt x="94" y="16"/>
                  <a:pt x="87" y="27"/>
                </a:cubicBezTo>
                <a:cubicBezTo>
                  <a:pt x="87" y="27"/>
                  <a:pt x="87" y="27"/>
                  <a:pt x="81" y="27"/>
                </a:cubicBezTo>
                <a:cubicBezTo>
                  <a:pt x="81" y="27"/>
                  <a:pt x="81" y="27"/>
                  <a:pt x="73" y="19"/>
                </a:cubicBezTo>
                <a:cubicBezTo>
                  <a:pt x="73" y="19"/>
                  <a:pt x="73" y="19"/>
                  <a:pt x="73" y="12"/>
                </a:cubicBezTo>
                <a:cubicBezTo>
                  <a:pt x="73" y="12"/>
                  <a:pt x="73" y="12"/>
                  <a:pt x="83" y="4"/>
                </a:cubicBezTo>
                <a:cubicBezTo>
                  <a:pt x="83" y="3"/>
                  <a:pt x="83" y="2"/>
                  <a:pt x="82" y="2"/>
                </a:cubicBezTo>
                <a:cubicBezTo>
                  <a:pt x="82" y="2"/>
                  <a:pt x="82" y="2"/>
                  <a:pt x="81" y="2"/>
                </a:cubicBezTo>
                <a:cubicBezTo>
                  <a:pt x="81" y="2"/>
                  <a:pt x="79" y="2"/>
                  <a:pt x="77" y="2"/>
                </a:cubicBezTo>
                <a:cubicBezTo>
                  <a:pt x="77" y="1"/>
                  <a:pt x="76" y="1"/>
                  <a:pt x="75" y="1"/>
                </a:cubicBezTo>
                <a:cubicBezTo>
                  <a:pt x="69" y="0"/>
                  <a:pt x="66" y="3"/>
                  <a:pt x="64" y="5"/>
                </a:cubicBezTo>
                <a:cubicBezTo>
                  <a:pt x="62" y="8"/>
                  <a:pt x="61" y="10"/>
                  <a:pt x="61" y="10"/>
                </a:cubicBezTo>
                <a:cubicBezTo>
                  <a:pt x="61" y="10"/>
                  <a:pt x="61" y="11"/>
                  <a:pt x="61" y="14"/>
                </a:cubicBezTo>
                <a:cubicBezTo>
                  <a:pt x="61" y="18"/>
                  <a:pt x="61" y="23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30"/>
                  <a:pt x="59" y="35"/>
                  <a:pt x="59" y="35"/>
                </a:cubicBezTo>
                <a:cubicBezTo>
                  <a:pt x="59" y="35"/>
                  <a:pt x="59" y="35"/>
                  <a:pt x="52" y="42"/>
                </a:cubicBezTo>
                <a:cubicBezTo>
                  <a:pt x="52" y="42"/>
                  <a:pt x="52" y="42"/>
                  <a:pt x="50" y="45"/>
                </a:cubicBezTo>
                <a:cubicBezTo>
                  <a:pt x="50" y="45"/>
                  <a:pt x="50" y="45"/>
                  <a:pt x="43" y="39"/>
                </a:cubicBezTo>
                <a:cubicBezTo>
                  <a:pt x="43" y="40"/>
                  <a:pt x="42" y="41"/>
                  <a:pt x="42" y="41"/>
                </a:cubicBezTo>
                <a:cubicBezTo>
                  <a:pt x="42" y="41"/>
                  <a:pt x="42" y="41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4" y="31"/>
                </a:cubicBezTo>
                <a:cubicBezTo>
                  <a:pt x="34" y="31"/>
                  <a:pt x="34" y="31"/>
                  <a:pt x="31" y="29"/>
                </a:cubicBezTo>
                <a:cubicBezTo>
                  <a:pt x="31" y="29"/>
                  <a:pt x="31" y="29"/>
                  <a:pt x="33" y="27"/>
                </a:cubicBezTo>
                <a:cubicBezTo>
                  <a:pt x="33" y="27"/>
                  <a:pt x="33" y="27"/>
                  <a:pt x="31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2" y="22"/>
                  <a:pt x="39" y="20"/>
                  <a:pt x="45" y="18"/>
                </a:cubicBezTo>
                <a:cubicBezTo>
                  <a:pt x="45" y="18"/>
                  <a:pt x="45" y="18"/>
                  <a:pt x="47" y="17"/>
                </a:cubicBezTo>
                <a:cubicBezTo>
                  <a:pt x="47" y="17"/>
                  <a:pt x="47" y="17"/>
                  <a:pt x="46" y="15"/>
                </a:cubicBezTo>
                <a:cubicBezTo>
                  <a:pt x="46" y="15"/>
                  <a:pt x="46" y="15"/>
                  <a:pt x="45" y="12"/>
                </a:cubicBezTo>
                <a:cubicBezTo>
                  <a:pt x="45" y="12"/>
                  <a:pt x="45" y="12"/>
                  <a:pt x="44" y="11"/>
                </a:cubicBezTo>
                <a:cubicBezTo>
                  <a:pt x="44" y="11"/>
                  <a:pt x="44" y="11"/>
                  <a:pt x="44" y="10"/>
                </a:cubicBezTo>
                <a:cubicBezTo>
                  <a:pt x="43" y="10"/>
                  <a:pt x="38" y="10"/>
                  <a:pt x="32" y="11"/>
                </a:cubicBezTo>
                <a:cubicBezTo>
                  <a:pt x="23" y="13"/>
                  <a:pt x="17" y="17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1" y="27"/>
                  <a:pt x="11" y="29"/>
                  <a:pt x="11" y="30"/>
                </a:cubicBezTo>
                <a:cubicBezTo>
                  <a:pt x="11" y="31"/>
                  <a:pt x="11" y="33"/>
                  <a:pt x="9" y="33"/>
                </a:cubicBezTo>
                <a:cubicBezTo>
                  <a:pt x="9" y="33"/>
                  <a:pt x="9" y="33"/>
                  <a:pt x="6" y="31"/>
                </a:cubicBezTo>
                <a:cubicBezTo>
                  <a:pt x="6" y="31"/>
                  <a:pt x="6" y="31"/>
                  <a:pt x="0" y="38"/>
                </a:cubicBezTo>
                <a:cubicBezTo>
                  <a:pt x="0" y="38"/>
                  <a:pt x="0" y="38"/>
                  <a:pt x="10" y="48"/>
                </a:cubicBezTo>
                <a:cubicBezTo>
                  <a:pt x="10" y="48"/>
                  <a:pt x="10" y="48"/>
                  <a:pt x="17" y="41"/>
                </a:cubicBezTo>
                <a:cubicBezTo>
                  <a:pt x="17" y="41"/>
                  <a:pt x="17" y="41"/>
                  <a:pt x="13" y="37"/>
                </a:cubicBezTo>
                <a:cubicBezTo>
                  <a:pt x="14" y="37"/>
                  <a:pt x="15" y="37"/>
                  <a:pt x="16" y="36"/>
                </a:cubicBezTo>
                <a:cubicBezTo>
                  <a:pt x="17" y="35"/>
                  <a:pt x="21" y="35"/>
                  <a:pt x="23" y="36"/>
                </a:cubicBezTo>
                <a:cubicBezTo>
                  <a:pt x="23" y="36"/>
                  <a:pt x="23" y="36"/>
                  <a:pt x="24" y="37"/>
                </a:cubicBezTo>
                <a:cubicBezTo>
                  <a:pt x="24" y="37"/>
                  <a:pt x="24" y="37"/>
                  <a:pt x="25" y="36"/>
                </a:cubicBezTo>
                <a:cubicBezTo>
                  <a:pt x="25" y="36"/>
                  <a:pt x="25" y="36"/>
                  <a:pt x="27" y="39"/>
                </a:cubicBezTo>
                <a:cubicBezTo>
                  <a:pt x="27" y="39"/>
                  <a:pt x="27" y="39"/>
                  <a:pt x="29" y="40"/>
                </a:cubicBezTo>
                <a:cubicBezTo>
                  <a:pt x="29" y="40"/>
                  <a:pt x="29" y="40"/>
                  <a:pt x="29" y="39"/>
                </a:cubicBezTo>
                <a:cubicBezTo>
                  <a:pt x="29" y="39"/>
                  <a:pt x="29" y="39"/>
                  <a:pt x="37" y="47"/>
                </a:cubicBezTo>
                <a:cubicBezTo>
                  <a:pt x="36" y="48"/>
                  <a:pt x="36" y="48"/>
                  <a:pt x="36" y="49"/>
                </a:cubicBezTo>
                <a:cubicBezTo>
                  <a:pt x="36" y="49"/>
                  <a:pt x="36" y="49"/>
                  <a:pt x="42" y="55"/>
                </a:cubicBezTo>
                <a:cubicBezTo>
                  <a:pt x="42" y="55"/>
                  <a:pt x="42" y="55"/>
                  <a:pt x="15" y="84"/>
                </a:cubicBezTo>
                <a:cubicBezTo>
                  <a:pt x="13" y="86"/>
                  <a:pt x="14" y="89"/>
                  <a:pt x="17" y="91"/>
                </a:cubicBezTo>
                <a:cubicBezTo>
                  <a:pt x="19" y="93"/>
                  <a:pt x="22" y="94"/>
                  <a:pt x="23" y="93"/>
                </a:cubicBezTo>
                <a:cubicBezTo>
                  <a:pt x="23" y="93"/>
                  <a:pt x="23" y="93"/>
                  <a:pt x="50" y="63"/>
                </a:cubicBezTo>
                <a:cubicBezTo>
                  <a:pt x="50" y="63"/>
                  <a:pt x="50" y="63"/>
                  <a:pt x="77" y="89"/>
                </a:cubicBezTo>
                <a:cubicBezTo>
                  <a:pt x="79" y="91"/>
                  <a:pt x="82" y="90"/>
                  <a:pt x="84" y="88"/>
                </a:cubicBezTo>
                <a:cubicBezTo>
                  <a:pt x="86" y="85"/>
                  <a:pt x="87" y="82"/>
                  <a:pt x="85" y="81"/>
                </a:cubicBezTo>
                <a:cubicBezTo>
                  <a:pt x="85" y="81"/>
                  <a:pt x="85" y="81"/>
                  <a:pt x="58" y="54"/>
                </a:cubicBezTo>
                <a:cubicBezTo>
                  <a:pt x="58" y="54"/>
                  <a:pt x="58" y="54"/>
                  <a:pt x="59" y="53"/>
                </a:cubicBezTo>
                <a:cubicBezTo>
                  <a:pt x="59" y="53"/>
                  <a:pt x="59" y="53"/>
                  <a:pt x="59" y="52"/>
                </a:cubicBezTo>
                <a:cubicBezTo>
                  <a:pt x="59" y="52"/>
                  <a:pt x="65" y="45"/>
                  <a:pt x="69" y="42"/>
                </a:cubicBezTo>
                <a:cubicBezTo>
                  <a:pt x="71" y="40"/>
                  <a:pt x="73" y="39"/>
                  <a:pt x="74" y="38"/>
                </a:cubicBezTo>
                <a:cubicBezTo>
                  <a:pt x="75" y="38"/>
                  <a:pt x="77" y="38"/>
                  <a:pt x="77" y="38"/>
                </a:cubicBezTo>
                <a:cubicBezTo>
                  <a:pt x="77" y="38"/>
                  <a:pt x="83" y="39"/>
                  <a:pt x="83" y="39"/>
                </a:cubicBezTo>
                <a:cubicBezTo>
                  <a:pt x="92" y="39"/>
                  <a:pt x="96" y="28"/>
                  <a:pt x="96" y="28"/>
                </a:cubicBezTo>
                <a:cubicBezTo>
                  <a:pt x="96" y="28"/>
                  <a:pt x="96" y="27"/>
                  <a:pt x="97" y="21"/>
                </a:cubicBezTo>
                <a:cubicBezTo>
                  <a:pt x="97" y="19"/>
                  <a:pt x="97" y="18"/>
                  <a:pt x="97" y="17"/>
                </a:cubicBezTo>
                <a:cubicBezTo>
                  <a:pt x="96" y="16"/>
                  <a:pt x="96" y="16"/>
                  <a:pt x="96" y="16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Calibri"/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3" name="Google Shape;823;p37"/>
          <p:cNvSpPr/>
          <p:nvPr/>
        </p:nvSpPr>
        <p:spPr>
          <a:xfrm>
            <a:off x="7454228" y="1778032"/>
            <a:ext cx="280250" cy="280251"/>
          </a:xfrm>
          <a:custGeom>
            <a:avLst/>
            <a:gdLst/>
            <a:ahLst/>
            <a:cxnLst/>
            <a:rect l="l" t="t" r="r" b="b"/>
            <a:pathLst>
              <a:path w="128" h="128" extrusionOk="0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Calibri"/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824" name="Google Shape;824;p37"/>
          <p:cNvGrpSpPr/>
          <p:nvPr/>
        </p:nvGrpSpPr>
        <p:grpSpPr>
          <a:xfrm>
            <a:off x="8117860" y="3829675"/>
            <a:ext cx="224396" cy="295325"/>
            <a:chOff x="5081588" y="1744663"/>
            <a:chExt cx="552450" cy="727075"/>
          </a:xfrm>
        </p:grpSpPr>
        <p:sp>
          <p:nvSpPr>
            <p:cNvPr id="825" name="Google Shape;825;p37"/>
            <p:cNvSpPr/>
            <p:nvPr/>
          </p:nvSpPr>
          <p:spPr>
            <a:xfrm>
              <a:off x="5081588" y="1744663"/>
              <a:ext cx="552450" cy="727075"/>
            </a:xfrm>
            <a:custGeom>
              <a:avLst/>
              <a:gdLst/>
              <a:ahLst/>
              <a:cxnLst/>
              <a:rect l="l" t="t" r="r" b="b"/>
              <a:pathLst>
                <a:path w="971" h="1283" extrusionOk="0">
                  <a:moveTo>
                    <a:pt x="884" y="207"/>
                  </a:moveTo>
                  <a:cubicBezTo>
                    <a:pt x="715" y="207"/>
                    <a:pt x="715" y="207"/>
                    <a:pt x="715" y="207"/>
                  </a:cubicBezTo>
                  <a:cubicBezTo>
                    <a:pt x="715" y="192"/>
                    <a:pt x="715" y="192"/>
                    <a:pt x="715" y="192"/>
                  </a:cubicBezTo>
                  <a:cubicBezTo>
                    <a:pt x="715" y="169"/>
                    <a:pt x="696" y="150"/>
                    <a:pt x="673" y="150"/>
                  </a:cubicBezTo>
                  <a:cubicBezTo>
                    <a:pt x="578" y="150"/>
                    <a:pt x="578" y="150"/>
                    <a:pt x="578" y="150"/>
                  </a:cubicBezTo>
                  <a:cubicBezTo>
                    <a:pt x="585" y="136"/>
                    <a:pt x="589" y="120"/>
                    <a:pt x="589" y="103"/>
                  </a:cubicBezTo>
                  <a:cubicBezTo>
                    <a:pt x="589" y="46"/>
                    <a:pt x="542" y="0"/>
                    <a:pt x="485" y="0"/>
                  </a:cubicBezTo>
                  <a:cubicBezTo>
                    <a:pt x="428" y="0"/>
                    <a:pt x="382" y="46"/>
                    <a:pt x="382" y="103"/>
                  </a:cubicBezTo>
                  <a:cubicBezTo>
                    <a:pt x="382" y="120"/>
                    <a:pt x="386" y="136"/>
                    <a:pt x="393" y="150"/>
                  </a:cubicBezTo>
                  <a:cubicBezTo>
                    <a:pt x="297" y="150"/>
                    <a:pt x="297" y="150"/>
                    <a:pt x="297" y="150"/>
                  </a:cubicBezTo>
                  <a:cubicBezTo>
                    <a:pt x="274" y="150"/>
                    <a:pt x="255" y="169"/>
                    <a:pt x="255" y="192"/>
                  </a:cubicBezTo>
                  <a:cubicBezTo>
                    <a:pt x="255" y="207"/>
                    <a:pt x="255" y="207"/>
                    <a:pt x="255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39" y="207"/>
                    <a:pt x="0" y="246"/>
                    <a:pt x="0" y="294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0" y="1244"/>
                    <a:pt x="39" y="1283"/>
                    <a:pt x="87" y="1283"/>
                  </a:cubicBezTo>
                  <a:cubicBezTo>
                    <a:pt x="884" y="1283"/>
                    <a:pt x="884" y="1283"/>
                    <a:pt x="884" y="1283"/>
                  </a:cubicBezTo>
                  <a:cubicBezTo>
                    <a:pt x="932" y="1283"/>
                    <a:pt x="971" y="1244"/>
                    <a:pt x="971" y="1196"/>
                  </a:cubicBezTo>
                  <a:cubicBezTo>
                    <a:pt x="971" y="294"/>
                    <a:pt x="971" y="294"/>
                    <a:pt x="971" y="294"/>
                  </a:cubicBezTo>
                  <a:cubicBezTo>
                    <a:pt x="971" y="246"/>
                    <a:pt x="932" y="207"/>
                    <a:pt x="884" y="207"/>
                  </a:cubicBezTo>
                  <a:close/>
                  <a:moveTo>
                    <a:pt x="485" y="59"/>
                  </a:moveTo>
                  <a:cubicBezTo>
                    <a:pt x="510" y="59"/>
                    <a:pt x="530" y="79"/>
                    <a:pt x="530" y="103"/>
                  </a:cubicBezTo>
                  <a:cubicBezTo>
                    <a:pt x="530" y="128"/>
                    <a:pt x="510" y="148"/>
                    <a:pt x="485" y="148"/>
                  </a:cubicBezTo>
                  <a:cubicBezTo>
                    <a:pt x="461" y="148"/>
                    <a:pt x="441" y="128"/>
                    <a:pt x="441" y="103"/>
                  </a:cubicBezTo>
                  <a:cubicBezTo>
                    <a:pt x="441" y="79"/>
                    <a:pt x="461" y="59"/>
                    <a:pt x="485" y="59"/>
                  </a:cubicBezTo>
                  <a:close/>
                  <a:moveTo>
                    <a:pt x="825" y="921"/>
                  </a:moveTo>
                  <a:cubicBezTo>
                    <a:pt x="659" y="921"/>
                    <a:pt x="659" y="921"/>
                    <a:pt x="659" y="921"/>
                  </a:cubicBezTo>
                  <a:cubicBezTo>
                    <a:pt x="659" y="1087"/>
                    <a:pt x="659" y="1087"/>
                    <a:pt x="659" y="1087"/>
                  </a:cubicBezTo>
                  <a:cubicBezTo>
                    <a:pt x="146" y="1087"/>
                    <a:pt x="146" y="1087"/>
                    <a:pt x="146" y="1087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255" y="313"/>
                    <a:pt x="274" y="332"/>
                    <a:pt x="297" y="332"/>
                  </a:cubicBezTo>
                  <a:cubicBezTo>
                    <a:pt x="673" y="332"/>
                    <a:pt x="673" y="332"/>
                    <a:pt x="673" y="332"/>
                  </a:cubicBezTo>
                  <a:cubicBezTo>
                    <a:pt x="696" y="332"/>
                    <a:pt x="715" y="313"/>
                    <a:pt x="715" y="290"/>
                  </a:cubicBezTo>
                  <a:cubicBezTo>
                    <a:pt x="715" y="275"/>
                    <a:pt x="715" y="275"/>
                    <a:pt x="715" y="275"/>
                  </a:cubicBezTo>
                  <a:cubicBezTo>
                    <a:pt x="825" y="275"/>
                    <a:pt x="825" y="275"/>
                    <a:pt x="825" y="275"/>
                  </a:cubicBezTo>
                  <a:lnTo>
                    <a:pt x="825" y="921"/>
                  </a:lnTo>
                  <a:close/>
                  <a:moveTo>
                    <a:pt x="802" y="953"/>
                  </a:moveTo>
                  <a:cubicBezTo>
                    <a:pt x="770" y="985"/>
                    <a:pt x="726" y="1029"/>
                    <a:pt x="691" y="1065"/>
                  </a:cubicBezTo>
                  <a:cubicBezTo>
                    <a:pt x="691" y="953"/>
                    <a:pt x="691" y="953"/>
                    <a:pt x="691" y="953"/>
                  </a:cubicBezTo>
                  <a:lnTo>
                    <a:pt x="802" y="953"/>
                  </a:lnTo>
                  <a:close/>
                  <a:moveTo>
                    <a:pt x="903" y="1196"/>
                  </a:moveTo>
                  <a:cubicBezTo>
                    <a:pt x="903" y="1207"/>
                    <a:pt x="894" y="1215"/>
                    <a:pt x="884" y="1215"/>
                  </a:cubicBezTo>
                  <a:cubicBezTo>
                    <a:pt x="87" y="1215"/>
                    <a:pt x="87" y="1215"/>
                    <a:pt x="87" y="1215"/>
                  </a:cubicBezTo>
                  <a:cubicBezTo>
                    <a:pt x="76" y="1215"/>
                    <a:pt x="68" y="1207"/>
                    <a:pt x="68" y="1196"/>
                  </a:cubicBezTo>
                  <a:cubicBezTo>
                    <a:pt x="68" y="294"/>
                    <a:pt x="68" y="294"/>
                    <a:pt x="68" y="294"/>
                  </a:cubicBezTo>
                  <a:cubicBezTo>
                    <a:pt x="68" y="284"/>
                    <a:pt x="76" y="275"/>
                    <a:pt x="87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1120"/>
                    <a:pt x="114" y="1120"/>
                    <a:pt x="114" y="1120"/>
                  </a:cubicBezTo>
                  <a:cubicBezTo>
                    <a:pt x="681" y="1120"/>
                    <a:pt x="681" y="1120"/>
                    <a:pt x="681" y="1120"/>
                  </a:cubicBezTo>
                  <a:cubicBezTo>
                    <a:pt x="686" y="1115"/>
                    <a:pt x="686" y="1115"/>
                    <a:pt x="686" y="1115"/>
                  </a:cubicBezTo>
                  <a:cubicBezTo>
                    <a:pt x="732" y="1069"/>
                    <a:pt x="818" y="983"/>
                    <a:pt x="852" y="948"/>
                  </a:cubicBezTo>
                  <a:cubicBezTo>
                    <a:pt x="857" y="943"/>
                    <a:pt x="857" y="943"/>
                    <a:pt x="857" y="943"/>
                  </a:cubicBezTo>
                  <a:cubicBezTo>
                    <a:pt x="857" y="275"/>
                    <a:pt x="857" y="275"/>
                    <a:pt x="857" y="275"/>
                  </a:cubicBezTo>
                  <a:cubicBezTo>
                    <a:pt x="884" y="275"/>
                    <a:pt x="884" y="275"/>
                    <a:pt x="884" y="275"/>
                  </a:cubicBezTo>
                  <a:cubicBezTo>
                    <a:pt x="894" y="275"/>
                    <a:pt x="903" y="284"/>
                    <a:pt x="903" y="294"/>
                  </a:cubicBezTo>
                  <a:lnTo>
                    <a:pt x="903" y="1196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5208588" y="2003426"/>
              <a:ext cx="298450" cy="1746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5208588" y="2081213"/>
              <a:ext cx="298450" cy="1746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208588" y="2154238"/>
              <a:ext cx="298450" cy="1746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829" name="Google Shape;829;p37"/>
          <p:cNvGrpSpPr/>
          <p:nvPr/>
        </p:nvGrpSpPr>
        <p:grpSpPr>
          <a:xfrm>
            <a:off x="6847287" y="3333589"/>
            <a:ext cx="257606" cy="290456"/>
            <a:chOff x="6775450" y="3722688"/>
            <a:chExt cx="473075" cy="533400"/>
          </a:xfrm>
        </p:grpSpPr>
        <p:sp>
          <p:nvSpPr>
            <p:cNvPr id="830" name="Google Shape;830;p37"/>
            <p:cNvSpPr/>
            <p:nvPr/>
          </p:nvSpPr>
          <p:spPr>
            <a:xfrm>
              <a:off x="6775450" y="3827463"/>
              <a:ext cx="473075" cy="428625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119" y="51"/>
                  </a:moveTo>
                  <a:cubicBezTo>
                    <a:pt x="119" y="51"/>
                    <a:pt x="118" y="51"/>
                    <a:pt x="118" y="51"/>
                  </a:cubicBezTo>
                  <a:cubicBezTo>
                    <a:pt x="117" y="47"/>
                    <a:pt x="116" y="43"/>
                    <a:pt x="114" y="40"/>
                  </a:cubicBezTo>
                  <a:cubicBezTo>
                    <a:pt x="107" y="45"/>
                    <a:pt x="98" y="49"/>
                    <a:pt x="88" y="49"/>
                  </a:cubicBezTo>
                  <a:cubicBezTo>
                    <a:pt x="67" y="49"/>
                    <a:pt x="50" y="33"/>
                    <a:pt x="48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0"/>
                    <a:pt x="23" y="1"/>
                    <a:pt x="23" y="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7" y="32"/>
                    <a:pt x="13" y="39"/>
                    <a:pt x="11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6"/>
                    <a:pt x="0" y="49"/>
                    <a:pt x="0" y="5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5" y="82"/>
                    <a:pt x="24" y="92"/>
                    <a:pt x="37" y="98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11"/>
                    <a:pt x="40" y="114"/>
                    <a:pt x="43" y="114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4" y="114"/>
                    <a:pt x="56" y="111"/>
                    <a:pt x="56" y="107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9" y="104"/>
                    <a:pt x="61" y="104"/>
                    <a:pt x="64" y="104"/>
                  </a:cubicBezTo>
                  <a:cubicBezTo>
                    <a:pt x="66" y="104"/>
                    <a:pt x="68" y="104"/>
                    <a:pt x="70" y="104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11"/>
                    <a:pt x="73" y="114"/>
                    <a:pt x="76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7" y="114"/>
                    <a:pt x="90" y="111"/>
                    <a:pt x="90" y="107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105" y="92"/>
                    <a:pt x="115" y="79"/>
                    <a:pt x="118" y="64"/>
                  </a:cubicBezTo>
                  <a:cubicBezTo>
                    <a:pt x="118" y="65"/>
                    <a:pt x="119" y="65"/>
                    <a:pt x="119" y="65"/>
                  </a:cubicBezTo>
                  <a:cubicBezTo>
                    <a:pt x="123" y="65"/>
                    <a:pt x="126" y="62"/>
                    <a:pt x="126" y="58"/>
                  </a:cubicBezTo>
                  <a:cubicBezTo>
                    <a:pt x="126" y="54"/>
                    <a:pt x="123" y="51"/>
                    <a:pt x="119" y="51"/>
                  </a:cubicBezTo>
                  <a:close/>
                  <a:moveTo>
                    <a:pt x="29" y="48"/>
                  </a:moveTo>
                  <a:cubicBezTo>
                    <a:pt x="25" y="48"/>
                    <a:pt x="23" y="45"/>
                    <a:pt x="23" y="42"/>
                  </a:cubicBezTo>
                  <a:cubicBezTo>
                    <a:pt x="23" y="38"/>
                    <a:pt x="25" y="36"/>
                    <a:pt x="29" y="36"/>
                  </a:cubicBezTo>
                  <a:cubicBezTo>
                    <a:pt x="32" y="36"/>
                    <a:pt x="35" y="38"/>
                    <a:pt x="35" y="42"/>
                  </a:cubicBezTo>
                  <a:cubicBezTo>
                    <a:pt x="35" y="45"/>
                    <a:pt x="32" y="48"/>
                    <a:pt x="29" y="4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6970713" y="3722688"/>
              <a:ext cx="269875" cy="274638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36" y="73"/>
                  </a:moveTo>
                  <a:cubicBezTo>
                    <a:pt x="56" y="73"/>
                    <a:pt x="72" y="5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lose/>
                  <a:moveTo>
                    <a:pt x="34" y="38"/>
                  </a:moveTo>
                  <a:cubicBezTo>
                    <a:pt x="28" y="36"/>
                    <a:pt x="25" y="34"/>
                    <a:pt x="25" y="28"/>
                  </a:cubicBezTo>
                  <a:cubicBezTo>
                    <a:pt x="25" y="24"/>
                    <a:pt x="28" y="20"/>
                    <a:pt x="34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5" y="19"/>
                    <a:pt x="47" y="20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6"/>
                    <a:pt x="41" y="24"/>
                    <a:pt x="37" y="24"/>
                  </a:cubicBezTo>
                  <a:cubicBezTo>
                    <a:pt x="34" y="24"/>
                    <a:pt x="33" y="26"/>
                    <a:pt x="33" y="27"/>
                  </a:cubicBezTo>
                  <a:cubicBezTo>
                    <a:pt x="33" y="29"/>
                    <a:pt x="35" y="30"/>
                    <a:pt x="39" y="32"/>
                  </a:cubicBezTo>
                  <a:cubicBezTo>
                    <a:pt x="46" y="34"/>
                    <a:pt x="48" y="37"/>
                    <a:pt x="48" y="42"/>
                  </a:cubicBezTo>
                  <a:cubicBezTo>
                    <a:pt x="48" y="47"/>
                    <a:pt x="45" y="51"/>
                    <a:pt x="39" y="52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26" y="51"/>
                    <a:pt x="24" y="50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5"/>
                    <a:pt x="31" y="46"/>
                    <a:pt x="35" y="46"/>
                  </a:cubicBezTo>
                  <a:cubicBezTo>
                    <a:pt x="38" y="46"/>
                    <a:pt x="40" y="45"/>
                    <a:pt x="40" y="43"/>
                  </a:cubicBezTo>
                  <a:cubicBezTo>
                    <a:pt x="40" y="41"/>
                    <a:pt x="38" y="39"/>
                    <a:pt x="34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32" name="Google Shape;832;p37"/>
          <p:cNvSpPr/>
          <p:nvPr/>
        </p:nvSpPr>
        <p:spPr>
          <a:xfrm>
            <a:off x="6405191" y="3458029"/>
            <a:ext cx="278353" cy="229080"/>
          </a:xfrm>
          <a:custGeom>
            <a:avLst/>
            <a:gdLst/>
            <a:ahLst/>
            <a:cxnLst/>
            <a:rect l="l" t="t" r="r" b="b"/>
            <a:pathLst>
              <a:path w="136" h="112" extrusionOk="0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Calibri"/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833" name="Google Shape;833;p37"/>
          <p:cNvGrpSpPr/>
          <p:nvPr/>
        </p:nvGrpSpPr>
        <p:grpSpPr>
          <a:xfrm>
            <a:off x="2381434" y="2382142"/>
            <a:ext cx="297117" cy="224312"/>
            <a:chOff x="9344026" y="4991101"/>
            <a:chExt cx="239713" cy="180975"/>
          </a:xfrm>
        </p:grpSpPr>
        <p:sp>
          <p:nvSpPr>
            <p:cNvPr id="834" name="Google Shape;834;p37"/>
            <p:cNvSpPr/>
            <p:nvPr/>
          </p:nvSpPr>
          <p:spPr>
            <a:xfrm>
              <a:off x="9344026" y="5141913"/>
              <a:ext cx="239713" cy="30163"/>
            </a:xfrm>
            <a:custGeom>
              <a:avLst/>
              <a:gdLst/>
              <a:ahLst/>
              <a:cxnLst/>
              <a:rect l="l" t="t" r="r" b="b"/>
              <a:pathLst>
                <a:path w="64" h="8" extrusionOk="0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9388476" y="4991101"/>
              <a:ext cx="195263" cy="134938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8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6" y="36"/>
                    <a:pt x="40" y="32"/>
                    <a:pt x="40" y="28"/>
                  </a:cubicBezTo>
                  <a:cubicBezTo>
                    <a:pt x="47" y="28"/>
                    <a:pt x="52" y="23"/>
                    <a:pt x="52" y="16"/>
                  </a:cubicBezTo>
                  <a:cubicBezTo>
                    <a:pt x="52" y="9"/>
                    <a:pt x="47" y="4"/>
                    <a:pt x="40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lose/>
                  <a:moveTo>
                    <a:pt x="48" y="16"/>
                  </a:moveTo>
                  <a:cubicBezTo>
                    <a:pt x="48" y="20"/>
                    <a:pt x="44" y="24"/>
                    <a:pt x="40" y="2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4" y="8"/>
                    <a:pt x="48" y="12"/>
                    <a:pt x="48" y="16"/>
                  </a:cubicBezTo>
                  <a:close/>
                  <a:moveTo>
                    <a:pt x="4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2"/>
                    <a:pt x="4" y="30"/>
                    <a:pt x="4" y="28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836" name="Google Shape;836;p37"/>
          <p:cNvGrpSpPr/>
          <p:nvPr/>
        </p:nvGrpSpPr>
        <p:grpSpPr>
          <a:xfrm>
            <a:off x="709158" y="4215758"/>
            <a:ext cx="209908" cy="243050"/>
            <a:chOff x="4937125" y="1749425"/>
            <a:chExt cx="392113" cy="454025"/>
          </a:xfrm>
        </p:grpSpPr>
        <p:sp>
          <p:nvSpPr>
            <p:cNvPr id="837" name="Google Shape;837;p37"/>
            <p:cNvSpPr/>
            <p:nvPr/>
          </p:nvSpPr>
          <p:spPr>
            <a:xfrm>
              <a:off x="5016500" y="2016125"/>
              <a:ext cx="79375" cy="190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5046663" y="1952625"/>
              <a:ext cx="84138" cy="19050"/>
            </a:xfrm>
            <a:custGeom>
              <a:avLst/>
              <a:gdLst/>
              <a:ahLst/>
              <a:cxnLst/>
              <a:rect l="l" t="t" r="r" b="b"/>
              <a:pathLst>
                <a:path w="17" h="4" extrusionOk="0">
                  <a:moveTo>
                    <a:pt x="1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4"/>
                    <a:pt x="15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976813" y="2055813"/>
              <a:ext cx="307975" cy="117475"/>
            </a:xfrm>
            <a:custGeom>
              <a:avLst/>
              <a:gdLst/>
              <a:ahLst/>
              <a:cxnLst/>
              <a:rect l="l" t="t" r="r" b="b"/>
              <a:pathLst>
                <a:path w="62" h="24" extrusionOk="0">
                  <a:moveTo>
                    <a:pt x="61" y="16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8" y="3"/>
                    <a:pt x="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ubicBezTo>
                    <a:pt x="17" y="7"/>
                    <a:pt x="16" y="8"/>
                    <a:pt x="1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" y="12"/>
                    <a:pt x="1" y="16"/>
                    <a:pt x="1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7"/>
                    <a:pt x="11" y="18"/>
                  </a:cubicBezTo>
                  <a:cubicBezTo>
                    <a:pt x="11" y="19"/>
                    <a:pt x="10" y="20"/>
                    <a:pt x="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3"/>
                    <a:pt x="4" y="24"/>
                    <a:pt x="9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7" y="24"/>
                    <a:pt x="60" y="23"/>
                    <a:pt x="61" y="21"/>
                  </a:cubicBezTo>
                  <a:cubicBezTo>
                    <a:pt x="62" y="21"/>
                    <a:pt x="62" y="20"/>
                    <a:pt x="62" y="20"/>
                  </a:cubicBezTo>
                  <a:cubicBezTo>
                    <a:pt x="62" y="18"/>
                    <a:pt x="61" y="17"/>
                    <a:pt x="61" y="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937125" y="1749425"/>
              <a:ext cx="392113" cy="454025"/>
            </a:xfrm>
            <a:custGeom>
              <a:avLst/>
              <a:gdLst/>
              <a:ahLst/>
              <a:cxnLst/>
              <a:rect l="l" t="t" r="r" b="b"/>
              <a:pathLst>
                <a:path w="79" h="92" extrusionOk="0">
                  <a:moveTo>
                    <a:pt x="63" y="92"/>
                  </a:moveTo>
                  <a:cubicBezTo>
                    <a:pt x="15" y="92"/>
                    <a:pt x="15" y="92"/>
                    <a:pt x="15" y="92"/>
                  </a:cubicBezTo>
                  <a:cubicBezTo>
                    <a:pt x="8" y="92"/>
                    <a:pt x="4" y="90"/>
                    <a:pt x="2" y="87"/>
                  </a:cubicBezTo>
                  <a:cubicBezTo>
                    <a:pt x="0" y="83"/>
                    <a:pt x="2" y="78"/>
                    <a:pt x="3" y="78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6"/>
                    <a:pt x="22" y="2"/>
                    <a:pt x="22" y="2"/>
                  </a:cubicBezTo>
                  <a:cubicBezTo>
                    <a:pt x="22" y="1"/>
                    <a:pt x="23" y="0"/>
                    <a:pt x="2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2"/>
                    <a:pt x="56" y="6"/>
                    <a:pt x="55" y="8"/>
                  </a:cubicBezTo>
                  <a:cubicBezTo>
                    <a:pt x="55" y="8"/>
                    <a:pt x="55" y="8"/>
                    <a:pt x="55" y="9"/>
                  </a:cubicBezTo>
                  <a:cubicBezTo>
                    <a:pt x="54" y="10"/>
                    <a:pt x="53" y="10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78"/>
                    <a:pt x="79" y="83"/>
                    <a:pt x="76" y="87"/>
                  </a:cubicBezTo>
                  <a:cubicBezTo>
                    <a:pt x="74" y="90"/>
                    <a:pt x="70" y="92"/>
                    <a:pt x="63" y="92"/>
                  </a:cubicBezTo>
                  <a:close/>
                  <a:moveTo>
                    <a:pt x="26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9" y="6"/>
                    <a:pt x="31" y="7"/>
                    <a:pt x="32" y="1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4" y="83"/>
                    <a:pt x="5" y="85"/>
                  </a:cubicBezTo>
                  <a:cubicBezTo>
                    <a:pt x="7" y="87"/>
                    <a:pt x="10" y="88"/>
                    <a:pt x="15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8" y="88"/>
                    <a:pt x="72" y="87"/>
                    <a:pt x="73" y="85"/>
                  </a:cubicBezTo>
                  <a:cubicBezTo>
                    <a:pt x="74" y="83"/>
                    <a:pt x="72" y="80"/>
                    <a:pt x="72" y="80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3"/>
                    <a:pt x="46" y="32"/>
                    <a:pt x="46" y="32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7"/>
                    <a:pt x="49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5"/>
                    <a:pt x="52" y="5"/>
                    <a:pt x="5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5"/>
                    <a:pt x="26" y="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841" name="Google Shape;841;p37"/>
          <p:cNvGrpSpPr/>
          <p:nvPr/>
        </p:nvGrpSpPr>
        <p:grpSpPr>
          <a:xfrm>
            <a:off x="8080651" y="4318718"/>
            <a:ext cx="298814" cy="269708"/>
            <a:chOff x="3355975" y="954088"/>
            <a:chExt cx="733426" cy="661987"/>
          </a:xfrm>
        </p:grpSpPr>
        <p:sp>
          <p:nvSpPr>
            <p:cNvPr id="842" name="Google Shape;842;p37"/>
            <p:cNvSpPr/>
            <p:nvPr/>
          </p:nvSpPr>
          <p:spPr>
            <a:xfrm>
              <a:off x="3476625" y="1155700"/>
              <a:ext cx="293688" cy="19050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3476625" y="1238250"/>
              <a:ext cx="236538" cy="20637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3476625" y="1325563"/>
              <a:ext cx="173038" cy="20637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845" name="Google Shape;845;p37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</p:grpSpPr>
          <p:sp>
            <p:nvSpPr>
              <p:cNvPr id="846" name="Google Shape;846;p37"/>
              <p:cNvSpPr/>
              <p:nvPr/>
            </p:nvSpPr>
            <p:spPr>
              <a:xfrm>
                <a:off x="3355975" y="954088"/>
                <a:ext cx="534988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337" h="417" extrusionOk="0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solidFill>
                <a:schemeClr val="lt2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61700" tIns="30850" rIns="61700" bIns="308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15"/>
                  <a:buFont typeface="Calibri"/>
                  <a:buNone/>
                </a:pPr>
                <a:endParaRPr sz="1215" b="0" i="0" u="none" strike="noStrike" cap="none">
                  <a:solidFill>
                    <a:srgbClr val="3F3F3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847" name="Google Shape;847;p37"/>
              <p:cNvSpPr/>
              <p:nvPr/>
            </p:nvSpPr>
            <p:spPr>
              <a:xfrm>
                <a:off x="3659188" y="1069975"/>
                <a:ext cx="430213" cy="43021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71" extrusionOk="0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solidFill>
                <a:schemeClr val="lt2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61700" tIns="30850" rIns="61700" bIns="308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15"/>
                  <a:buFont typeface="Calibri"/>
                  <a:buNone/>
                </a:pPr>
                <a:endParaRPr sz="1215" b="0" i="0" u="none" strike="noStrike" cap="none">
                  <a:solidFill>
                    <a:srgbClr val="3F3F3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848" name="Google Shape;848;p37"/>
          <p:cNvGrpSpPr/>
          <p:nvPr/>
        </p:nvGrpSpPr>
        <p:grpSpPr>
          <a:xfrm>
            <a:off x="1963751" y="3828905"/>
            <a:ext cx="244191" cy="222543"/>
            <a:chOff x="8205788" y="-103188"/>
            <a:chExt cx="1343025" cy="1223964"/>
          </a:xfrm>
        </p:grpSpPr>
        <p:sp>
          <p:nvSpPr>
            <p:cNvPr id="849" name="Google Shape;849;p37"/>
            <p:cNvSpPr/>
            <p:nvPr/>
          </p:nvSpPr>
          <p:spPr>
            <a:xfrm>
              <a:off x="8288338" y="868363"/>
              <a:ext cx="252413" cy="25241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8624888" y="698500"/>
              <a:ext cx="252413" cy="422275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8961438" y="530225"/>
              <a:ext cx="252413" cy="590550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9297988" y="361950"/>
              <a:ext cx="250825" cy="758825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8205788" y="-103188"/>
              <a:ext cx="1343025" cy="801688"/>
            </a:xfrm>
            <a:custGeom>
              <a:avLst/>
              <a:gdLst/>
              <a:ahLst/>
              <a:cxnLst/>
              <a:rect l="l" t="t" r="r" b="b"/>
              <a:pathLst>
                <a:path w="846" h="505" extrusionOk="0">
                  <a:moveTo>
                    <a:pt x="727" y="120"/>
                  </a:moveTo>
                  <a:lnTo>
                    <a:pt x="569" y="120"/>
                  </a:lnTo>
                  <a:lnTo>
                    <a:pt x="370" y="266"/>
                  </a:lnTo>
                  <a:lnTo>
                    <a:pt x="264" y="213"/>
                  </a:lnTo>
                  <a:lnTo>
                    <a:pt x="0" y="439"/>
                  </a:lnTo>
                  <a:lnTo>
                    <a:pt x="0" y="505"/>
                  </a:lnTo>
                  <a:lnTo>
                    <a:pt x="264" y="279"/>
                  </a:lnTo>
                  <a:lnTo>
                    <a:pt x="370" y="333"/>
                  </a:lnTo>
                  <a:lnTo>
                    <a:pt x="595" y="173"/>
                  </a:lnTo>
                  <a:lnTo>
                    <a:pt x="754" y="173"/>
                  </a:lnTo>
                  <a:lnTo>
                    <a:pt x="846" y="80"/>
                  </a:lnTo>
                  <a:lnTo>
                    <a:pt x="846" y="0"/>
                  </a:lnTo>
                  <a:lnTo>
                    <a:pt x="727" y="12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854" name="Google Shape;854;p37"/>
          <p:cNvGrpSpPr/>
          <p:nvPr/>
        </p:nvGrpSpPr>
        <p:grpSpPr>
          <a:xfrm>
            <a:off x="1946730" y="2815274"/>
            <a:ext cx="270166" cy="221858"/>
            <a:chOff x="3188335" y="2400396"/>
            <a:chExt cx="479426" cy="393701"/>
          </a:xfrm>
        </p:grpSpPr>
        <p:sp>
          <p:nvSpPr>
            <p:cNvPr id="855" name="Google Shape;855;p37"/>
            <p:cNvSpPr/>
            <p:nvPr/>
          </p:nvSpPr>
          <p:spPr>
            <a:xfrm>
              <a:off x="3221673" y="2424209"/>
              <a:ext cx="374650" cy="369888"/>
            </a:xfrm>
            <a:custGeom>
              <a:avLst/>
              <a:gdLst/>
              <a:ahLst/>
              <a:cxnLst/>
              <a:rect l="l" t="t" r="r" b="b"/>
              <a:pathLst>
                <a:path w="152" h="149" extrusionOk="0">
                  <a:moveTo>
                    <a:pt x="0" y="55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66"/>
                    <a:pt x="50" y="72"/>
                    <a:pt x="55" y="74"/>
                  </a:cubicBezTo>
                  <a:cubicBezTo>
                    <a:pt x="41" y="100"/>
                    <a:pt x="24" y="129"/>
                    <a:pt x="20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6" y="138"/>
                    <a:pt x="14" y="140"/>
                    <a:pt x="14" y="143"/>
                  </a:cubicBezTo>
                  <a:cubicBezTo>
                    <a:pt x="14" y="146"/>
                    <a:pt x="16" y="149"/>
                    <a:pt x="19" y="149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32" y="149"/>
                    <a:pt x="35" y="146"/>
                    <a:pt x="35" y="143"/>
                  </a:cubicBezTo>
                  <a:cubicBezTo>
                    <a:pt x="35" y="141"/>
                    <a:pt x="33" y="139"/>
                    <a:pt x="30" y="138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95" y="140"/>
                    <a:pt x="93" y="141"/>
                    <a:pt x="93" y="144"/>
                  </a:cubicBezTo>
                  <a:cubicBezTo>
                    <a:pt x="93" y="146"/>
                    <a:pt x="96" y="149"/>
                    <a:pt x="9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12" y="149"/>
                    <a:pt x="115" y="146"/>
                    <a:pt x="115" y="144"/>
                  </a:cubicBezTo>
                  <a:cubicBezTo>
                    <a:pt x="115" y="141"/>
                    <a:pt x="113" y="139"/>
                    <a:pt x="110" y="138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2" y="71"/>
                    <a:pt x="85" y="67"/>
                    <a:pt x="86" y="63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3609023" y="2400396"/>
              <a:ext cx="58738" cy="219075"/>
            </a:xfrm>
            <a:custGeom>
              <a:avLst/>
              <a:gdLst/>
              <a:ahLst/>
              <a:cxnLst/>
              <a:rect l="l" t="t" r="r" b="b"/>
              <a:pathLst>
                <a:path w="24" h="89" extrusionOk="0">
                  <a:moveTo>
                    <a:pt x="12" y="0"/>
                  </a:moveTo>
                  <a:cubicBezTo>
                    <a:pt x="6" y="0"/>
                    <a:pt x="0" y="6"/>
                    <a:pt x="0" y="1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4"/>
                    <a:pt x="6" y="89"/>
                    <a:pt x="12" y="89"/>
                  </a:cubicBezTo>
                  <a:cubicBezTo>
                    <a:pt x="19" y="89"/>
                    <a:pt x="24" y="84"/>
                    <a:pt x="24" y="7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188335" y="2486121"/>
              <a:ext cx="20638" cy="79375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7" y="32"/>
                    <a:pt x="8" y="30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858" name="Google Shape;858;p37"/>
          <p:cNvGrpSpPr/>
          <p:nvPr/>
        </p:nvGrpSpPr>
        <p:grpSpPr>
          <a:xfrm>
            <a:off x="7462214" y="3375597"/>
            <a:ext cx="268499" cy="268499"/>
            <a:chOff x="1928427" y="-1529876"/>
            <a:chExt cx="1960563" cy="1960563"/>
          </a:xfrm>
        </p:grpSpPr>
        <p:sp>
          <p:nvSpPr>
            <p:cNvPr id="859" name="Google Shape;859;p37"/>
            <p:cNvSpPr/>
            <p:nvPr/>
          </p:nvSpPr>
          <p:spPr>
            <a:xfrm>
              <a:off x="3200014" y="-256700"/>
              <a:ext cx="265113" cy="260350"/>
            </a:xfrm>
            <a:custGeom>
              <a:avLst/>
              <a:gdLst/>
              <a:ahLst/>
              <a:cxnLst/>
              <a:rect l="l" t="t" r="r" b="b"/>
              <a:pathLst>
                <a:path w="156" h="154" extrusionOk="0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6" y="120"/>
                    <a:pt x="156" y="77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350702" y="-256700"/>
              <a:ext cx="263525" cy="260350"/>
            </a:xfrm>
            <a:custGeom>
              <a:avLst/>
              <a:gdLst/>
              <a:ahLst/>
              <a:cxnLst/>
              <a:rect l="l" t="t" r="r" b="b"/>
              <a:pathLst>
                <a:path w="155" h="154" extrusionOk="0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5" y="120"/>
                    <a:pt x="155" y="77"/>
                  </a:cubicBezTo>
                  <a:cubicBezTo>
                    <a:pt x="155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711064" y="-288450"/>
              <a:ext cx="393700" cy="65088"/>
            </a:xfrm>
            <a:custGeom>
              <a:avLst/>
              <a:gdLst/>
              <a:ahLst/>
              <a:cxnLst/>
              <a:rect l="l" t="t" r="r" b="b"/>
              <a:pathLst>
                <a:path w="232" h="38" extrusionOk="0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23" y="38"/>
                    <a:pt x="232" y="30"/>
                    <a:pt x="232" y="19"/>
                  </a:cubicBezTo>
                  <a:cubicBezTo>
                    <a:pt x="232" y="8"/>
                    <a:pt x="223" y="0"/>
                    <a:pt x="213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2711064" y="-158275"/>
              <a:ext cx="393700" cy="66675"/>
            </a:xfrm>
            <a:custGeom>
              <a:avLst/>
              <a:gdLst/>
              <a:ahLst/>
              <a:cxnLst/>
              <a:rect l="l" t="t" r="r" b="b"/>
              <a:pathLst>
                <a:path w="232" h="39" extrusionOk="0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23" y="39"/>
                    <a:pt x="232" y="30"/>
                    <a:pt x="232" y="19"/>
                  </a:cubicBezTo>
                  <a:cubicBezTo>
                    <a:pt x="232" y="9"/>
                    <a:pt x="223" y="0"/>
                    <a:pt x="213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2418964" y="-84248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154" h="154" extrusionOk="0">
                  <a:moveTo>
                    <a:pt x="135" y="0"/>
                  </a:moveTo>
                  <a:cubicBezTo>
                    <a:pt x="60" y="0"/>
                    <a:pt x="0" y="60"/>
                    <a:pt x="0" y="135"/>
                  </a:cubicBezTo>
                  <a:cubicBezTo>
                    <a:pt x="0" y="145"/>
                    <a:pt x="8" y="154"/>
                    <a:pt x="19" y="154"/>
                  </a:cubicBezTo>
                  <a:cubicBezTo>
                    <a:pt x="30" y="154"/>
                    <a:pt x="38" y="145"/>
                    <a:pt x="38" y="135"/>
                  </a:cubicBezTo>
                  <a:cubicBezTo>
                    <a:pt x="38" y="81"/>
                    <a:pt x="82" y="38"/>
                    <a:pt x="135" y="38"/>
                  </a:cubicBezTo>
                  <a:cubicBezTo>
                    <a:pt x="145" y="38"/>
                    <a:pt x="154" y="30"/>
                    <a:pt x="154" y="19"/>
                  </a:cubicBezTo>
                  <a:cubicBezTo>
                    <a:pt x="154" y="8"/>
                    <a:pt x="145" y="0"/>
                    <a:pt x="135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1928427" y="-1529876"/>
              <a:ext cx="1960563" cy="1960563"/>
            </a:xfrm>
            <a:custGeom>
              <a:avLst/>
              <a:gdLst/>
              <a:ahLst/>
              <a:cxnLst/>
              <a:rect l="l" t="t" r="r" b="b"/>
              <a:pathLst>
                <a:path w="1159" h="1159" extrusionOk="0">
                  <a:moveTo>
                    <a:pt x="1081" y="316"/>
                  </a:moveTo>
                  <a:cubicBezTo>
                    <a:pt x="1081" y="154"/>
                    <a:pt x="1081" y="154"/>
                    <a:pt x="1081" y="154"/>
                  </a:cubicBezTo>
                  <a:cubicBezTo>
                    <a:pt x="1081" y="69"/>
                    <a:pt x="1012" y="0"/>
                    <a:pt x="92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47" y="0"/>
                    <a:pt x="77" y="69"/>
                    <a:pt x="77" y="154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32" y="332"/>
                    <a:pt x="0" y="374"/>
                    <a:pt x="0" y="425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0" y="668"/>
                    <a:pt x="32" y="711"/>
                    <a:pt x="77" y="727"/>
                  </a:cubicBezTo>
                  <a:cubicBezTo>
                    <a:pt x="77" y="978"/>
                    <a:pt x="77" y="978"/>
                    <a:pt x="77" y="978"/>
                  </a:cubicBezTo>
                  <a:cubicBezTo>
                    <a:pt x="77" y="1078"/>
                    <a:pt x="155" y="1159"/>
                    <a:pt x="251" y="1159"/>
                  </a:cubicBezTo>
                  <a:cubicBezTo>
                    <a:pt x="325" y="1159"/>
                    <a:pt x="388" y="1110"/>
                    <a:pt x="413" y="1042"/>
                  </a:cubicBezTo>
                  <a:cubicBezTo>
                    <a:pt x="746" y="1042"/>
                    <a:pt x="746" y="1042"/>
                    <a:pt x="746" y="1042"/>
                  </a:cubicBezTo>
                  <a:cubicBezTo>
                    <a:pt x="771" y="1110"/>
                    <a:pt x="834" y="1159"/>
                    <a:pt x="908" y="1159"/>
                  </a:cubicBezTo>
                  <a:cubicBezTo>
                    <a:pt x="1003" y="1159"/>
                    <a:pt x="1081" y="1078"/>
                    <a:pt x="1081" y="978"/>
                  </a:cubicBezTo>
                  <a:cubicBezTo>
                    <a:pt x="1081" y="727"/>
                    <a:pt x="1081" y="727"/>
                    <a:pt x="1081" y="727"/>
                  </a:cubicBezTo>
                  <a:cubicBezTo>
                    <a:pt x="1126" y="711"/>
                    <a:pt x="1159" y="668"/>
                    <a:pt x="1159" y="618"/>
                  </a:cubicBezTo>
                  <a:cubicBezTo>
                    <a:pt x="1159" y="425"/>
                    <a:pt x="1159" y="425"/>
                    <a:pt x="1159" y="425"/>
                  </a:cubicBezTo>
                  <a:cubicBezTo>
                    <a:pt x="1159" y="374"/>
                    <a:pt x="1126" y="332"/>
                    <a:pt x="1081" y="316"/>
                  </a:cubicBezTo>
                  <a:close/>
                  <a:moveTo>
                    <a:pt x="1081" y="618"/>
                  </a:moveTo>
                  <a:cubicBezTo>
                    <a:pt x="1081" y="639"/>
                    <a:pt x="1064" y="657"/>
                    <a:pt x="1043" y="657"/>
                  </a:cubicBezTo>
                  <a:cubicBezTo>
                    <a:pt x="1004" y="657"/>
                    <a:pt x="1004" y="657"/>
                    <a:pt x="1004" y="657"/>
                  </a:cubicBezTo>
                  <a:cubicBezTo>
                    <a:pt x="1004" y="978"/>
                    <a:pt x="1004" y="978"/>
                    <a:pt x="1004" y="978"/>
                  </a:cubicBezTo>
                  <a:cubicBezTo>
                    <a:pt x="1004" y="1035"/>
                    <a:pt x="961" y="1081"/>
                    <a:pt x="908" y="1081"/>
                  </a:cubicBezTo>
                  <a:cubicBezTo>
                    <a:pt x="855" y="1081"/>
                    <a:pt x="811" y="1035"/>
                    <a:pt x="811" y="978"/>
                  </a:cubicBezTo>
                  <a:cubicBezTo>
                    <a:pt x="811" y="965"/>
                    <a:pt x="811" y="965"/>
                    <a:pt x="811" y="965"/>
                  </a:cubicBezTo>
                  <a:cubicBezTo>
                    <a:pt x="347" y="965"/>
                    <a:pt x="347" y="965"/>
                    <a:pt x="347" y="965"/>
                  </a:cubicBezTo>
                  <a:cubicBezTo>
                    <a:pt x="347" y="978"/>
                    <a:pt x="347" y="978"/>
                    <a:pt x="347" y="978"/>
                  </a:cubicBezTo>
                  <a:cubicBezTo>
                    <a:pt x="347" y="1035"/>
                    <a:pt x="304" y="1081"/>
                    <a:pt x="251" y="1081"/>
                  </a:cubicBezTo>
                  <a:cubicBezTo>
                    <a:pt x="198" y="1081"/>
                    <a:pt x="155" y="1035"/>
                    <a:pt x="155" y="978"/>
                  </a:cubicBezTo>
                  <a:cubicBezTo>
                    <a:pt x="155" y="657"/>
                    <a:pt x="155" y="657"/>
                    <a:pt x="155" y="657"/>
                  </a:cubicBezTo>
                  <a:cubicBezTo>
                    <a:pt x="116" y="657"/>
                    <a:pt x="116" y="657"/>
                    <a:pt x="116" y="657"/>
                  </a:cubicBezTo>
                  <a:cubicBezTo>
                    <a:pt x="94" y="657"/>
                    <a:pt x="77" y="639"/>
                    <a:pt x="77" y="618"/>
                  </a:cubicBezTo>
                  <a:cubicBezTo>
                    <a:pt x="77" y="425"/>
                    <a:pt x="77" y="425"/>
                    <a:pt x="77" y="425"/>
                  </a:cubicBezTo>
                  <a:cubicBezTo>
                    <a:pt x="77" y="403"/>
                    <a:pt x="94" y="386"/>
                    <a:pt x="116" y="386"/>
                  </a:cubicBezTo>
                  <a:cubicBezTo>
                    <a:pt x="154" y="386"/>
                    <a:pt x="154" y="386"/>
                    <a:pt x="154" y="386"/>
                  </a:cubicBezTo>
                  <a:cubicBezTo>
                    <a:pt x="154" y="270"/>
                    <a:pt x="154" y="270"/>
                    <a:pt x="154" y="270"/>
                  </a:cubicBezTo>
                  <a:cubicBezTo>
                    <a:pt x="154" y="193"/>
                    <a:pt x="193" y="155"/>
                    <a:pt x="270" y="155"/>
                  </a:cubicBezTo>
                  <a:cubicBezTo>
                    <a:pt x="348" y="155"/>
                    <a:pt x="811" y="155"/>
                    <a:pt x="888" y="155"/>
                  </a:cubicBezTo>
                  <a:cubicBezTo>
                    <a:pt x="965" y="155"/>
                    <a:pt x="1004" y="193"/>
                    <a:pt x="1004" y="270"/>
                  </a:cubicBezTo>
                  <a:cubicBezTo>
                    <a:pt x="1004" y="386"/>
                    <a:pt x="1004" y="386"/>
                    <a:pt x="1004" y="386"/>
                  </a:cubicBezTo>
                  <a:cubicBezTo>
                    <a:pt x="1043" y="386"/>
                    <a:pt x="1043" y="386"/>
                    <a:pt x="1043" y="386"/>
                  </a:cubicBezTo>
                  <a:cubicBezTo>
                    <a:pt x="1064" y="386"/>
                    <a:pt x="1081" y="403"/>
                    <a:pt x="1081" y="425"/>
                  </a:cubicBezTo>
                  <a:lnTo>
                    <a:pt x="1081" y="618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287202" y="-975838"/>
              <a:ext cx="1241425" cy="588963"/>
            </a:xfrm>
            <a:custGeom>
              <a:avLst/>
              <a:gdLst/>
              <a:ahLst/>
              <a:cxnLst/>
              <a:rect l="l" t="t" r="r" b="b"/>
              <a:pathLst>
                <a:path w="734" h="348" extrusionOk="0">
                  <a:moveTo>
                    <a:pt x="638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44" y="0"/>
                    <a:pt x="0" y="44"/>
                    <a:pt x="0" y="9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305"/>
                    <a:pt x="44" y="348"/>
                    <a:pt x="97" y="348"/>
                  </a:cubicBezTo>
                  <a:cubicBezTo>
                    <a:pt x="638" y="348"/>
                    <a:pt x="638" y="348"/>
                    <a:pt x="638" y="348"/>
                  </a:cubicBezTo>
                  <a:cubicBezTo>
                    <a:pt x="691" y="348"/>
                    <a:pt x="734" y="305"/>
                    <a:pt x="734" y="251"/>
                  </a:cubicBezTo>
                  <a:cubicBezTo>
                    <a:pt x="734" y="97"/>
                    <a:pt x="734" y="97"/>
                    <a:pt x="734" y="97"/>
                  </a:cubicBezTo>
                  <a:cubicBezTo>
                    <a:pt x="734" y="44"/>
                    <a:pt x="691" y="0"/>
                    <a:pt x="638" y="0"/>
                  </a:cubicBezTo>
                  <a:close/>
                  <a:moveTo>
                    <a:pt x="696" y="251"/>
                  </a:moveTo>
                  <a:cubicBezTo>
                    <a:pt x="696" y="283"/>
                    <a:pt x="670" y="309"/>
                    <a:pt x="638" y="309"/>
                  </a:cubicBezTo>
                  <a:cubicBezTo>
                    <a:pt x="97" y="309"/>
                    <a:pt x="97" y="309"/>
                    <a:pt x="97" y="309"/>
                  </a:cubicBezTo>
                  <a:cubicBezTo>
                    <a:pt x="65" y="309"/>
                    <a:pt x="39" y="283"/>
                    <a:pt x="39" y="251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65"/>
                    <a:pt x="65" y="39"/>
                    <a:pt x="97" y="39"/>
                  </a:cubicBezTo>
                  <a:cubicBezTo>
                    <a:pt x="638" y="39"/>
                    <a:pt x="638" y="39"/>
                    <a:pt x="638" y="39"/>
                  </a:cubicBezTo>
                  <a:cubicBezTo>
                    <a:pt x="670" y="39"/>
                    <a:pt x="696" y="65"/>
                    <a:pt x="696" y="97"/>
                  </a:cubicBezTo>
                  <a:lnTo>
                    <a:pt x="696" y="251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866" name="Google Shape;866;p37"/>
          <p:cNvGrpSpPr/>
          <p:nvPr/>
        </p:nvGrpSpPr>
        <p:grpSpPr>
          <a:xfrm>
            <a:off x="8082890" y="1354497"/>
            <a:ext cx="259365" cy="302813"/>
            <a:chOff x="3254375" y="804863"/>
            <a:chExt cx="625475" cy="730250"/>
          </a:xfrm>
        </p:grpSpPr>
        <p:sp>
          <p:nvSpPr>
            <p:cNvPr id="867" name="Google Shape;867;p37"/>
            <p:cNvSpPr/>
            <p:nvPr/>
          </p:nvSpPr>
          <p:spPr>
            <a:xfrm>
              <a:off x="3254375" y="1208088"/>
              <a:ext cx="625475" cy="327025"/>
            </a:xfrm>
            <a:custGeom>
              <a:avLst/>
              <a:gdLst/>
              <a:ahLst/>
              <a:cxnLst/>
              <a:rect l="l" t="t" r="r" b="b"/>
              <a:pathLst>
                <a:path w="164" h="86" extrusionOk="0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379788" y="804863"/>
              <a:ext cx="377825" cy="403225"/>
            </a:xfrm>
            <a:custGeom>
              <a:avLst/>
              <a:gdLst/>
              <a:ahLst/>
              <a:cxnLst/>
              <a:rect l="l" t="t" r="r" b="b"/>
              <a:pathLst>
                <a:path w="99" h="106" extrusionOk="0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3521075" y="927101"/>
              <a:ext cx="92075" cy="92075"/>
            </a:xfrm>
            <a:prstGeom prst="ellipse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70" name="Google Shape;870;p37"/>
          <p:cNvSpPr/>
          <p:nvPr/>
        </p:nvSpPr>
        <p:spPr>
          <a:xfrm>
            <a:off x="7559571" y="3839943"/>
            <a:ext cx="228711" cy="230225"/>
          </a:xfrm>
          <a:custGeom>
            <a:avLst/>
            <a:gdLst/>
            <a:ahLst/>
            <a:cxnLst/>
            <a:rect l="l" t="t" r="r" b="b"/>
            <a:pathLst>
              <a:path w="151" h="152" extrusionOk="0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Calibri"/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871" name="Google Shape;871;p37"/>
          <p:cNvGrpSpPr/>
          <p:nvPr/>
        </p:nvGrpSpPr>
        <p:grpSpPr>
          <a:xfrm>
            <a:off x="6763626" y="3861123"/>
            <a:ext cx="424920" cy="187860"/>
            <a:chOff x="2865438" y="5287963"/>
            <a:chExt cx="754062" cy="333375"/>
          </a:xfrm>
        </p:grpSpPr>
        <p:sp>
          <p:nvSpPr>
            <p:cNvPr id="872" name="Google Shape;872;p37"/>
            <p:cNvSpPr/>
            <p:nvPr/>
          </p:nvSpPr>
          <p:spPr>
            <a:xfrm>
              <a:off x="3173413" y="5508626"/>
              <a:ext cx="92075" cy="93663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3" y="7"/>
                  </a:moveTo>
                  <a:cubicBezTo>
                    <a:pt x="23" y="6"/>
                    <a:pt x="24" y="5"/>
                    <a:pt x="24" y="3"/>
                  </a:cubicBezTo>
                  <a:cubicBezTo>
                    <a:pt x="23" y="2"/>
                    <a:pt x="23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1"/>
                    <a:pt x="16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3"/>
                    <a:pt x="5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7"/>
                    <a:pt x="23" y="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3127375" y="5505451"/>
              <a:ext cx="80962" cy="8096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1" y="4"/>
                  </a:moveTo>
                  <a:cubicBezTo>
                    <a:pt x="21" y="2"/>
                    <a:pt x="20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9"/>
                    <a:pt x="5" y="20"/>
                    <a:pt x="8" y="2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5"/>
                    <a:pt x="21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3219450" y="5548313"/>
              <a:ext cx="73025" cy="69850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6"/>
                    <a:pt x="6" y="17"/>
                    <a:pt x="9" y="1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3094038" y="5529263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3" y="9"/>
                    <a:pt x="5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3268663" y="5602288"/>
              <a:ext cx="15875" cy="1905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170238" y="5294313"/>
              <a:ext cx="449262" cy="254000"/>
            </a:xfrm>
            <a:custGeom>
              <a:avLst/>
              <a:gdLst/>
              <a:ahLst/>
              <a:cxnLst/>
              <a:rect l="l" t="t" r="r" b="b"/>
              <a:pathLst>
                <a:path w="118" h="65" extrusionOk="0">
                  <a:moveTo>
                    <a:pt x="117" y="9"/>
                  </a:moveTo>
                  <a:cubicBezTo>
                    <a:pt x="117" y="4"/>
                    <a:pt x="110" y="0"/>
                    <a:pt x="101" y="0"/>
                  </a:cubicBezTo>
                  <a:cubicBezTo>
                    <a:pt x="92" y="0"/>
                    <a:pt x="85" y="5"/>
                    <a:pt x="85" y="10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0" y="18"/>
                    <a:pt x="45" y="11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6"/>
                    <a:pt x="32" y="5"/>
                    <a:pt x="30" y="5"/>
                  </a:cubicBezTo>
                  <a:cubicBezTo>
                    <a:pt x="27" y="5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7"/>
                    <a:pt x="1" y="39"/>
                    <a:pt x="2" y="39"/>
                  </a:cubicBezTo>
                  <a:cubicBezTo>
                    <a:pt x="2" y="39"/>
                    <a:pt x="2" y="40"/>
                    <a:pt x="3" y="40"/>
                  </a:cubicBezTo>
                  <a:cubicBezTo>
                    <a:pt x="5" y="40"/>
                    <a:pt x="7" y="39"/>
                    <a:pt x="8" y="38"/>
                  </a:cubicBezTo>
                  <a:cubicBezTo>
                    <a:pt x="16" y="33"/>
                    <a:pt x="21" y="20"/>
                    <a:pt x="21" y="2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20"/>
                    <a:pt x="26" y="20"/>
                    <a:pt x="28" y="21"/>
                  </a:cubicBezTo>
                  <a:cubicBezTo>
                    <a:pt x="30" y="22"/>
                    <a:pt x="33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8" y="28"/>
                    <a:pt x="42" y="31"/>
                    <a:pt x="46" y="34"/>
                  </a:cubicBezTo>
                  <a:cubicBezTo>
                    <a:pt x="51" y="38"/>
                    <a:pt x="56" y="41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54"/>
                    <a:pt x="59" y="61"/>
                    <a:pt x="59" y="65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8" y="56"/>
                    <a:pt x="94" y="58"/>
                    <a:pt x="102" y="58"/>
                  </a:cubicBezTo>
                  <a:cubicBezTo>
                    <a:pt x="111" y="58"/>
                    <a:pt x="118" y="54"/>
                    <a:pt x="118" y="49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2865438" y="5287963"/>
              <a:ext cx="517525" cy="327025"/>
            </a:xfrm>
            <a:custGeom>
              <a:avLst/>
              <a:gdLst/>
              <a:ahLst/>
              <a:cxnLst/>
              <a:rect l="l" t="t" r="r" b="b"/>
              <a:pathLst>
                <a:path w="136" h="84" extrusionOk="0">
                  <a:moveTo>
                    <a:pt x="123" y="38"/>
                  </a:moveTo>
                  <a:cubicBezTo>
                    <a:pt x="120" y="35"/>
                    <a:pt x="115" y="32"/>
                    <a:pt x="112" y="29"/>
                  </a:cubicBezTo>
                  <a:cubicBezTo>
                    <a:pt x="111" y="28"/>
                    <a:pt x="109" y="27"/>
                    <a:pt x="107" y="26"/>
                  </a:cubicBezTo>
                  <a:cubicBezTo>
                    <a:pt x="106" y="26"/>
                    <a:pt x="105" y="26"/>
                    <a:pt x="104" y="25"/>
                  </a:cubicBezTo>
                  <a:cubicBezTo>
                    <a:pt x="102" y="29"/>
                    <a:pt x="97" y="39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9" y="43"/>
                    <a:pt x="86" y="45"/>
                    <a:pt x="83" y="45"/>
                  </a:cubicBezTo>
                  <a:cubicBezTo>
                    <a:pt x="81" y="45"/>
                    <a:pt x="79" y="44"/>
                    <a:pt x="79" y="43"/>
                  </a:cubicBezTo>
                  <a:cubicBezTo>
                    <a:pt x="77" y="41"/>
                    <a:pt x="77" y="37"/>
                    <a:pt x="80" y="3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9"/>
                    <a:pt x="90" y="8"/>
                    <a:pt x="87" y="8"/>
                  </a:cubicBezTo>
                  <a:cubicBezTo>
                    <a:pt x="74" y="9"/>
                    <a:pt x="57" y="19"/>
                    <a:pt x="57" y="19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5" y="0"/>
                    <a:pt x="16" y="0"/>
                  </a:cubicBezTo>
                  <a:cubicBezTo>
                    <a:pt x="7" y="1"/>
                    <a:pt x="0" y="5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8" y="59"/>
                    <a:pt x="17" y="58"/>
                  </a:cubicBezTo>
                  <a:cubicBezTo>
                    <a:pt x="25" y="58"/>
                    <a:pt x="31" y="55"/>
                    <a:pt x="33" y="5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4"/>
                    <a:pt x="57" y="65"/>
                    <a:pt x="58" y="66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9"/>
                    <a:pt x="65" y="58"/>
                    <a:pt x="66" y="58"/>
                  </a:cubicBezTo>
                  <a:cubicBezTo>
                    <a:pt x="68" y="58"/>
                    <a:pt x="70" y="59"/>
                    <a:pt x="71" y="60"/>
                  </a:cubicBezTo>
                  <a:cubicBezTo>
                    <a:pt x="72" y="61"/>
                    <a:pt x="73" y="62"/>
                    <a:pt x="73" y="6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1" y="53"/>
                    <a:pt x="83" y="52"/>
                    <a:pt x="86" y="52"/>
                  </a:cubicBezTo>
                  <a:cubicBezTo>
                    <a:pt x="88" y="52"/>
                    <a:pt x="90" y="53"/>
                    <a:pt x="91" y="54"/>
                  </a:cubicBezTo>
                  <a:cubicBezTo>
                    <a:pt x="92" y="55"/>
                    <a:pt x="93" y="56"/>
                    <a:pt x="93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6" y="54"/>
                    <a:pt x="98" y="53"/>
                    <a:pt x="101" y="53"/>
                  </a:cubicBezTo>
                  <a:cubicBezTo>
                    <a:pt x="103" y="53"/>
                    <a:pt x="104" y="54"/>
                    <a:pt x="106" y="55"/>
                  </a:cubicBezTo>
                  <a:cubicBezTo>
                    <a:pt x="107" y="56"/>
                    <a:pt x="108" y="58"/>
                    <a:pt x="108" y="60"/>
                  </a:cubicBezTo>
                  <a:cubicBezTo>
                    <a:pt x="109" y="61"/>
                    <a:pt x="108" y="62"/>
                    <a:pt x="108" y="63"/>
                  </a:cubicBezTo>
                  <a:cubicBezTo>
                    <a:pt x="110" y="63"/>
                    <a:pt x="111" y="64"/>
                    <a:pt x="113" y="65"/>
                  </a:cubicBezTo>
                  <a:cubicBezTo>
                    <a:pt x="116" y="68"/>
                    <a:pt x="117" y="73"/>
                    <a:pt x="114" y="76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3" y="84"/>
                    <a:pt x="113" y="84"/>
                    <a:pt x="114" y="84"/>
                  </a:cubicBezTo>
                  <a:cubicBezTo>
                    <a:pt x="117" y="84"/>
                    <a:pt x="119" y="81"/>
                    <a:pt x="119" y="80"/>
                  </a:cubicBezTo>
                  <a:cubicBezTo>
                    <a:pt x="119" y="78"/>
                    <a:pt x="120" y="69"/>
                    <a:pt x="119" y="64"/>
                  </a:cubicBezTo>
                  <a:cubicBezTo>
                    <a:pt x="119" y="63"/>
                    <a:pt x="118" y="63"/>
                    <a:pt x="118" y="62"/>
                  </a:cubicBezTo>
                  <a:cubicBezTo>
                    <a:pt x="117" y="59"/>
                    <a:pt x="109" y="53"/>
                    <a:pt x="106" y="5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9" y="49"/>
                    <a:pt x="119" y="56"/>
                    <a:pt x="121" y="61"/>
                  </a:cubicBezTo>
                  <a:cubicBezTo>
                    <a:pt x="121" y="62"/>
                    <a:pt x="121" y="62"/>
                    <a:pt x="122" y="63"/>
                  </a:cubicBezTo>
                  <a:cubicBezTo>
                    <a:pt x="123" y="68"/>
                    <a:pt x="122" y="76"/>
                    <a:pt x="122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7" y="79"/>
                    <a:pt x="128" y="77"/>
                    <a:pt x="128" y="76"/>
                  </a:cubicBezTo>
                  <a:cubicBezTo>
                    <a:pt x="128" y="76"/>
                    <a:pt x="128" y="71"/>
                    <a:pt x="128" y="66"/>
                  </a:cubicBezTo>
                  <a:cubicBezTo>
                    <a:pt x="128" y="58"/>
                    <a:pt x="127" y="54"/>
                    <a:pt x="127" y="53"/>
                  </a:cubicBezTo>
                  <a:cubicBezTo>
                    <a:pt x="125" y="49"/>
                    <a:pt x="115" y="41"/>
                    <a:pt x="111" y="38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6"/>
                    <a:pt x="127" y="46"/>
                    <a:pt x="129" y="52"/>
                  </a:cubicBezTo>
                  <a:cubicBezTo>
                    <a:pt x="130" y="54"/>
                    <a:pt x="131" y="59"/>
                    <a:pt x="131" y="66"/>
                  </a:cubicBezTo>
                  <a:cubicBezTo>
                    <a:pt x="131" y="70"/>
                    <a:pt x="131" y="74"/>
                    <a:pt x="131" y="75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33" y="75"/>
                    <a:pt x="134" y="75"/>
                    <a:pt x="135" y="74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5" y="73"/>
                    <a:pt x="136" y="63"/>
                    <a:pt x="134" y="49"/>
                  </a:cubicBezTo>
                  <a:cubicBezTo>
                    <a:pt x="133" y="45"/>
                    <a:pt x="128" y="42"/>
                    <a:pt x="123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15"/>
                <a:buFont typeface="Calibri"/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8"/>
          <p:cNvSpPr/>
          <p:nvPr/>
        </p:nvSpPr>
        <p:spPr>
          <a:xfrm>
            <a:off x="551793" y="873463"/>
            <a:ext cx="84582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-US" sz="1800">
                <a:solidFill>
                  <a:schemeClr val="dk1"/>
                </a:solidFill>
              </a:rPr>
              <a:t>I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nventory categorization method 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-US" sz="1800">
                <a:solidFill>
                  <a:schemeClr val="dk1"/>
                </a:solidFill>
              </a:rPr>
              <a:t>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ivid</a:t>
            </a:r>
            <a:r>
              <a:rPr lang="en-US" sz="1800">
                <a:solidFill>
                  <a:schemeClr val="dk1"/>
                </a:solidFill>
              </a:rPr>
              <a:t>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items into three </a:t>
            </a:r>
            <a:r>
              <a:rPr lang="en-US" sz="1800">
                <a:solidFill>
                  <a:schemeClr val="dk1"/>
                </a:solidFill>
              </a:rPr>
              <a:t>classes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 </a:t>
            </a:r>
            <a:r>
              <a:rPr lang="en-US" sz="1800">
                <a:solidFill>
                  <a:schemeClr val="dk1"/>
                </a:solidFill>
              </a:rPr>
              <a:t>/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1800">
                <a:solidFill>
                  <a:schemeClr val="dk1"/>
                </a:solidFill>
              </a:rPr>
              <a:t> /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8"/>
          <p:cNvSpPr txBox="1">
            <a:spLocks noGrp="1"/>
          </p:cNvSpPr>
          <p:nvPr>
            <p:ph type="body" idx="1"/>
          </p:nvPr>
        </p:nvSpPr>
        <p:spPr>
          <a:xfrm>
            <a:off x="755207" y="2410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ABC Analysis</a:t>
            </a:r>
            <a:endParaRPr/>
          </a:p>
        </p:txBody>
      </p:sp>
      <p:pic>
        <p:nvPicPr>
          <p:cNvPr id="885" name="Google Shape;8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76" y="1687675"/>
            <a:ext cx="4067425" cy="33779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6" name="Google Shape;886;p38"/>
          <p:cNvGraphicFramePr/>
          <p:nvPr/>
        </p:nvGraphicFramePr>
        <p:xfrm>
          <a:off x="601043" y="1839824"/>
          <a:ext cx="3757050" cy="2966125"/>
        </p:xfrm>
        <a:graphic>
          <a:graphicData uri="http://schemas.openxmlformats.org/drawingml/2006/table">
            <a:tbl>
              <a:tblPr firstRow="1" bandRow="1">
                <a:noFill/>
                <a:tableStyleId>{8D599E84-F025-46C0-8C1B-351F4E7A12F2}</a:tableStyleId>
              </a:tblPr>
              <a:tblGrid>
                <a:gridCol w="187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Segment 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endParaRPr sz="135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Cash Cow</a:t>
                      </a:r>
                      <a:endParaRPr sz="12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35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Stars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2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Dogs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Financial Drain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CC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50" y="656275"/>
            <a:ext cx="7561476" cy="48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39"/>
          <p:cNvSpPr txBox="1">
            <a:spLocks noGrp="1"/>
          </p:cNvSpPr>
          <p:nvPr>
            <p:ph type="body" idx="1"/>
          </p:nvPr>
        </p:nvSpPr>
        <p:spPr>
          <a:xfrm>
            <a:off x="755207" y="886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Profit by Segment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0"/>
          <p:cNvSpPr txBox="1"/>
          <p:nvPr/>
        </p:nvSpPr>
        <p:spPr>
          <a:xfrm>
            <a:off x="755200" y="1199325"/>
            <a:ext cx="70497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General Look: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Product share: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3.63% (lowest)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Profit share: 79.85% (highest)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Top 3 categories: Washer (59%), Bolt(18%), Nut (14%) 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755200" y="2754750"/>
            <a:ext cx="84621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Suggestion: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Tight inventory control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Frequent reorder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Avoid stock-outs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0" name="Google Shape;9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350" y="151175"/>
            <a:ext cx="1107250" cy="9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40"/>
          <p:cNvSpPr txBox="1">
            <a:spLocks noGrp="1"/>
          </p:cNvSpPr>
          <p:nvPr>
            <p:ph type="body" idx="1"/>
          </p:nvPr>
        </p:nvSpPr>
        <p:spPr>
          <a:xfrm>
            <a:off x="755207" y="4696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Cash Cow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1"/>
          <p:cNvSpPr txBox="1"/>
          <p:nvPr/>
        </p:nvSpPr>
        <p:spPr>
          <a:xfrm>
            <a:off x="755200" y="1199325"/>
            <a:ext cx="70497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General Look: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Product share: 4.28%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Profit share: 15.10%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Top 3 categories: Washer (38%), Nut (29%), Bolt (20%)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41"/>
          <p:cNvSpPr txBox="1"/>
          <p:nvPr/>
        </p:nvSpPr>
        <p:spPr>
          <a:xfrm>
            <a:off x="755200" y="2745925"/>
            <a:ext cx="77616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Suggestion: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Monitor the potential evolution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Include a safety stock level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9" name="Google Shape;9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81" y="138575"/>
            <a:ext cx="1056019" cy="10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41"/>
          <p:cNvSpPr txBox="1">
            <a:spLocks noGrp="1"/>
          </p:cNvSpPr>
          <p:nvPr>
            <p:ph type="body" idx="1"/>
          </p:nvPr>
        </p:nvSpPr>
        <p:spPr>
          <a:xfrm>
            <a:off x="755207" y="4696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Stars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2"/>
          <p:cNvSpPr txBox="1"/>
          <p:nvPr/>
        </p:nvSpPr>
        <p:spPr>
          <a:xfrm>
            <a:off x="755200" y="1199325"/>
            <a:ext cx="70497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General Look: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Product share: 62.02%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Profit share: 15.43%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Top 3 categories: Screw (35%), Studs (24%), Nut (21%)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42"/>
          <p:cNvSpPr txBox="1"/>
          <p:nvPr/>
        </p:nvSpPr>
        <p:spPr>
          <a:xfrm>
            <a:off x="755200" y="2737325"/>
            <a:ext cx="77616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Suggestion: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Less frequent reorder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Avoid allocating too many resources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Develop effective marcom strategies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8" name="Google Shape;9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850" y="166225"/>
            <a:ext cx="1440750" cy="9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42"/>
          <p:cNvSpPr txBox="1">
            <a:spLocks noGrp="1"/>
          </p:cNvSpPr>
          <p:nvPr>
            <p:ph type="body" idx="1"/>
          </p:nvPr>
        </p:nvSpPr>
        <p:spPr>
          <a:xfrm>
            <a:off x="755207" y="4696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Dogs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/>
          <p:nvPr/>
        </p:nvSpPr>
        <p:spPr>
          <a:xfrm>
            <a:off x="755200" y="1275525"/>
            <a:ext cx="70497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General Look: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Product share: 30.07%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Profit share: -10.39% (Negative)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Top 3 categories: Screw (30%), Bolt (30%), Washer (29%)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43"/>
          <p:cNvSpPr txBox="1"/>
          <p:nvPr/>
        </p:nvSpPr>
        <p:spPr>
          <a:xfrm>
            <a:off x="755200" y="2766525"/>
            <a:ext cx="77616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Suggestion: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Decide if you need these products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Make-to-order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Analyze reasons for loss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7" name="Google Shape;9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307" y="77550"/>
            <a:ext cx="1576493" cy="1051001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43"/>
          <p:cNvSpPr txBox="1">
            <a:spLocks noGrp="1"/>
          </p:cNvSpPr>
          <p:nvPr>
            <p:ph type="body" idx="1"/>
          </p:nvPr>
        </p:nvSpPr>
        <p:spPr>
          <a:xfrm>
            <a:off x="755207" y="4696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Financial Drain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6"/>
          <p:cNvSpPr txBox="1"/>
          <p:nvPr/>
        </p:nvSpPr>
        <p:spPr>
          <a:xfrm>
            <a:off x="564100" y="984302"/>
            <a:ext cx="8086800" cy="24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segmentation technique 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customers into segments based on </a:t>
            </a:r>
            <a:r>
              <a:rPr lang="en-US" sz="1800" b="0" i="0" u="none" strike="noStrike" cap="non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past purchase</a:t>
            </a:r>
            <a:endParaRPr>
              <a:solidFill>
                <a:srgbClr val="6FA8DC"/>
              </a:solidFill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marL="285750" marR="0" lvl="0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9" name="Google Shape;639;p26"/>
          <p:cNvGraphicFramePr/>
          <p:nvPr/>
        </p:nvGraphicFramePr>
        <p:xfrm>
          <a:off x="868218" y="2161899"/>
          <a:ext cx="6096000" cy="1112550"/>
        </p:xfrm>
        <a:graphic>
          <a:graphicData uri="http://schemas.openxmlformats.org/drawingml/2006/table">
            <a:tbl>
              <a:tblPr firstRow="1" bandRow="1">
                <a:noFill/>
                <a:tableStyleId>{8D599E84-F025-46C0-8C1B-351F4E7A12F2}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Recency (R)</a:t>
                      </a:r>
                      <a:endParaRPr sz="135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since last purchase</a:t>
                      </a:r>
                      <a:endParaRPr sz="135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(F)</a:t>
                      </a:r>
                      <a:endParaRPr sz="135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number of purchases   </a:t>
                      </a:r>
                      <a:endParaRPr sz="12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Monetary Value (M)</a:t>
                      </a:r>
                      <a:endParaRPr sz="135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monetary value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0" name="Google Shape;640;p26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RFM Analysis</a:t>
            </a:r>
            <a:endParaRPr/>
          </a:p>
        </p:txBody>
      </p:sp>
      <p:pic>
        <p:nvPicPr>
          <p:cNvPr id="641" name="Google Shape;6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525" y="3941426"/>
            <a:ext cx="1845158" cy="112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509" y="3856775"/>
            <a:ext cx="1668976" cy="12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5841" y="3920066"/>
            <a:ext cx="1668984" cy="116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4"/>
          <p:cNvSpPr txBox="1">
            <a:spLocks noGrp="1"/>
          </p:cNvSpPr>
          <p:nvPr>
            <p:ph type="body" idx="1"/>
          </p:nvPr>
        </p:nvSpPr>
        <p:spPr>
          <a:xfrm>
            <a:off x="755207" y="886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Inventory Control </a:t>
            </a:r>
            <a:endParaRPr/>
          </a:p>
        </p:txBody>
      </p:sp>
      <p:pic>
        <p:nvPicPr>
          <p:cNvPr id="934" name="Google Shape;9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87" y="748825"/>
            <a:ext cx="7412024" cy="460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RFM Analysis</a:t>
            </a:r>
            <a:endParaRPr/>
          </a:p>
        </p:txBody>
      </p:sp>
      <p:graphicFrame>
        <p:nvGraphicFramePr>
          <p:cNvPr id="650" name="Google Shape;650;p27"/>
          <p:cNvGraphicFramePr/>
          <p:nvPr/>
        </p:nvGraphicFramePr>
        <p:xfrm>
          <a:off x="52493" y="2082887"/>
          <a:ext cx="9038925" cy="3217095"/>
        </p:xfrm>
        <a:graphic>
          <a:graphicData uri="http://schemas.openxmlformats.org/drawingml/2006/table">
            <a:tbl>
              <a:tblPr firstRow="1" bandRow="1">
                <a:noFill/>
                <a:tableStyleId>{8D599E84-F025-46C0-8C1B-351F4E7A12F2}</a:tableStyleId>
              </a:tblPr>
              <a:tblGrid>
                <a:gridCol w="91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Scoring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9C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Days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(days since last purchase)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Customers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(number of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Invoice No)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Customers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Monetary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(Sum of Ext-Price)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Customers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5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0 - 151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7084 - 8854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794151 - 992688.5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4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152 - 302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5314 - 7083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595613.5 - 794151.0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3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303 - 454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3543 - 5313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397076.0 - 595613.5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2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456 - 605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1172 - 3542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198538.5 - 397076.0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1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606 - 756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1 - 1172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1.0 -198538.5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51" name="Google Shape;6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5" y="1046517"/>
            <a:ext cx="8691299" cy="81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7" name="Google Shape;657;p28"/>
          <p:cNvGraphicFramePr/>
          <p:nvPr/>
        </p:nvGraphicFramePr>
        <p:xfrm>
          <a:off x="405018" y="1176987"/>
          <a:ext cx="4288525" cy="3616350"/>
        </p:xfrm>
        <a:graphic>
          <a:graphicData uri="http://schemas.openxmlformats.org/drawingml/2006/table">
            <a:tbl>
              <a:tblPr firstRow="1" bandRow="1">
                <a:noFill/>
                <a:tableStyleId>{8D599E84-F025-46C0-8C1B-351F4E7A12F2}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Segment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Recency Score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AVG Frequency &amp; Monetary Score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Champions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4-5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4-5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Loyal Customers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3-5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3-5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Potential Loyalist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3-5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1-3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About to Sleep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2-3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0-3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At Risk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0-2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2-5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Hibernating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1-2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1-2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58" name="Google Shape;6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668" y="1110426"/>
            <a:ext cx="4145657" cy="3171998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28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RFM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9"/>
          <p:cNvSpPr txBox="1">
            <a:spLocks noGrp="1"/>
          </p:cNvSpPr>
          <p:nvPr>
            <p:ph type="body" idx="1"/>
          </p:nvPr>
        </p:nvSpPr>
        <p:spPr>
          <a:xfrm>
            <a:off x="755207" y="2410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Sales by Segment </a:t>
            </a:r>
            <a:endParaRPr/>
          </a:p>
        </p:txBody>
      </p:sp>
      <p:pic>
        <p:nvPicPr>
          <p:cNvPr id="666" name="Google Shape;6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790320"/>
            <a:ext cx="8061220" cy="461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0"/>
          <p:cNvSpPr txBox="1"/>
          <p:nvPr/>
        </p:nvSpPr>
        <p:spPr>
          <a:xfrm>
            <a:off x="755200" y="818325"/>
            <a:ext cx="70497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General Look: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R-Score: 4-5 / Average F&amp;M Score: 4-5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Customers share: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25% (highest)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Revenue share: 76.02% (highest)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Recently made a purchase &amp; Buy often &amp; Spend the most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Region: central (30%), north (52%), south (6%), west (12%)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0"/>
          <p:cNvSpPr txBox="1"/>
          <p:nvPr/>
        </p:nvSpPr>
        <p:spPr>
          <a:xfrm>
            <a:off x="755200" y="2608700"/>
            <a:ext cx="77616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Suggestion: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Give rewards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Build credibility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Promote New Products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4" name="Google Shape;6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650" y="152400"/>
            <a:ext cx="899951" cy="8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0"/>
          <p:cNvSpPr txBox="1">
            <a:spLocks noGrp="1"/>
          </p:cNvSpPr>
          <p:nvPr>
            <p:ph type="body" idx="1"/>
          </p:nvPr>
        </p:nvSpPr>
        <p:spPr>
          <a:xfrm>
            <a:off x="755207" y="2410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Champions</a:t>
            </a:r>
            <a:endParaRPr/>
          </a:p>
        </p:txBody>
      </p:sp>
      <p:pic>
        <p:nvPicPr>
          <p:cNvPr id="676" name="Google Shape;6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816" y="3381050"/>
            <a:ext cx="1539534" cy="108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325" y="4348985"/>
            <a:ext cx="1606694" cy="1060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7300" y="3869093"/>
            <a:ext cx="1516152" cy="100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1"/>
          <p:cNvSpPr txBox="1"/>
          <p:nvPr/>
        </p:nvSpPr>
        <p:spPr>
          <a:xfrm>
            <a:off x="755200" y="818325"/>
            <a:ext cx="77853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General Look: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R-Score: 3-5 / Average F&amp;M Score: 3-5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Customers share: 20%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Revenue share: 13.25%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Spend good amount of money &amp; Buy often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Region: central (54%), north (21%), south (6%), west (19%)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1"/>
          <p:cNvSpPr txBox="1"/>
          <p:nvPr/>
        </p:nvSpPr>
        <p:spPr>
          <a:xfrm>
            <a:off x="755200" y="2598775"/>
            <a:ext cx="4008900" cy="18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Suggestion: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Take feedbacks and surveys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Upsell your products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Present Bonuses</a:t>
            </a:r>
            <a:endParaRPr>
              <a:solidFill>
                <a:srgbClr val="6FA8D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86" name="Google Shape;6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850" y="137150"/>
            <a:ext cx="1176475" cy="9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1"/>
          <p:cNvSpPr txBox="1">
            <a:spLocks noGrp="1"/>
          </p:cNvSpPr>
          <p:nvPr>
            <p:ph type="body" idx="1"/>
          </p:nvPr>
        </p:nvSpPr>
        <p:spPr>
          <a:xfrm>
            <a:off x="679007" y="2410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Loyal Customers</a:t>
            </a:r>
            <a:endParaRPr/>
          </a:p>
        </p:txBody>
      </p:sp>
      <p:grpSp>
        <p:nvGrpSpPr>
          <p:cNvPr id="688" name="Google Shape;688;p31"/>
          <p:cNvGrpSpPr/>
          <p:nvPr/>
        </p:nvGrpSpPr>
        <p:grpSpPr>
          <a:xfrm>
            <a:off x="4588572" y="3329620"/>
            <a:ext cx="4556132" cy="2071511"/>
            <a:chOff x="87879" y="1164500"/>
            <a:chExt cx="8864070" cy="3824800"/>
          </a:xfrm>
        </p:grpSpPr>
        <p:pic>
          <p:nvPicPr>
            <p:cNvPr id="689" name="Google Shape;68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879" y="2889075"/>
              <a:ext cx="3459369" cy="210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0" name="Google Shape;690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16625" y="1164500"/>
              <a:ext cx="3035325" cy="1724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60354" y="2026812"/>
              <a:ext cx="3459369" cy="21001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/>
          <p:nvPr/>
        </p:nvSpPr>
        <p:spPr>
          <a:xfrm>
            <a:off x="755200" y="2618500"/>
            <a:ext cx="4008900" cy="18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Suggestion: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Offer loyalty program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Run contests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Make them feel special</a:t>
            </a:r>
            <a:endParaRPr>
              <a:solidFill>
                <a:srgbClr val="6FA8D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98" name="Google Shape;698;p32"/>
          <p:cNvSpPr txBox="1"/>
          <p:nvPr/>
        </p:nvSpPr>
        <p:spPr>
          <a:xfrm>
            <a:off x="755200" y="803775"/>
            <a:ext cx="78798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General Look: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R-Score: 3-5 / Average F&amp;M Score: 1-3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Customers share: 15%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Revenue share: 1.47%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Recent customers &amp; Spend good amount of money &amp; Buy irregularly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Region: central (56%), north (20%), south (12%), west (12%)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9" name="Google Shape;6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800" y="70225"/>
            <a:ext cx="1580201" cy="9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2"/>
          <p:cNvSpPr txBox="1">
            <a:spLocks noGrp="1"/>
          </p:cNvSpPr>
          <p:nvPr>
            <p:ph type="body" idx="1"/>
          </p:nvPr>
        </p:nvSpPr>
        <p:spPr>
          <a:xfrm>
            <a:off x="679007" y="2410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Potential Loyalist </a:t>
            </a:r>
            <a:endParaRPr/>
          </a:p>
        </p:txBody>
      </p:sp>
      <p:grpSp>
        <p:nvGrpSpPr>
          <p:cNvPr id="701" name="Google Shape;701;p32"/>
          <p:cNvGrpSpPr/>
          <p:nvPr/>
        </p:nvGrpSpPr>
        <p:grpSpPr>
          <a:xfrm>
            <a:off x="4680855" y="3401268"/>
            <a:ext cx="4406724" cy="2032612"/>
            <a:chOff x="4066079" y="3242349"/>
            <a:chExt cx="4568921" cy="2115101"/>
          </a:xfrm>
        </p:grpSpPr>
        <p:pic>
          <p:nvPicPr>
            <p:cNvPr id="702" name="Google Shape;702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66079" y="4159100"/>
              <a:ext cx="2139921" cy="119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3" name="Google Shape;703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54800" y="3242349"/>
              <a:ext cx="1580200" cy="1198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4" name="Google Shape;704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94250" y="3830700"/>
              <a:ext cx="1696425" cy="1057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300" y="4484500"/>
            <a:ext cx="1945870" cy="9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3"/>
          <p:cNvSpPr txBox="1"/>
          <p:nvPr/>
        </p:nvSpPr>
        <p:spPr>
          <a:xfrm>
            <a:off x="755200" y="2683100"/>
            <a:ext cx="4008900" cy="18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Suggestion: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Share valuable resource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Give your competitor analysis</a:t>
            </a:r>
            <a:endParaRPr sz="18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Give relevant updates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755200" y="816950"/>
            <a:ext cx="69105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General Look: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R-Score: 2-3 / Average F&amp;M Score: 0-3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Customers share: 16%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Revenue share: 3.30%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Recency, frequency &amp; monetary values are below the average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Region: central (10%), north (2%), south (29%), west (59%)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3" name="Google Shape;7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500" y="124650"/>
            <a:ext cx="1450550" cy="1054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3"/>
          <p:cNvSpPr txBox="1">
            <a:spLocks noGrp="1"/>
          </p:cNvSpPr>
          <p:nvPr>
            <p:ph type="body" idx="1"/>
          </p:nvPr>
        </p:nvSpPr>
        <p:spPr>
          <a:xfrm>
            <a:off x="679007" y="2410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About To Sleep </a:t>
            </a:r>
            <a:endParaRPr/>
          </a:p>
        </p:txBody>
      </p:sp>
      <p:pic>
        <p:nvPicPr>
          <p:cNvPr id="715" name="Google Shape;715;p33"/>
          <p:cNvPicPr preferRelativeResize="0"/>
          <p:nvPr/>
        </p:nvPicPr>
        <p:blipFill rotWithShape="1">
          <a:blip r:embed="rId5">
            <a:alphaModFix/>
          </a:blip>
          <a:srcRect l="2515" b="7261"/>
          <a:stretch/>
        </p:blipFill>
        <p:spPr>
          <a:xfrm>
            <a:off x="7455462" y="3095000"/>
            <a:ext cx="1718625" cy="9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1018" y="3810013"/>
            <a:ext cx="1489972" cy="99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7">
      <a:dk1>
        <a:srgbClr val="3F3F3F"/>
      </a:dk1>
      <a:lt1>
        <a:srgbClr val="FFFFFF"/>
      </a:lt1>
      <a:dk2>
        <a:srgbClr val="778E98"/>
      </a:dk2>
      <a:lt2>
        <a:srgbClr val="FFFFFF"/>
      </a:lt2>
      <a:accent1>
        <a:srgbClr val="2AC2AB"/>
      </a:accent1>
      <a:accent2>
        <a:srgbClr val="39C6E1"/>
      </a:accent2>
      <a:accent3>
        <a:srgbClr val="F19D17"/>
      </a:accent3>
      <a:accent4>
        <a:srgbClr val="F05F44"/>
      </a:accent4>
      <a:accent5>
        <a:srgbClr val="9A9EDB"/>
      </a:accent5>
      <a:accent6>
        <a:srgbClr val="BDC2C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Microsoft Office PowerPoint</Application>
  <PresentationFormat>On-screen Show (16:10)</PresentationFormat>
  <Paragraphs>267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Roboto Light</vt:lpstr>
      <vt:lpstr>Calibri</vt:lpstr>
      <vt:lpstr>Arial</vt:lpstr>
      <vt:lpstr>Roboto</vt:lpstr>
      <vt:lpstr>Noto Sans Symbols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Siyu Hao</cp:lastModifiedBy>
  <cp:revision>1</cp:revision>
  <dcterms:modified xsi:type="dcterms:W3CDTF">2020-09-04T09:18:41Z</dcterms:modified>
</cp:coreProperties>
</file>