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  <p:sldMasterId id="2147483677" r:id="rId3"/>
  </p:sldMasterIdLst>
  <p:notesMasterIdLst>
    <p:notesMasterId r:id="rId17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Roboto Light" panose="020B0604020202020204" charset="0"/>
      <p:regular r:id="rId26"/>
      <p:bold r:id="rId27"/>
      <p:italic r:id="rId28"/>
      <p:boldItalic r:id="rId29"/>
    </p:embeddedFont>
    <p:embeddedFont>
      <p:font typeface="Roboto Medium" panose="020B0604020202020204" charset="0"/>
      <p:regular r:id="rId30"/>
      <p:bold r:id="rId31"/>
      <p:italic r:id="rId32"/>
      <p:boldItalic r:id="rId33"/>
    </p:embeddedFont>
    <p:embeddedFont>
      <p:font typeface="Roboto Thin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62913-8383-4A6E-801B-505F1BE76DEC}">
  <a:tblStyle styleId="{55762913-8383-4A6E-801B-505F1BE76DEC}" styleName="Table_0">
    <a:wholeTbl>
      <a:tcTxStyle b="off" i="off">
        <a:font>
          <a:latin typeface="Roboto Light"/>
          <a:ea typeface="Roboto Light"/>
          <a:cs typeface="Robo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5F9"/>
          </a:solidFill>
        </a:fill>
      </a:tcStyle>
    </a:wholeTbl>
    <a:band1H>
      <a:tcTxStyle/>
      <a:tcStyle>
        <a:tcBdr/>
        <a:fill>
          <a:solidFill>
            <a:srgbClr val="CCEA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A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boto Light"/>
          <a:ea typeface="Roboto Light"/>
          <a:cs typeface="Robo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50b581541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50b581541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1">
                <a:solidFill>
                  <a:srgbClr val="000000"/>
                </a:solidFill>
              </a:rPr>
              <a:t>Recommendation: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solidFill>
                  <a:srgbClr val="000000"/>
                </a:solidFill>
              </a:rPr>
              <a:t>✔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b="1">
                <a:solidFill>
                  <a:srgbClr val="000000"/>
                </a:solidFill>
              </a:rPr>
              <a:t>Give rewards: </a:t>
            </a:r>
            <a:r>
              <a:rPr lang="en-US" sz="1200">
                <a:solidFill>
                  <a:srgbClr val="000000"/>
                </a:solidFill>
              </a:rPr>
              <a:t>Gift them one of your popular products. This will instigate more purchase orders from these customers in the future.</a:t>
            </a:r>
            <a:endParaRPr sz="1200">
              <a:solidFill>
                <a:srgbClr val="000000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solidFill>
                  <a:srgbClr val="000000"/>
                </a:solidFill>
              </a:rPr>
              <a:t>✔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b="1">
                <a:solidFill>
                  <a:srgbClr val="000000"/>
                </a:solidFill>
              </a:rPr>
              <a:t>Build credibility: </a:t>
            </a:r>
            <a:r>
              <a:rPr lang="en-US" sz="1200">
                <a:solidFill>
                  <a:srgbClr val="000000"/>
                </a:solidFill>
              </a:rPr>
              <a:t>Showcase these customers wherever you can - may it be on reviews page with testimonials or social media. They will help promote your brand further.</a:t>
            </a:r>
            <a:endParaRPr sz="1200">
              <a:solidFill>
                <a:srgbClr val="000000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 b="1">
                <a:solidFill>
                  <a:srgbClr val="000000"/>
                </a:solidFill>
              </a:rPr>
              <a:t>✔ Upsell your products:</a:t>
            </a:r>
            <a:r>
              <a:rPr lang="en-US" sz="1200">
                <a:solidFill>
                  <a:srgbClr val="000000"/>
                </a:solidFill>
              </a:rPr>
              <a:t> Studies have proved that repeat customers spend more on next purchase! Hence, </a:t>
            </a:r>
            <a:r>
              <a:rPr lang="en-US" sz="1200">
                <a:solidFill>
                  <a:srgbClr val="FF0000"/>
                </a:solidFill>
              </a:rPr>
              <a:t>you can up-sell</a:t>
            </a:r>
            <a:endParaRPr sz="1200">
              <a:solidFill>
                <a:srgbClr val="FF0000"/>
              </a:solidFill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None/>
            </a:pPr>
            <a:r>
              <a:rPr lang="en-US" sz="1200">
                <a:solidFill>
                  <a:srgbClr val="FF0000"/>
                </a:solidFill>
              </a:rPr>
              <a:t>your products to them to gain extra profits.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74" name="Google Shape;774;g550b581541_1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550b581541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550b581541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1" dirty="0">
                <a:solidFill>
                  <a:srgbClr val="000000"/>
                </a:solidFill>
              </a:rPr>
              <a:t>Recommendation:</a:t>
            </a:r>
            <a:endParaRPr sz="1200"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000000"/>
                </a:solidFill>
              </a:rPr>
              <a:t>✔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0000"/>
                </a:solidFill>
              </a:rPr>
              <a:t>Share valuable resource:</a:t>
            </a:r>
            <a:r>
              <a:rPr lang="en-US" sz="1200" dirty="0">
                <a:solidFill>
                  <a:srgbClr val="000000"/>
                </a:solidFill>
              </a:rPr>
              <a:t> Let them know how your products are beneficial to customers or give some useful links.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✔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0000"/>
                </a:solidFill>
              </a:rPr>
              <a:t>Give your competitor analysis: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Let your customers know how your products are way better than your competitors’.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✔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b="1" dirty="0">
                <a:solidFill>
                  <a:srgbClr val="000000"/>
                </a:solidFill>
              </a:rPr>
              <a:t>Give relevant updates: </a:t>
            </a:r>
            <a:r>
              <a:rPr lang="en-US" sz="1200" dirty="0">
                <a:solidFill>
                  <a:srgbClr val="000000"/>
                </a:solidFill>
              </a:rPr>
              <a:t>Provide them with some educational content relevant to your products.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87" name="Google Shape;787;g550b581541_1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50b581541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50b581541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b="1">
                <a:solidFill>
                  <a:srgbClr val="000000"/>
                </a:solidFill>
              </a:rPr>
              <a:t>Recommendation:</a:t>
            </a:r>
            <a:endParaRPr sz="12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</a:rPr>
              <a:t>✔ Monitor the potential evolution: </a:t>
            </a:r>
            <a:r>
              <a:rPr lang="en-US" sz="1200">
                <a:solidFill>
                  <a:srgbClr val="000000"/>
                </a:solidFill>
              </a:rPr>
              <a:t>to monitor if they become better or worse.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 b="1">
                <a:solidFill>
                  <a:srgbClr val="000000"/>
                </a:solidFill>
              </a:rPr>
              <a:t>✔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b="1">
                <a:solidFill>
                  <a:srgbClr val="000000"/>
                </a:solidFill>
              </a:rPr>
              <a:t>Review your product:</a:t>
            </a:r>
            <a:r>
              <a:rPr lang="en-US" sz="1200">
                <a:solidFill>
                  <a:srgbClr val="000000"/>
                </a:solidFill>
              </a:rPr>
              <a:t> Most customers may leave because they are not satisfied with the product. </a:t>
            </a:r>
            <a:r>
              <a:rPr lang="en-US" sz="1200">
                <a:solidFill>
                  <a:srgbClr val="FF0000"/>
                </a:solidFill>
              </a:rPr>
              <a:t>Check out the reviews on various sites to understand the real reason.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 b="1">
                <a:solidFill>
                  <a:srgbClr val="000000"/>
                </a:solidFill>
              </a:rPr>
              <a:t>✔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b="1">
                <a:solidFill>
                  <a:srgbClr val="000000"/>
                </a:solidFill>
              </a:rPr>
              <a:t>Send personalized campaign:</a:t>
            </a:r>
            <a:r>
              <a:rPr lang="en-US" sz="1200">
                <a:solidFill>
                  <a:srgbClr val="000000"/>
                </a:solidFill>
              </a:rPr>
              <a:t> Show that you are concerned for them and plan some offers with personalised coupon codes.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g550b581541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49f1a55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49f1a55e5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with financial metrics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g549f1a55e5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7cb620a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2" name="Google Shape;662;g547cb620a5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63" name="Google Shape;663;g547cb620a5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9" name="Google Shape;6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Our customer scoring system is composed of 5 metrics...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Each metrics will be assigned a score from 1-5, and the customer will get a final weighted average score.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From the 5 metrics, three metrics will represent 25% of the weighted average score and the remaining two will represent 12.5%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Meaning of each metric: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Recency implies whether a customer has left;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Monetary measures the value a customer bring to the firm;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GM% indicates if a customer is profitable or not;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Frequency and IPT together tell a customer’s purchase habit in the lifetime.</a:t>
            </a:r>
            <a:endParaRPr sz="1200"/>
          </a:p>
        </p:txBody>
      </p:sp>
      <p:sp>
        <p:nvSpPr>
          <p:cNvPr id="670" name="Google Shape;6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50b581541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50b581541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Definition of Recency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For each metrics, a different range is given for the scoring system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Negative relationship between the days and recency_score</a:t>
            </a:r>
            <a:endParaRPr sz="1200"/>
          </a:p>
        </p:txBody>
      </p:sp>
      <p:sp>
        <p:nvSpPr>
          <p:cNvPr id="713" name="Google Shape;713;g550b581541_2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50b58154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50b581541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Positive relationship </a:t>
            </a:r>
            <a:endParaRPr sz="1200"/>
          </a:p>
        </p:txBody>
      </p:sp>
      <p:sp>
        <p:nvSpPr>
          <p:cNvPr id="722" name="Google Shape;722;g550b581541_2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50b5815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50b581541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g550b581541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50b58154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50b581541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550b581541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550b58154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550b581541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uint</a:t>
            </a:r>
            <a:endParaRPr/>
          </a:p>
        </p:txBody>
      </p:sp>
      <p:sp>
        <p:nvSpPr>
          <p:cNvPr id="749" name="Google Shape;749;g550b581541_2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549f1a55e5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7" name="Google Shape;757;g549f1a55e5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are two customers from the same segment…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 are Recent Customer.</a:t>
            </a:r>
            <a:endParaRPr/>
          </a:p>
        </p:txBody>
      </p:sp>
      <p:sp>
        <p:nvSpPr>
          <p:cNvPr id="758" name="Google Shape;758;g549f1a55e5_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2758943" y="-608939"/>
            <a:ext cx="3626115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rot="5400000">
            <a:off x="5107914" y="1740032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1107413" y="-174493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4" y="5396208"/>
            <a:ext cx="9143999" cy="318796"/>
          </a:xfrm>
          <a:custGeom>
            <a:avLst/>
            <a:gdLst/>
            <a:ahLst/>
            <a:cxnLst/>
            <a:rect l="l" t="t" r="r" b="b"/>
            <a:pathLst>
              <a:path w="12191999" h="382555" extrusionOk="0">
                <a:moveTo>
                  <a:pt x="0" y="214604"/>
                </a:moveTo>
                <a:lnTo>
                  <a:pt x="12191999" y="0"/>
                </a:lnTo>
                <a:lnTo>
                  <a:pt x="12191999" y="382555"/>
                </a:lnTo>
                <a:lnTo>
                  <a:pt x="0" y="382555"/>
                </a:lnTo>
                <a:lnTo>
                  <a:pt x="0" y="2146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1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755208" y="469619"/>
            <a:ext cx="7633588" cy="50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2970"/>
              <a:buNone/>
              <a:defRPr sz="297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>
            <a:spLocks noGrp="1"/>
          </p:cNvSpPr>
          <p:nvPr>
            <p:ph type="pic" idx="2"/>
          </p:nvPr>
        </p:nvSpPr>
        <p:spPr>
          <a:xfrm>
            <a:off x="1223621" y="744438"/>
            <a:ext cx="2345207" cy="480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2" y="5396205"/>
            <a:ext cx="9143999" cy="318796"/>
          </a:xfrm>
          <a:custGeom>
            <a:avLst/>
            <a:gdLst/>
            <a:ahLst/>
            <a:cxnLst/>
            <a:rect l="l" t="t" r="r" b="b"/>
            <a:pathLst>
              <a:path w="12191999" h="382555" extrusionOk="0">
                <a:moveTo>
                  <a:pt x="0" y="214604"/>
                </a:moveTo>
                <a:lnTo>
                  <a:pt x="12191999" y="0"/>
                </a:lnTo>
                <a:lnTo>
                  <a:pt x="12191999" y="382555"/>
                </a:lnTo>
                <a:lnTo>
                  <a:pt x="0" y="382555"/>
                </a:lnTo>
                <a:lnTo>
                  <a:pt x="0" y="2146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3771503" y="2192717"/>
            <a:ext cx="1554316" cy="17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>
            <a:spLocks noGrp="1"/>
          </p:cNvSpPr>
          <p:nvPr>
            <p:ph type="pic" idx="3"/>
          </p:nvPr>
        </p:nvSpPr>
        <p:spPr>
          <a:xfrm>
            <a:off x="780405" y="2192717"/>
            <a:ext cx="1554316" cy="17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>
            <a:spLocks noGrp="1"/>
          </p:cNvSpPr>
          <p:nvPr>
            <p:ph type="pic" idx="4"/>
          </p:nvPr>
        </p:nvSpPr>
        <p:spPr>
          <a:xfrm>
            <a:off x="6762603" y="2192717"/>
            <a:ext cx="1554316" cy="172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88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DBAC0"/>
              </a:buClr>
              <a:buSzPts val="3300"/>
              <a:buNone/>
              <a:defRPr sz="3300" b="1">
                <a:solidFill>
                  <a:srgbClr val="ADBAC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>
            <a:spLocks noGrp="1"/>
          </p:cNvSpPr>
          <p:nvPr>
            <p:ph type="pic" idx="2"/>
          </p:nvPr>
        </p:nvSpPr>
        <p:spPr>
          <a:xfrm>
            <a:off x="1223619" y="744438"/>
            <a:ext cx="2345207" cy="4803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2" y="5396205"/>
            <a:ext cx="9143999" cy="318477"/>
          </a:xfrm>
          <a:custGeom>
            <a:avLst/>
            <a:gdLst/>
            <a:ahLst/>
            <a:cxnLst/>
            <a:rect l="l" t="t" r="r" b="b"/>
            <a:pathLst>
              <a:path w="12191999" h="382555" extrusionOk="0">
                <a:moveTo>
                  <a:pt x="0" y="214604"/>
                </a:moveTo>
                <a:lnTo>
                  <a:pt x="12191999" y="0"/>
                </a:lnTo>
                <a:lnTo>
                  <a:pt x="12191999" y="382555"/>
                </a:lnTo>
                <a:lnTo>
                  <a:pt x="0" y="382555"/>
                </a:lnTo>
                <a:lnTo>
                  <a:pt x="0" y="2146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>
            <a:spLocks noGrp="1"/>
          </p:cNvSpPr>
          <p:nvPr>
            <p:ph type="pic" idx="2"/>
          </p:nvPr>
        </p:nvSpPr>
        <p:spPr>
          <a:xfrm>
            <a:off x="3452814" y="738719"/>
            <a:ext cx="2238300" cy="4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ftr" idx="11"/>
          </p:nvPr>
        </p:nvSpPr>
        <p:spPr>
          <a:xfrm>
            <a:off x="3028950" y="5296961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>
            <a:spLocks noGrp="1"/>
          </p:cNvSpPr>
          <p:nvPr>
            <p:ph type="pic" idx="2"/>
          </p:nvPr>
        </p:nvSpPr>
        <p:spPr>
          <a:xfrm>
            <a:off x="3771503" y="2192717"/>
            <a:ext cx="15543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>
            <a:spLocks noGrp="1"/>
          </p:cNvSpPr>
          <p:nvPr>
            <p:ph type="pic" idx="3"/>
          </p:nvPr>
        </p:nvSpPr>
        <p:spPr>
          <a:xfrm>
            <a:off x="780405" y="2192717"/>
            <a:ext cx="15543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>
            <a:spLocks noGrp="1"/>
          </p:cNvSpPr>
          <p:nvPr>
            <p:ph type="pic" idx="4"/>
          </p:nvPr>
        </p:nvSpPr>
        <p:spPr>
          <a:xfrm>
            <a:off x="6762603" y="2192717"/>
            <a:ext cx="15543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755207" y="4696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DBAC0"/>
              </a:buClr>
              <a:buSzPts val="3300"/>
              <a:buNone/>
              <a:defRPr sz="3300" b="1">
                <a:solidFill>
                  <a:srgbClr val="ADBAC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dt" idx="10"/>
          </p:nvPr>
        </p:nvSpPr>
        <p:spPr>
          <a:xfrm>
            <a:off x="628650" y="5296961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ftr" idx="11"/>
          </p:nvPr>
        </p:nvSpPr>
        <p:spPr>
          <a:xfrm>
            <a:off x="3028950" y="5296961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6457950" y="5296961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>
            <a:spLocks noGrp="1"/>
          </p:cNvSpPr>
          <p:nvPr>
            <p:ph type="pic" idx="2"/>
          </p:nvPr>
        </p:nvSpPr>
        <p:spPr>
          <a:xfrm>
            <a:off x="1223619" y="744438"/>
            <a:ext cx="2345100" cy="4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29842" y="2087563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>
            <a:off x="3028950" y="5296961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628650" y="304271"/>
            <a:ext cx="78867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28650" y="5296961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028950" y="5296961"/>
            <a:ext cx="30861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4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457950" y="5296961"/>
            <a:ext cx="20574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19.jpg"/><Relationship Id="rId9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CAE4">
              <a:alpha val="8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5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215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1710524" y="2898900"/>
            <a:ext cx="60105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45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 S</a:t>
            </a:r>
            <a:r>
              <a:rPr lang="en-US" sz="3645" b="1">
                <a:solidFill>
                  <a:srgbClr val="FFFFFF"/>
                </a:solidFill>
              </a:rPr>
              <a:t>coring System</a:t>
            </a:r>
            <a:endParaRPr sz="3645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                 Identify the performance/risk for each customer</a:t>
            </a:r>
            <a:endParaRPr/>
          </a:p>
        </p:txBody>
      </p:sp>
      <p:sp>
        <p:nvSpPr>
          <p:cNvPr id="537" name="Google Shape;537;p32"/>
          <p:cNvSpPr/>
          <p:nvPr/>
        </p:nvSpPr>
        <p:spPr>
          <a:xfrm>
            <a:off x="4092996" y="2077110"/>
            <a:ext cx="923730" cy="696145"/>
          </a:xfrm>
          <a:custGeom>
            <a:avLst/>
            <a:gdLst/>
            <a:ahLst/>
            <a:cxnLst/>
            <a:rect l="l" t="t" r="r" b="b"/>
            <a:pathLst>
              <a:path w="117" h="88" extrusionOk="0">
                <a:moveTo>
                  <a:pt x="96" y="40"/>
                </a:moveTo>
                <a:cubicBezTo>
                  <a:pt x="44" y="40"/>
                  <a:pt x="44" y="40"/>
                  <a:pt x="44" y="40"/>
                </a:cubicBezTo>
                <a:cubicBezTo>
                  <a:pt x="36" y="40"/>
                  <a:pt x="26" y="44"/>
                  <a:pt x="21" y="5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5"/>
                  <a:pt x="0" y="74"/>
                  <a:pt x="0" y="7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0"/>
                  <a:pt x="48" y="6"/>
                  <a:pt x="48" y="14"/>
                </a:cubicBezTo>
                <a:cubicBezTo>
                  <a:pt x="48" y="16"/>
                  <a:pt x="48" y="16"/>
                  <a:pt x="48" y="16"/>
                </a:cubicBezTo>
                <a:cubicBezTo>
                  <a:pt x="82" y="16"/>
                  <a:pt x="82" y="16"/>
                  <a:pt x="82" y="16"/>
                </a:cubicBezTo>
                <a:cubicBezTo>
                  <a:pt x="89" y="16"/>
                  <a:pt x="96" y="22"/>
                  <a:pt x="96" y="30"/>
                </a:cubicBezTo>
                <a:lnTo>
                  <a:pt x="96" y="40"/>
                </a:lnTo>
                <a:close/>
                <a:moveTo>
                  <a:pt x="115" y="56"/>
                </a:moveTo>
                <a:cubicBezTo>
                  <a:pt x="94" y="80"/>
                  <a:pt x="94" y="80"/>
                  <a:pt x="94" y="80"/>
                </a:cubicBezTo>
                <a:cubicBezTo>
                  <a:pt x="90" y="85"/>
                  <a:pt x="83" y="88"/>
                  <a:pt x="78" y="88"/>
                </a:cubicBezTo>
                <a:cubicBezTo>
                  <a:pt x="10" y="88"/>
                  <a:pt x="10" y="88"/>
                  <a:pt x="10" y="88"/>
                </a:cubicBezTo>
                <a:cubicBezTo>
                  <a:pt x="7" y="88"/>
                  <a:pt x="4" y="87"/>
                  <a:pt x="4" y="84"/>
                </a:cubicBezTo>
                <a:cubicBezTo>
                  <a:pt x="4" y="83"/>
                  <a:pt x="5" y="81"/>
                  <a:pt x="6" y="80"/>
                </a:cubicBezTo>
                <a:cubicBezTo>
                  <a:pt x="27" y="56"/>
                  <a:pt x="27" y="56"/>
                  <a:pt x="27" y="56"/>
                </a:cubicBezTo>
                <a:cubicBezTo>
                  <a:pt x="31" y="51"/>
                  <a:pt x="38" y="48"/>
                  <a:pt x="44" y="48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4" y="48"/>
                  <a:pt x="117" y="49"/>
                  <a:pt x="117" y="51"/>
                </a:cubicBezTo>
                <a:cubicBezTo>
                  <a:pt x="117" y="53"/>
                  <a:pt x="116" y="54"/>
                  <a:pt x="115" y="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38" name="Google Shape;538;p32"/>
          <p:cNvGrpSpPr/>
          <p:nvPr/>
        </p:nvGrpSpPr>
        <p:grpSpPr>
          <a:xfrm>
            <a:off x="6255845" y="2356141"/>
            <a:ext cx="249516" cy="192807"/>
            <a:chOff x="9945687" y="1014413"/>
            <a:chExt cx="454026" cy="350837"/>
          </a:xfrm>
        </p:grpSpPr>
        <p:sp>
          <p:nvSpPr>
            <p:cNvPr id="539" name="Google Shape;539;p32"/>
            <p:cNvSpPr/>
            <p:nvPr/>
          </p:nvSpPr>
          <p:spPr>
            <a:xfrm>
              <a:off x="9945687" y="1065213"/>
              <a:ext cx="431800" cy="300037"/>
            </a:xfrm>
            <a:custGeom>
              <a:avLst/>
              <a:gdLst/>
              <a:ahLst/>
              <a:cxnLst/>
              <a:rect l="l" t="t" r="r" b="b"/>
              <a:pathLst>
                <a:path w="112" h="78" extrusionOk="0">
                  <a:moveTo>
                    <a:pt x="103" y="78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4" y="78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1"/>
                    <a:pt x="46" y="4"/>
                  </a:cubicBezTo>
                  <a:cubicBezTo>
                    <a:pt x="46" y="6"/>
                    <a:pt x="44" y="8"/>
                    <a:pt x="4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0"/>
                    <a:pt x="8" y="70"/>
                    <a:pt x="9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4" y="70"/>
                    <a:pt x="104" y="6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1"/>
                    <a:pt x="105" y="39"/>
                    <a:pt x="108" y="39"/>
                  </a:cubicBezTo>
                  <a:cubicBezTo>
                    <a:pt x="110" y="39"/>
                    <a:pt x="112" y="41"/>
                    <a:pt x="112" y="43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4"/>
                    <a:pt x="108" y="78"/>
                    <a:pt x="103" y="7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10080625" y="1014413"/>
              <a:ext cx="319088" cy="288925"/>
            </a:xfrm>
            <a:custGeom>
              <a:avLst/>
              <a:gdLst/>
              <a:ahLst/>
              <a:cxnLst/>
              <a:rect l="l" t="t" r="r" b="b"/>
              <a:pathLst>
                <a:path w="83" h="75" extrusionOk="0">
                  <a:moveTo>
                    <a:pt x="46" y="58"/>
                  </a:moveTo>
                  <a:cubicBezTo>
                    <a:pt x="83" y="29"/>
                    <a:pt x="83" y="29"/>
                    <a:pt x="83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0" y="21"/>
                    <a:pt x="0" y="38"/>
                    <a:pt x="0" y="75"/>
                  </a:cubicBezTo>
                  <a:cubicBezTo>
                    <a:pt x="15" y="43"/>
                    <a:pt x="30" y="41"/>
                    <a:pt x="46" y="40"/>
                  </a:cubicBezTo>
                  <a:cubicBezTo>
                    <a:pt x="46" y="58"/>
                    <a:pt x="46" y="58"/>
                    <a:pt x="46" y="5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41" name="Google Shape;541;p32"/>
          <p:cNvGrpSpPr/>
          <p:nvPr/>
        </p:nvGrpSpPr>
        <p:grpSpPr>
          <a:xfrm>
            <a:off x="6842753" y="2258410"/>
            <a:ext cx="266667" cy="251915"/>
            <a:chOff x="10121900" y="790575"/>
            <a:chExt cx="746125" cy="704851"/>
          </a:xfrm>
        </p:grpSpPr>
        <p:sp>
          <p:nvSpPr>
            <p:cNvPr id="542" name="Google Shape;542;p32"/>
            <p:cNvSpPr/>
            <p:nvPr/>
          </p:nvSpPr>
          <p:spPr>
            <a:xfrm>
              <a:off x="10121900" y="947738"/>
              <a:ext cx="746125" cy="547688"/>
            </a:xfrm>
            <a:custGeom>
              <a:avLst/>
              <a:gdLst/>
              <a:ahLst/>
              <a:cxnLst/>
              <a:rect l="l" t="t" r="r" b="b"/>
              <a:pathLst>
                <a:path w="196" h="144" extrusionOk="0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0198100" y="790575"/>
              <a:ext cx="406400" cy="152400"/>
            </a:xfrm>
            <a:custGeom>
              <a:avLst/>
              <a:gdLst/>
              <a:ahLst/>
              <a:cxnLst/>
              <a:rect l="l" t="t" r="r" b="b"/>
              <a:pathLst>
                <a:path w="107" h="40" extrusionOk="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44" name="Google Shape;544;p32"/>
          <p:cNvGrpSpPr/>
          <p:nvPr/>
        </p:nvGrpSpPr>
        <p:grpSpPr>
          <a:xfrm>
            <a:off x="758168" y="1566595"/>
            <a:ext cx="290862" cy="289423"/>
            <a:chOff x="6259514" y="2238375"/>
            <a:chExt cx="320675" cy="319088"/>
          </a:xfrm>
        </p:grpSpPr>
        <p:sp>
          <p:nvSpPr>
            <p:cNvPr id="545" name="Google Shape;545;p32"/>
            <p:cNvSpPr/>
            <p:nvPr/>
          </p:nvSpPr>
          <p:spPr>
            <a:xfrm>
              <a:off x="6259514" y="2238375"/>
              <a:ext cx="320675" cy="319088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0" y="120"/>
                  </a:moveTo>
                  <a:cubicBezTo>
                    <a:pt x="53" y="120"/>
                    <a:pt x="48" y="115"/>
                    <a:pt x="48" y="10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31" y="102"/>
                    <a:pt x="18" y="89"/>
                    <a:pt x="14" y="72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31"/>
                    <a:pt x="31" y="18"/>
                    <a:pt x="48" y="1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5"/>
                    <a:pt x="53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89" y="18"/>
                    <a:pt x="102" y="31"/>
                    <a:pt x="106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15" y="48"/>
                    <a:pt x="120" y="53"/>
                    <a:pt x="120" y="60"/>
                  </a:cubicBezTo>
                  <a:cubicBezTo>
                    <a:pt x="120" y="67"/>
                    <a:pt x="115" y="72"/>
                    <a:pt x="108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2" y="89"/>
                    <a:pt x="89" y="102"/>
                    <a:pt x="72" y="106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72" y="115"/>
                    <a:pt x="67" y="120"/>
                    <a:pt x="60" y="120"/>
                  </a:cubicBezTo>
                  <a:close/>
                  <a:moveTo>
                    <a:pt x="12" y="56"/>
                  </a:moveTo>
                  <a:cubicBezTo>
                    <a:pt x="10" y="56"/>
                    <a:pt x="8" y="58"/>
                    <a:pt x="8" y="60"/>
                  </a:cubicBezTo>
                  <a:cubicBezTo>
                    <a:pt x="8" y="62"/>
                    <a:pt x="10" y="64"/>
                    <a:pt x="12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9" y="64"/>
                    <a:pt x="20" y="65"/>
                    <a:pt x="21" y="67"/>
                  </a:cubicBezTo>
                  <a:cubicBezTo>
                    <a:pt x="24" y="83"/>
                    <a:pt x="37" y="96"/>
                    <a:pt x="53" y="99"/>
                  </a:cubicBezTo>
                  <a:cubicBezTo>
                    <a:pt x="55" y="100"/>
                    <a:pt x="56" y="101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10"/>
                    <a:pt x="58" y="112"/>
                    <a:pt x="60" y="112"/>
                  </a:cubicBezTo>
                  <a:cubicBezTo>
                    <a:pt x="62" y="112"/>
                    <a:pt x="64" y="110"/>
                    <a:pt x="64" y="108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1"/>
                    <a:pt x="65" y="100"/>
                    <a:pt x="67" y="99"/>
                  </a:cubicBezTo>
                  <a:cubicBezTo>
                    <a:pt x="83" y="96"/>
                    <a:pt x="96" y="83"/>
                    <a:pt x="99" y="67"/>
                  </a:cubicBezTo>
                  <a:cubicBezTo>
                    <a:pt x="100" y="65"/>
                    <a:pt x="101" y="64"/>
                    <a:pt x="103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2" y="62"/>
                    <a:pt x="112" y="60"/>
                  </a:cubicBezTo>
                  <a:cubicBezTo>
                    <a:pt x="112" y="58"/>
                    <a:pt x="110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1" y="56"/>
                    <a:pt x="100" y="55"/>
                    <a:pt x="99" y="53"/>
                  </a:cubicBezTo>
                  <a:cubicBezTo>
                    <a:pt x="96" y="37"/>
                    <a:pt x="83" y="24"/>
                    <a:pt x="67" y="21"/>
                  </a:cubicBezTo>
                  <a:cubicBezTo>
                    <a:pt x="65" y="20"/>
                    <a:pt x="64" y="19"/>
                    <a:pt x="64" y="17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58" y="8"/>
                    <a:pt x="56" y="10"/>
                    <a:pt x="56" y="1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9"/>
                    <a:pt x="55" y="20"/>
                    <a:pt x="53" y="21"/>
                  </a:cubicBezTo>
                  <a:cubicBezTo>
                    <a:pt x="37" y="24"/>
                    <a:pt x="24" y="37"/>
                    <a:pt x="21" y="53"/>
                  </a:cubicBezTo>
                  <a:cubicBezTo>
                    <a:pt x="20" y="55"/>
                    <a:pt x="19" y="56"/>
                    <a:pt x="17" y="56"/>
                  </a:cubicBezTo>
                  <a:lnTo>
                    <a:pt x="12" y="56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6361114" y="2338388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1396903" y="2755999"/>
            <a:ext cx="313615" cy="221081"/>
            <a:chOff x="0" y="0"/>
            <a:chExt cx="5681663" cy="4005263"/>
          </a:xfrm>
        </p:grpSpPr>
        <p:sp>
          <p:nvSpPr>
            <p:cNvPr id="548" name="Google Shape;548;p32"/>
            <p:cNvSpPr/>
            <p:nvPr/>
          </p:nvSpPr>
          <p:spPr>
            <a:xfrm>
              <a:off x="0" y="0"/>
              <a:ext cx="5681663" cy="4005263"/>
            </a:xfrm>
            <a:custGeom>
              <a:avLst/>
              <a:gdLst/>
              <a:ahLst/>
              <a:cxnLst/>
              <a:rect l="l" t="t" r="r" b="b"/>
              <a:pathLst>
                <a:path w="1512" h="1065" extrusionOk="0">
                  <a:moveTo>
                    <a:pt x="1383" y="1065"/>
                  </a:moveTo>
                  <a:cubicBezTo>
                    <a:pt x="129" y="1065"/>
                    <a:pt x="129" y="1065"/>
                    <a:pt x="129" y="1065"/>
                  </a:cubicBezTo>
                  <a:cubicBezTo>
                    <a:pt x="58" y="1065"/>
                    <a:pt x="0" y="1007"/>
                    <a:pt x="0" y="936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1043" y="0"/>
                    <a:pt x="1043" y="0"/>
                    <a:pt x="1043" y="0"/>
                  </a:cubicBezTo>
                  <a:cubicBezTo>
                    <a:pt x="1512" y="563"/>
                    <a:pt x="1512" y="563"/>
                    <a:pt x="1512" y="563"/>
                  </a:cubicBezTo>
                  <a:cubicBezTo>
                    <a:pt x="1512" y="936"/>
                    <a:pt x="1512" y="936"/>
                    <a:pt x="1512" y="936"/>
                  </a:cubicBezTo>
                  <a:cubicBezTo>
                    <a:pt x="1512" y="1007"/>
                    <a:pt x="1454" y="1065"/>
                    <a:pt x="1383" y="1065"/>
                  </a:cubicBezTo>
                  <a:close/>
                  <a:moveTo>
                    <a:pt x="79" y="592"/>
                  </a:moveTo>
                  <a:cubicBezTo>
                    <a:pt x="79" y="936"/>
                    <a:pt x="79" y="936"/>
                    <a:pt x="79" y="936"/>
                  </a:cubicBezTo>
                  <a:cubicBezTo>
                    <a:pt x="79" y="963"/>
                    <a:pt x="101" y="986"/>
                    <a:pt x="129" y="986"/>
                  </a:cubicBezTo>
                  <a:cubicBezTo>
                    <a:pt x="1383" y="986"/>
                    <a:pt x="1383" y="986"/>
                    <a:pt x="1383" y="986"/>
                  </a:cubicBezTo>
                  <a:cubicBezTo>
                    <a:pt x="1411" y="986"/>
                    <a:pt x="1433" y="963"/>
                    <a:pt x="1433" y="936"/>
                  </a:cubicBezTo>
                  <a:cubicBezTo>
                    <a:pt x="1433" y="592"/>
                    <a:pt x="1433" y="592"/>
                    <a:pt x="1433" y="592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506" y="79"/>
                    <a:pt x="506" y="79"/>
                    <a:pt x="506" y="79"/>
                  </a:cubicBezTo>
                  <a:lnTo>
                    <a:pt x="79" y="592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652588" y="2433638"/>
              <a:ext cx="2374900" cy="484188"/>
            </a:xfrm>
            <a:custGeom>
              <a:avLst/>
              <a:gdLst/>
              <a:ahLst/>
              <a:cxnLst/>
              <a:rect l="l" t="t" r="r" b="b"/>
              <a:pathLst>
                <a:path w="1496" h="305" extrusionOk="0">
                  <a:moveTo>
                    <a:pt x="1191" y="305"/>
                  </a:moveTo>
                  <a:lnTo>
                    <a:pt x="306" y="305"/>
                  </a:lnTo>
                  <a:lnTo>
                    <a:pt x="0" y="0"/>
                  </a:lnTo>
                  <a:lnTo>
                    <a:pt x="1496" y="0"/>
                  </a:lnTo>
                  <a:lnTo>
                    <a:pt x="1191" y="305"/>
                  </a:lnTo>
                  <a:close/>
                  <a:moveTo>
                    <a:pt x="343" y="213"/>
                  </a:moveTo>
                  <a:lnTo>
                    <a:pt x="1153" y="213"/>
                  </a:lnTo>
                  <a:lnTo>
                    <a:pt x="1271" y="94"/>
                  </a:lnTo>
                  <a:lnTo>
                    <a:pt x="225" y="94"/>
                  </a:lnTo>
                  <a:lnTo>
                    <a:pt x="343" y="213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427038" y="412750"/>
              <a:ext cx="4826000" cy="1831975"/>
            </a:xfrm>
            <a:custGeom>
              <a:avLst/>
              <a:gdLst/>
              <a:ahLst/>
              <a:cxnLst/>
              <a:rect l="l" t="t" r="r" b="b"/>
              <a:pathLst>
                <a:path w="3040" h="1154" extrusionOk="0">
                  <a:moveTo>
                    <a:pt x="3040" y="1154"/>
                  </a:moveTo>
                  <a:lnTo>
                    <a:pt x="0" y="1154"/>
                  </a:lnTo>
                  <a:lnTo>
                    <a:pt x="962" y="0"/>
                  </a:lnTo>
                  <a:lnTo>
                    <a:pt x="2079" y="0"/>
                  </a:lnTo>
                  <a:lnTo>
                    <a:pt x="3040" y="1154"/>
                  </a:lnTo>
                  <a:close/>
                  <a:moveTo>
                    <a:pt x="199" y="1062"/>
                  </a:moveTo>
                  <a:lnTo>
                    <a:pt x="2841" y="1062"/>
                  </a:lnTo>
                  <a:lnTo>
                    <a:pt x="2036" y="93"/>
                  </a:lnTo>
                  <a:lnTo>
                    <a:pt x="1006" y="93"/>
                  </a:lnTo>
                  <a:lnTo>
                    <a:pt x="199" y="1062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1641475" y="747713"/>
              <a:ext cx="2397125" cy="485775"/>
            </a:xfrm>
            <a:custGeom>
              <a:avLst/>
              <a:gdLst/>
              <a:ahLst/>
              <a:cxnLst/>
              <a:rect l="l" t="t" r="r" b="b"/>
              <a:pathLst>
                <a:path w="1510" h="306" extrusionOk="0">
                  <a:moveTo>
                    <a:pt x="1510" y="306"/>
                  </a:moveTo>
                  <a:lnTo>
                    <a:pt x="0" y="306"/>
                  </a:lnTo>
                  <a:lnTo>
                    <a:pt x="225" y="0"/>
                  </a:lnTo>
                  <a:lnTo>
                    <a:pt x="1285" y="0"/>
                  </a:lnTo>
                  <a:lnTo>
                    <a:pt x="1510" y="306"/>
                  </a:lnTo>
                  <a:close/>
                  <a:moveTo>
                    <a:pt x="185" y="214"/>
                  </a:moveTo>
                  <a:lnTo>
                    <a:pt x="1326" y="214"/>
                  </a:lnTo>
                  <a:lnTo>
                    <a:pt x="1238" y="95"/>
                  </a:lnTo>
                  <a:lnTo>
                    <a:pt x="272" y="95"/>
                  </a:lnTo>
                  <a:lnTo>
                    <a:pt x="185" y="214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149350" y="1420813"/>
              <a:ext cx="3381375" cy="488950"/>
            </a:xfrm>
            <a:custGeom>
              <a:avLst/>
              <a:gdLst/>
              <a:ahLst/>
              <a:cxnLst/>
              <a:rect l="l" t="t" r="r" b="b"/>
              <a:pathLst>
                <a:path w="2130" h="308" extrusionOk="0">
                  <a:moveTo>
                    <a:pt x="2130" y="308"/>
                  </a:moveTo>
                  <a:lnTo>
                    <a:pt x="0" y="308"/>
                  </a:lnTo>
                  <a:lnTo>
                    <a:pt x="222" y="0"/>
                  </a:lnTo>
                  <a:lnTo>
                    <a:pt x="1908" y="0"/>
                  </a:lnTo>
                  <a:lnTo>
                    <a:pt x="2130" y="308"/>
                  </a:lnTo>
                  <a:close/>
                  <a:moveTo>
                    <a:pt x="185" y="214"/>
                  </a:moveTo>
                  <a:lnTo>
                    <a:pt x="1946" y="214"/>
                  </a:lnTo>
                  <a:lnTo>
                    <a:pt x="1860" y="95"/>
                  </a:lnTo>
                  <a:lnTo>
                    <a:pt x="270" y="95"/>
                  </a:lnTo>
                  <a:lnTo>
                    <a:pt x="185" y="214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53" name="Google Shape;553;p32"/>
          <p:cNvGrpSpPr/>
          <p:nvPr/>
        </p:nvGrpSpPr>
        <p:grpSpPr>
          <a:xfrm rot="-54601">
            <a:off x="1837959" y="2204923"/>
            <a:ext cx="215218" cy="324857"/>
            <a:chOff x="2289175" y="1751013"/>
            <a:chExt cx="168275" cy="254001"/>
          </a:xfrm>
        </p:grpSpPr>
        <p:sp>
          <p:nvSpPr>
            <p:cNvPr id="554" name="Google Shape;554;p32"/>
            <p:cNvSpPr/>
            <p:nvPr/>
          </p:nvSpPr>
          <p:spPr>
            <a:xfrm>
              <a:off x="2289175" y="1812926"/>
              <a:ext cx="168275" cy="192088"/>
            </a:xfrm>
            <a:custGeom>
              <a:avLst/>
              <a:gdLst/>
              <a:ahLst/>
              <a:cxnLst/>
              <a:rect l="l" t="t" r="r" b="b"/>
              <a:pathLst>
                <a:path w="63" h="72" extrusionOk="0">
                  <a:moveTo>
                    <a:pt x="32" y="56"/>
                  </a:moveTo>
                  <a:cubicBezTo>
                    <a:pt x="41" y="56"/>
                    <a:pt x="48" y="63"/>
                    <a:pt x="48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44" y="51"/>
                    <a:pt x="36" y="26"/>
                    <a:pt x="33" y="15"/>
                  </a:cubicBezTo>
                  <a:cubicBezTo>
                    <a:pt x="37" y="14"/>
                    <a:pt x="39" y="11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ubicBezTo>
                    <a:pt x="28" y="0"/>
                    <a:pt x="24" y="3"/>
                    <a:pt x="24" y="7"/>
                  </a:cubicBezTo>
                  <a:cubicBezTo>
                    <a:pt x="24" y="11"/>
                    <a:pt x="27" y="14"/>
                    <a:pt x="31" y="15"/>
                  </a:cubicBezTo>
                  <a:cubicBezTo>
                    <a:pt x="28" y="26"/>
                    <a:pt x="20" y="51"/>
                    <a:pt x="0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63"/>
                    <a:pt x="23" y="56"/>
                    <a:pt x="32" y="56"/>
                  </a:cubicBezTo>
                  <a:close/>
                  <a:moveTo>
                    <a:pt x="32" y="33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3"/>
                  </a:cubicBezTo>
                  <a:cubicBezTo>
                    <a:pt x="35" y="39"/>
                    <a:pt x="38" y="46"/>
                    <a:pt x="41" y="52"/>
                  </a:cubicBezTo>
                  <a:cubicBezTo>
                    <a:pt x="38" y="50"/>
                    <a:pt x="35" y="50"/>
                    <a:pt x="32" y="50"/>
                  </a:cubicBezTo>
                  <a:cubicBezTo>
                    <a:pt x="29" y="50"/>
                    <a:pt x="26" y="50"/>
                    <a:pt x="23" y="52"/>
                  </a:cubicBezTo>
                  <a:cubicBezTo>
                    <a:pt x="26" y="46"/>
                    <a:pt x="29" y="39"/>
                    <a:pt x="32" y="33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2290763" y="1751013"/>
              <a:ext cx="166687" cy="155575"/>
            </a:xfrm>
            <a:custGeom>
              <a:avLst/>
              <a:gdLst/>
              <a:ahLst/>
              <a:cxnLst/>
              <a:rect l="l" t="t" r="r" b="b"/>
              <a:pathLst>
                <a:path w="62" h="58" extrusionOk="0">
                  <a:moveTo>
                    <a:pt x="15" y="57"/>
                  </a:moveTo>
                  <a:cubicBezTo>
                    <a:pt x="16" y="58"/>
                    <a:pt x="17" y="57"/>
                    <a:pt x="18" y="57"/>
                  </a:cubicBezTo>
                  <a:cubicBezTo>
                    <a:pt x="18" y="56"/>
                    <a:pt x="18" y="55"/>
                    <a:pt x="17" y="54"/>
                  </a:cubicBezTo>
                  <a:cubicBezTo>
                    <a:pt x="8" y="50"/>
                    <a:pt x="3" y="40"/>
                    <a:pt x="3" y="30"/>
                  </a:cubicBezTo>
                  <a:cubicBezTo>
                    <a:pt x="3" y="15"/>
                    <a:pt x="16" y="3"/>
                    <a:pt x="31" y="3"/>
                  </a:cubicBezTo>
                  <a:cubicBezTo>
                    <a:pt x="46" y="3"/>
                    <a:pt x="59" y="15"/>
                    <a:pt x="59" y="30"/>
                  </a:cubicBezTo>
                  <a:cubicBezTo>
                    <a:pt x="59" y="40"/>
                    <a:pt x="53" y="50"/>
                    <a:pt x="45" y="54"/>
                  </a:cubicBezTo>
                  <a:cubicBezTo>
                    <a:pt x="44" y="55"/>
                    <a:pt x="44" y="56"/>
                    <a:pt x="44" y="57"/>
                  </a:cubicBezTo>
                  <a:cubicBezTo>
                    <a:pt x="44" y="57"/>
                    <a:pt x="45" y="57"/>
                    <a:pt x="45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4"/>
                    <a:pt x="55" y="51"/>
                    <a:pt x="57" y="46"/>
                  </a:cubicBezTo>
                  <a:cubicBezTo>
                    <a:pt x="60" y="41"/>
                    <a:pt x="62" y="36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6"/>
                    <a:pt x="2" y="41"/>
                    <a:pt x="4" y="46"/>
                  </a:cubicBezTo>
                  <a:cubicBezTo>
                    <a:pt x="7" y="51"/>
                    <a:pt x="11" y="54"/>
                    <a:pt x="15" y="5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309813" y="1770063"/>
              <a:ext cx="125412" cy="117475"/>
            </a:xfrm>
            <a:custGeom>
              <a:avLst/>
              <a:gdLst/>
              <a:ahLst/>
              <a:cxnLst/>
              <a:rect l="l" t="t" r="r" b="b"/>
              <a:pathLst>
                <a:path w="47" h="44" extrusionOk="0">
                  <a:moveTo>
                    <a:pt x="36" y="44"/>
                  </a:moveTo>
                  <a:cubicBezTo>
                    <a:pt x="40" y="41"/>
                    <a:pt x="42" y="39"/>
                    <a:pt x="44" y="35"/>
                  </a:cubicBezTo>
                  <a:cubicBezTo>
                    <a:pt x="46" y="32"/>
                    <a:pt x="47" y="28"/>
                    <a:pt x="47" y="23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28"/>
                    <a:pt x="1" y="32"/>
                    <a:pt x="3" y="35"/>
                  </a:cubicBezTo>
                  <a:cubicBezTo>
                    <a:pt x="5" y="39"/>
                    <a:pt x="8" y="41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3"/>
                    <a:pt x="14" y="43"/>
                  </a:cubicBezTo>
                  <a:cubicBezTo>
                    <a:pt x="14" y="42"/>
                    <a:pt x="14" y="41"/>
                    <a:pt x="13" y="41"/>
                  </a:cubicBezTo>
                  <a:cubicBezTo>
                    <a:pt x="7" y="37"/>
                    <a:pt x="3" y="31"/>
                    <a:pt x="3" y="23"/>
                  </a:cubicBezTo>
                  <a:cubicBezTo>
                    <a:pt x="3" y="12"/>
                    <a:pt x="13" y="3"/>
                    <a:pt x="24" y="3"/>
                  </a:cubicBezTo>
                  <a:cubicBezTo>
                    <a:pt x="35" y="3"/>
                    <a:pt x="44" y="12"/>
                    <a:pt x="44" y="23"/>
                  </a:cubicBezTo>
                  <a:cubicBezTo>
                    <a:pt x="44" y="31"/>
                    <a:pt x="41" y="37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4"/>
                    <a:pt x="35" y="44"/>
                    <a:pt x="36" y="4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2332038" y="1789113"/>
              <a:ext cx="85725" cy="79375"/>
            </a:xfrm>
            <a:custGeom>
              <a:avLst/>
              <a:gdLst/>
              <a:ahLst/>
              <a:cxnLst/>
              <a:rect l="l" t="t" r="r" b="b"/>
              <a:pathLst>
                <a:path w="32" h="30" extrusionOk="0">
                  <a:moveTo>
                    <a:pt x="24" y="27"/>
                  </a:moveTo>
                  <a:cubicBezTo>
                    <a:pt x="23" y="28"/>
                    <a:pt x="23" y="29"/>
                    <a:pt x="23" y="29"/>
                  </a:cubicBezTo>
                  <a:cubicBezTo>
                    <a:pt x="24" y="30"/>
                    <a:pt x="24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2" y="27"/>
                    <a:pt x="6" y="30"/>
                  </a:cubicBezTo>
                  <a:cubicBezTo>
                    <a:pt x="7" y="30"/>
                    <a:pt x="8" y="30"/>
                    <a:pt x="8" y="29"/>
                  </a:cubicBezTo>
                  <a:cubicBezTo>
                    <a:pt x="9" y="29"/>
                    <a:pt x="9" y="28"/>
                    <a:pt x="8" y="27"/>
                  </a:cubicBezTo>
                  <a:cubicBezTo>
                    <a:pt x="5" y="25"/>
                    <a:pt x="3" y="21"/>
                    <a:pt x="3" y="16"/>
                  </a:cubicBezTo>
                  <a:cubicBezTo>
                    <a:pt x="3" y="9"/>
                    <a:pt x="9" y="3"/>
                    <a:pt x="16" y="3"/>
                  </a:cubicBezTo>
                  <a:cubicBezTo>
                    <a:pt x="23" y="3"/>
                    <a:pt x="29" y="9"/>
                    <a:pt x="29" y="16"/>
                  </a:cubicBezTo>
                  <a:cubicBezTo>
                    <a:pt x="29" y="21"/>
                    <a:pt x="27" y="25"/>
                    <a:pt x="24" y="2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58" name="Google Shape;558;p32"/>
          <p:cNvGrpSpPr/>
          <p:nvPr/>
        </p:nvGrpSpPr>
        <p:grpSpPr>
          <a:xfrm flipH="1">
            <a:off x="1329227" y="1763866"/>
            <a:ext cx="190007" cy="253517"/>
            <a:chOff x="8474216" y="3760624"/>
            <a:chExt cx="348911" cy="465536"/>
          </a:xfrm>
        </p:grpSpPr>
        <p:sp>
          <p:nvSpPr>
            <p:cNvPr id="559" name="Google Shape;559;p32"/>
            <p:cNvSpPr/>
            <p:nvPr/>
          </p:nvSpPr>
          <p:spPr>
            <a:xfrm>
              <a:off x="8629395" y="4034356"/>
              <a:ext cx="38554" cy="121444"/>
            </a:xfrm>
            <a:custGeom>
              <a:avLst/>
              <a:gdLst/>
              <a:ahLst/>
              <a:cxnLst/>
              <a:rect l="l" t="t" r="r" b="b"/>
              <a:pathLst>
                <a:path w="17" h="53" extrusionOk="0">
                  <a:moveTo>
                    <a:pt x="17" y="5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2"/>
                    <a:pt x="6" y="52"/>
                    <a:pt x="9" y="52"/>
                  </a:cubicBezTo>
                  <a:cubicBezTo>
                    <a:pt x="11" y="52"/>
                    <a:pt x="14" y="52"/>
                    <a:pt x="17" y="53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8474216" y="3760624"/>
              <a:ext cx="348911" cy="262165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53" y="38"/>
                  </a:moveTo>
                  <a:cubicBezTo>
                    <a:pt x="153" y="24"/>
                    <a:pt x="150" y="11"/>
                    <a:pt x="143" y="0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1"/>
                    <a:pt x="0" y="24"/>
                    <a:pt x="0" y="38"/>
                  </a:cubicBezTo>
                  <a:cubicBezTo>
                    <a:pt x="0" y="77"/>
                    <a:pt x="30" y="110"/>
                    <a:pt x="68" y="114"/>
                  </a:cubicBezTo>
                  <a:cubicBezTo>
                    <a:pt x="71" y="114"/>
                    <a:pt x="74" y="115"/>
                    <a:pt x="77" y="115"/>
                  </a:cubicBezTo>
                  <a:cubicBezTo>
                    <a:pt x="79" y="115"/>
                    <a:pt x="82" y="114"/>
                    <a:pt x="85" y="114"/>
                  </a:cubicBezTo>
                  <a:cubicBezTo>
                    <a:pt x="123" y="110"/>
                    <a:pt x="153" y="77"/>
                    <a:pt x="153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8547469" y="4037247"/>
              <a:ext cx="72289" cy="7228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1"/>
                  </a:moveTo>
                  <a:cubicBezTo>
                    <a:pt x="32" y="23"/>
                    <a:pt x="30" y="15"/>
                    <a:pt x="24" y="9"/>
                  </a:cubicBezTo>
                  <a:cubicBezTo>
                    <a:pt x="18" y="3"/>
                    <a:pt x="9" y="0"/>
                    <a:pt x="1" y="2"/>
                  </a:cubicBezTo>
                  <a:cubicBezTo>
                    <a:pt x="0" y="10"/>
                    <a:pt x="2" y="18"/>
                    <a:pt x="8" y="24"/>
                  </a:cubicBezTo>
                  <a:cubicBezTo>
                    <a:pt x="14" y="30"/>
                    <a:pt x="23" y="32"/>
                    <a:pt x="31" y="31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8676624" y="4037247"/>
              <a:ext cx="73252" cy="72289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24" y="24"/>
                  </a:moveTo>
                  <a:cubicBezTo>
                    <a:pt x="30" y="18"/>
                    <a:pt x="32" y="10"/>
                    <a:pt x="31" y="2"/>
                  </a:cubicBezTo>
                  <a:cubicBezTo>
                    <a:pt x="23" y="0"/>
                    <a:pt x="14" y="3"/>
                    <a:pt x="8" y="9"/>
                  </a:cubicBezTo>
                  <a:cubicBezTo>
                    <a:pt x="2" y="15"/>
                    <a:pt x="0" y="23"/>
                    <a:pt x="2" y="31"/>
                  </a:cubicBezTo>
                  <a:cubicBezTo>
                    <a:pt x="9" y="32"/>
                    <a:pt x="18" y="30"/>
                    <a:pt x="24" y="2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8547469" y="4166402"/>
              <a:ext cx="204335" cy="59758"/>
            </a:xfrm>
            <a:custGeom>
              <a:avLst/>
              <a:gdLst/>
              <a:ahLst/>
              <a:cxnLst/>
              <a:rect l="l" t="t" r="r" b="b"/>
              <a:pathLst>
                <a:path w="90" h="26" extrusionOk="0">
                  <a:moveTo>
                    <a:pt x="53" y="0"/>
                  </a:moveTo>
                  <a:cubicBezTo>
                    <a:pt x="50" y="0"/>
                    <a:pt x="47" y="0"/>
                    <a:pt x="45" y="0"/>
                  </a:cubicBezTo>
                  <a:cubicBezTo>
                    <a:pt x="42" y="0"/>
                    <a:pt x="39" y="0"/>
                    <a:pt x="36" y="0"/>
                  </a:cubicBezTo>
                  <a:cubicBezTo>
                    <a:pt x="15" y="2"/>
                    <a:pt x="0" y="13"/>
                    <a:pt x="0" y="26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90" y="13"/>
                    <a:pt x="74" y="2"/>
                    <a:pt x="53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64" name="Google Shape;564;p32"/>
          <p:cNvGrpSpPr/>
          <p:nvPr/>
        </p:nvGrpSpPr>
        <p:grpSpPr>
          <a:xfrm rot="-54601">
            <a:off x="7573214" y="2223702"/>
            <a:ext cx="201426" cy="321326"/>
            <a:chOff x="3286125" y="3303588"/>
            <a:chExt cx="266700" cy="425451"/>
          </a:xfrm>
        </p:grpSpPr>
        <p:sp>
          <p:nvSpPr>
            <p:cNvPr id="565" name="Google Shape;565;p32"/>
            <p:cNvSpPr/>
            <p:nvPr/>
          </p:nvSpPr>
          <p:spPr>
            <a:xfrm>
              <a:off x="3286125" y="3384551"/>
              <a:ext cx="266700" cy="265113"/>
            </a:xfrm>
            <a:custGeom>
              <a:avLst/>
              <a:gdLst/>
              <a:ahLst/>
              <a:cxnLst/>
              <a:rect l="l" t="t" r="r" b="b"/>
              <a:pathLst>
                <a:path w="100" h="99" extrusionOk="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90"/>
                  </a:moveTo>
                  <a:cubicBezTo>
                    <a:pt x="28" y="90"/>
                    <a:pt x="10" y="72"/>
                    <a:pt x="10" y="50"/>
                  </a:cubicBezTo>
                  <a:cubicBezTo>
                    <a:pt x="10" y="28"/>
                    <a:pt x="28" y="10"/>
                    <a:pt x="50" y="10"/>
                  </a:cubicBezTo>
                  <a:cubicBezTo>
                    <a:pt x="72" y="10"/>
                    <a:pt x="90" y="28"/>
                    <a:pt x="90" y="50"/>
                  </a:cubicBezTo>
                  <a:cubicBezTo>
                    <a:pt x="90" y="72"/>
                    <a:pt x="72" y="90"/>
                    <a:pt x="50" y="9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338513" y="3303588"/>
              <a:ext cx="161925" cy="74613"/>
            </a:xfrm>
            <a:custGeom>
              <a:avLst/>
              <a:gdLst/>
              <a:ahLst/>
              <a:cxnLst/>
              <a:rect l="l" t="t" r="r" b="b"/>
              <a:pathLst>
                <a:path w="60" h="28" extrusionOk="0">
                  <a:moveTo>
                    <a:pt x="30" y="20"/>
                  </a:moveTo>
                  <a:cubicBezTo>
                    <a:pt x="41" y="20"/>
                    <a:pt x="51" y="23"/>
                    <a:pt x="59" y="28"/>
                  </a:cubicBezTo>
                  <a:cubicBezTo>
                    <a:pt x="60" y="27"/>
                    <a:pt x="60" y="26"/>
                    <a:pt x="60" y="25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5" y="0"/>
                    <a:pt x="5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9" y="23"/>
                    <a:pt x="19" y="20"/>
                    <a:pt x="30" y="2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338513" y="3657601"/>
              <a:ext cx="161925" cy="71438"/>
            </a:xfrm>
            <a:custGeom>
              <a:avLst/>
              <a:gdLst/>
              <a:ahLst/>
              <a:cxnLst/>
              <a:rect l="l" t="t" r="r" b="b"/>
              <a:pathLst>
                <a:path w="60" h="27" extrusionOk="0">
                  <a:moveTo>
                    <a:pt x="30" y="7"/>
                  </a:moveTo>
                  <a:cubicBezTo>
                    <a:pt x="19" y="7"/>
                    <a:pt x="9" y="5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5" y="27"/>
                    <a:pt x="1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5" y="27"/>
                    <a:pt x="60" y="23"/>
                    <a:pt x="60" y="1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0" y="1"/>
                    <a:pt x="59" y="0"/>
                  </a:cubicBezTo>
                  <a:cubicBezTo>
                    <a:pt x="51" y="5"/>
                    <a:pt x="41" y="7"/>
                    <a:pt x="30" y="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408363" y="3440113"/>
              <a:ext cx="68262" cy="93663"/>
            </a:xfrm>
            <a:custGeom>
              <a:avLst/>
              <a:gdLst/>
              <a:ahLst/>
              <a:cxnLst/>
              <a:rect l="l" t="t" r="r" b="b"/>
              <a:pathLst>
                <a:path w="25" h="35" extrusionOk="0">
                  <a:moveTo>
                    <a:pt x="2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3" y="35"/>
                    <a:pt x="25" y="32"/>
                    <a:pt x="25" y="30"/>
                  </a:cubicBezTo>
                  <a:cubicBezTo>
                    <a:pt x="25" y="27"/>
                    <a:pt x="23" y="25"/>
                    <a:pt x="20" y="25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69" name="Google Shape;569;p32"/>
          <p:cNvGrpSpPr/>
          <p:nvPr/>
        </p:nvGrpSpPr>
        <p:grpSpPr>
          <a:xfrm>
            <a:off x="1056549" y="2300524"/>
            <a:ext cx="308728" cy="295914"/>
            <a:chOff x="5151438" y="2524125"/>
            <a:chExt cx="1262063" cy="1209676"/>
          </a:xfrm>
        </p:grpSpPr>
        <p:sp>
          <p:nvSpPr>
            <p:cNvPr id="570" name="Google Shape;570;p32"/>
            <p:cNvSpPr/>
            <p:nvPr/>
          </p:nvSpPr>
          <p:spPr>
            <a:xfrm>
              <a:off x="5545138" y="2524125"/>
              <a:ext cx="482600" cy="457200"/>
            </a:xfrm>
            <a:custGeom>
              <a:avLst/>
              <a:gdLst/>
              <a:ahLst/>
              <a:cxnLst/>
              <a:rect l="l" t="t" r="r" b="b"/>
              <a:pathLst>
                <a:path w="192" h="182" extrusionOk="0">
                  <a:moveTo>
                    <a:pt x="100" y="150"/>
                  </a:moveTo>
                  <a:cubicBezTo>
                    <a:pt x="98" y="149"/>
                    <a:pt x="95" y="149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2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5932488" y="2805113"/>
              <a:ext cx="481013" cy="457200"/>
            </a:xfrm>
            <a:custGeom>
              <a:avLst/>
              <a:gdLst/>
              <a:ahLst/>
              <a:cxnLst/>
              <a:rect l="l" t="t" r="r" b="b"/>
              <a:pathLst>
                <a:path w="192" h="182" extrusionOk="0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7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5" y="63"/>
                    <a:pt x="65" y="63"/>
                    <a:pt x="65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6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5151438" y="2805113"/>
              <a:ext cx="481013" cy="457200"/>
            </a:xfrm>
            <a:custGeom>
              <a:avLst/>
              <a:gdLst/>
              <a:ahLst/>
              <a:cxnLst/>
              <a:rect l="l" t="t" r="r" b="b"/>
              <a:pathLst>
                <a:path w="192" h="182" extrusionOk="0">
                  <a:moveTo>
                    <a:pt x="100" y="150"/>
                  </a:moveTo>
                  <a:cubicBezTo>
                    <a:pt x="98" y="148"/>
                    <a:pt x="95" y="148"/>
                    <a:pt x="93" y="150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8" y="182"/>
                    <a:pt x="36" y="181"/>
                    <a:pt x="37" y="17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7"/>
                    <a:pt x="50" y="114"/>
                    <a:pt x="48" y="11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1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7" y="63"/>
                    <a:pt x="69" y="61"/>
                    <a:pt x="70" y="59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0"/>
                    <a:pt x="97" y="0"/>
                    <a:pt x="98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6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2" y="69"/>
                    <a:pt x="192" y="70"/>
                    <a:pt x="190" y="72"/>
                  </a:cubicBezTo>
                  <a:cubicBezTo>
                    <a:pt x="144" y="112"/>
                    <a:pt x="144" y="112"/>
                    <a:pt x="144" y="112"/>
                  </a:cubicBezTo>
                  <a:cubicBezTo>
                    <a:pt x="142" y="114"/>
                    <a:pt x="141" y="117"/>
                    <a:pt x="142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1"/>
                    <a:pt x="155" y="182"/>
                    <a:pt x="153" y="181"/>
                  </a:cubicBezTo>
                  <a:lnTo>
                    <a:pt x="100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5788026" y="3275013"/>
              <a:ext cx="482600" cy="458788"/>
            </a:xfrm>
            <a:custGeom>
              <a:avLst/>
              <a:gdLst/>
              <a:ahLst/>
              <a:cxnLst/>
              <a:rect l="l" t="t" r="r" b="b"/>
              <a:pathLst>
                <a:path w="192" h="183" extrusionOk="0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7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1" y="117"/>
                    <a:pt x="50" y="114"/>
                    <a:pt x="48" y="11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0"/>
                    <a:pt x="0" y="69"/>
                    <a:pt x="3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7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3" y="61"/>
                    <a:pt x="125" y="63"/>
                    <a:pt x="128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2" y="70"/>
                    <a:pt x="190" y="72"/>
                  </a:cubicBezTo>
                  <a:cubicBezTo>
                    <a:pt x="144" y="113"/>
                    <a:pt x="144" y="113"/>
                    <a:pt x="144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03838" y="3275013"/>
              <a:ext cx="479425" cy="458788"/>
            </a:xfrm>
            <a:custGeom>
              <a:avLst/>
              <a:gdLst/>
              <a:ahLst/>
              <a:cxnLst/>
              <a:rect l="l" t="t" r="r" b="b"/>
              <a:pathLst>
                <a:path w="191" h="183" extrusionOk="0">
                  <a:moveTo>
                    <a:pt x="99" y="150"/>
                  </a:moveTo>
                  <a:cubicBezTo>
                    <a:pt x="97" y="149"/>
                    <a:pt x="94" y="149"/>
                    <a:pt x="92" y="150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7" y="183"/>
                    <a:pt x="36" y="182"/>
                    <a:pt x="36" y="17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7"/>
                    <a:pt x="49" y="114"/>
                    <a:pt x="48" y="11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0"/>
                    <a:pt x="0" y="69"/>
                    <a:pt x="2" y="69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6" y="63"/>
                    <a:pt x="69" y="61"/>
                    <a:pt x="70" y="59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5" y="0"/>
                    <a:pt x="96" y="0"/>
                    <a:pt x="97" y="2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5" y="63"/>
                    <a:pt x="127" y="63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91" y="69"/>
                    <a:pt x="191" y="70"/>
                    <a:pt x="190" y="72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2" y="114"/>
                    <a:pt x="141" y="117"/>
                    <a:pt x="141" y="11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82"/>
                    <a:pt x="154" y="183"/>
                    <a:pt x="152" y="181"/>
                  </a:cubicBezTo>
                  <a:lnTo>
                    <a:pt x="99" y="15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75" name="Google Shape;575;p32"/>
          <p:cNvSpPr/>
          <p:nvPr/>
        </p:nvSpPr>
        <p:spPr>
          <a:xfrm>
            <a:off x="1686855" y="1830145"/>
            <a:ext cx="227216" cy="247090"/>
          </a:xfrm>
          <a:custGeom>
            <a:avLst/>
            <a:gdLst/>
            <a:ahLst/>
            <a:cxnLst/>
            <a:rect l="l" t="t" r="r" b="b"/>
            <a:pathLst>
              <a:path w="176" h="192" extrusionOk="0">
                <a:moveTo>
                  <a:pt x="104" y="148"/>
                </a:moveTo>
                <a:cubicBezTo>
                  <a:pt x="102" y="149"/>
                  <a:pt x="100" y="150"/>
                  <a:pt x="97" y="151"/>
                </a:cubicBezTo>
                <a:cubicBezTo>
                  <a:pt x="95" y="151"/>
                  <a:pt x="94" y="152"/>
                  <a:pt x="92" y="152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2" y="151"/>
                  <a:pt x="81" y="151"/>
                  <a:pt x="79" y="151"/>
                </a:cubicBezTo>
                <a:cubicBezTo>
                  <a:pt x="76" y="150"/>
                  <a:pt x="74" y="149"/>
                  <a:pt x="71" y="147"/>
                </a:cubicBezTo>
                <a:cubicBezTo>
                  <a:pt x="69" y="145"/>
                  <a:pt x="67" y="143"/>
                  <a:pt x="66" y="140"/>
                </a:cubicBezTo>
                <a:cubicBezTo>
                  <a:pt x="65" y="137"/>
                  <a:pt x="64" y="134"/>
                  <a:pt x="64" y="130"/>
                </a:cubicBezTo>
                <a:cubicBezTo>
                  <a:pt x="72" y="130"/>
                  <a:pt x="72" y="130"/>
                  <a:pt x="72" y="130"/>
                </a:cubicBezTo>
                <a:cubicBezTo>
                  <a:pt x="72" y="133"/>
                  <a:pt x="72" y="135"/>
                  <a:pt x="73" y="137"/>
                </a:cubicBezTo>
                <a:cubicBezTo>
                  <a:pt x="74" y="139"/>
                  <a:pt x="75" y="140"/>
                  <a:pt x="77" y="142"/>
                </a:cubicBezTo>
                <a:cubicBezTo>
                  <a:pt x="78" y="143"/>
                  <a:pt x="80" y="144"/>
                  <a:pt x="82" y="144"/>
                </a:cubicBezTo>
                <a:cubicBezTo>
                  <a:pt x="85" y="145"/>
                  <a:pt x="87" y="145"/>
                  <a:pt x="89" y="145"/>
                </a:cubicBezTo>
                <a:cubicBezTo>
                  <a:pt x="91" y="145"/>
                  <a:pt x="92" y="145"/>
                  <a:pt x="94" y="145"/>
                </a:cubicBezTo>
                <a:cubicBezTo>
                  <a:pt x="96" y="144"/>
                  <a:pt x="98" y="144"/>
                  <a:pt x="99" y="143"/>
                </a:cubicBezTo>
                <a:cubicBezTo>
                  <a:pt x="101" y="142"/>
                  <a:pt x="102" y="141"/>
                  <a:pt x="103" y="140"/>
                </a:cubicBezTo>
                <a:cubicBezTo>
                  <a:pt x="104" y="138"/>
                  <a:pt x="104" y="136"/>
                  <a:pt x="104" y="134"/>
                </a:cubicBezTo>
                <a:cubicBezTo>
                  <a:pt x="104" y="132"/>
                  <a:pt x="103" y="130"/>
                  <a:pt x="102" y="129"/>
                </a:cubicBezTo>
                <a:cubicBezTo>
                  <a:pt x="101" y="128"/>
                  <a:pt x="100" y="127"/>
                  <a:pt x="98" y="126"/>
                </a:cubicBezTo>
                <a:cubicBezTo>
                  <a:pt x="96" y="125"/>
                  <a:pt x="94" y="124"/>
                  <a:pt x="92" y="124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3" y="122"/>
                  <a:pt x="80" y="121"/>
                  <a:pt x="78" y="120"/>
                </a:cubicBezTo>
                <a:cubicBezTo>
                  <a:pt x="76" y="120"/>
                  <a:pt x="74" y="119"/>
                  <a:pt x="72" y="117"/>
                </a:cubicBezTo>
                <a:cubicBezTo>
                  <a:pt x="70" y="116"/>
                  <a:pt x="69" y="115"/>
                  <a:pt x="67" y="113"/>
                </a:cubicBezTo>
                <a:cubicBezTo>
                  <a:pt x="66" y="111"/>
                  <a:pt x="66" y="109"/>
                  <a:pt x="66" y="106"/>
                </a:cubicBezTo>
                <a:cubicBezTo>
                  <a:pt x="66" y="103"/>
                  <a:pt x="66" y="100"/>
                  <a:pt x="68" y="98"/>
                </a:cubicBezTo>
                <a:cubicBezTo>
                  <a:pt x="69" y="96"/>
                  <a:pt x="71" y="94"/>
                  <a:pt x="73" y="92"/>
                </a:cubicBezTo>
                <a:cubicBezTo>
                  <a:pt x="75" y="91"/>
                  <a:pt x="77" y="90"/>
                  <a:pt x="80" y="89"/>
                </a:cubicBezTo>
                <a:cubicBezTo>
                  <a:pt x="81" y="89"/>
                  <a:pt x="82" y="88"/>
                  <a:pt x="84" y="88"/>
                </a:cubicBezTo>
                <a:cubicBezTo>
                  <a:pt x="84" y="80"/>
                  <a:pt x="84" y="80"/>
                  <a:pt x="84" y="80"/>
                </a:cubicBezTo>
                <a:cubicBezTo>
                  <a:pt x="92" y="80"/>
                  <a:pt x="92" y="80"/>
                  <a:pt x="92" y="80"/>
                </a:cubicBezTo>
                <a:cubicBezTo>
                  <a:pt x="92" y="88"/>
                  <a:pt x="92" y="88"/>
                  <a:pt x="92" y="88"/>
                </a:cubicBezTo>
                <a:cubicBezTo>
                  <a:pt x="93" y="89"/>
                  <a:pt x="95" y="89"/>
                  <a:pt x="96" y="89"/>
                </a:cubicBezTo>
                <a:cubicBezTo>
                  <a:pt x="99" y="90"/>
                  <a:pt x="101" y="91"/>
                  <a:pt x="103" y="93"/>
                </a:cubicBezTo>
                <a:cubicBezTo>
                  <a:pt x="105" y="94"/>
                  <a:pt x="106" y="96"/>
                  <a:pt x="108" y="99"/>
                </a:cubicBezTo>
                <a:cubicBezTo>
                  <a:pt x="109" y="101"/>
                  <a:pt x="109" y="104"/>
                  <a:pt x="109" y="10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1" y="103"/>
                  <a:pt x="100" y="100"/>
                  <a:pt x="97" y="98"/>
                </a:cubicBezTo>
                <a:cubicBezTo>
                  <a:pt x="95" y="96"/>
                  <a:pt x="91" y="95"/>
                  <a:pt x="87" y="95"/>
                </a:cubicBezTo>
                <a:cubicBezTo>
                  <a:pt x="85" y="95"/>
                  <a:pt x="84" y="95"/>
                  <a:pt x="82" y="95"/>
                </a:cubicBezTo>
                <a:cubicBezTo>
                  <a:pt x="81" y="96"/>
                  <a:pt x="79" y="96"/>
                  <a:pt x="78" y="97"/>
                </a:cubicBezTo>
                <a:cubicBezTo>
                  <a:pt x="77" y="98"/>
                  <a:pt x="76" y="99"/>
                  <a:pt x="75" y="100"/>
                </a:cubicBezTo>
                <a:cubicBezTo>
                  <a:pt x="74" y="102"/>
                  <a:pt x="74" y="103"/>
                  <a:pt x="74" y="105"/>
                </a:cubicBezTo>
                <a:cubicBezTo>
                  <a:pt x="74" y="107"/>
                  <a:pt x="74" y="109"/>
                  <a:pt x="75" y="110"/>
                </a:cubicBezTo>
                <a:cubicBezTo>
                  <a:pt x="77" y="111"/>
                  <a:pt x="78" y="112"/>
                  <a:pt x="80" y="113"/>
                </a:cubicBezTo>
                <a:cubicBezTo>
                  <a:pt x="82" y="114"/>
                  <a:pt x="84" y="114"/>
                  <a:pt x="86" y="115"/>
                </a:cubicBezTo>
                <a:cubicBezTo>
                  <a:pt x="88" y="115"/>
                  <a:pt x="91" y="116"/>
                  <a:pt x="93" y="116"/>
                </a:cubicBezTo>
                <a:cubicBezTo>
                  <a:pt x="95" y="117"/>
                  <a:pt x="98" y="117"/>
                  <a:pt x="100" y="118"/>
                </a:cubicBezTo>
                <a:cubicBezTo>
                  <a:pt x="102" y="119"/>
                  <a:pt x="104" y="120"/>
                  <a:pt x="106" y="121"/>
                </a:cubicBezTo>
                <a:cubicBezTo>
                  <a:pt x="108" y="123"/>
                  <a:pt x="109" y="124"/>
                  <a:pt x="110" y="126"/>
                </a:cubicBezTo>
                <a:cubicBezTo>
                  <a:pt x="111" y="128"/>
                  <a:pt x="112" y="131"/>
                  <a:pt x="112" y="134"/>
                </a:cubicBezTo>
                <a:cubicBezTo>
                  <a:pt x="112" y="137"/>
                  <a:pt x="111" y="140"/>
                  <a:pt x="110" y="142"/>
                </a:cubicBezTo>
                <a:cubicBezTo>
                  <a:pt x="108" y="144"/>
                  <a:pt x="107" y="146"/>
                  <a:pt x="104" y="148"/>
                </a:cubicBezTo>
                <a:close/>
                <a:moveTo>
                  <a:pt x="107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47" y="71"/>
                  <a:pt x="26" y="101"/>
                  <a:pt x="14" y="129"/>
                </a:cubicBezTo>
                <a:cubicBezTo>
                  <a:pt x="3" y="157"/>
                  <a:pt x="17" y="184"/>
                  <a:pt x="43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133" y="184"/>
                  <a:pt x="133" y="184"/>
                  <a:pt x="133" y="184"/>
                </a:cubicBezTo>
                <a:cubicBezTo>
                  <a:pt x="159" y="184"/>
                  <a:pt x="173" y="157"/>
                  <a:pt x="162" y="129"/>
                </a:cubicBezTo>
                <a:cubicBezTo>
                  <a:pt x="150" y="101"/>
                  <a:pt x="129" y="71"/>
                  <a:pt x="107" y="56"/>
                </a:cubicBezTo>
                <a:close/>
                <a:moveTo>
                  <a:pt x="120" y="10"/>
                </a:moveTo>
                <a:cubicBezTo>
                  <a:pt x="118" y="9"/>
                  <a:pt x="111" y="8"/>
                  <a:pt x="107" y="8"/>
                </a:cubicBezTo>
                <a:cubicBezTo>
                  <a:pt x="107" y="8"/>
                  <a:pt x="106" y="8"/>
                  <a:pt x="106" y="8"/>
                </a:cubicBezTo>
                <a:cubicBezTo>
                  <a:pt x="103" y="9"/>
                  <a:pt x="100" y="11"/>
                  <a:pt x="97" y="12"/>
                </a:cubicBezTo>
                <a:cubicBezTo>
                  <a:pt x="94" y="13"/>
                  <a:pt x="91" y="13"/>
                  <a:pt x="88" y="14"/>
                </a:cubicBezTo>
                <a:cubicBezTo>
                  <a:pt x="85" y="13"/>
                  <a:pt x="82" y="13"/>
                  <a:pt x="79" y="12"/>
                </a:cubicBezTo>
                <a:cubicBezTo>
                  <a:pt x="76" y="11"/>
                  <a:pt x="73" y="9"/>
                  <a:pt x="70" y="8"/>
                </a:cubicBezTo>
                <a:cubicBezTo>
                  <a:pt x="70" y="8"/>
                  <a:pt x="69" y="8"/>
                  <a:pt x="69" y="8"/>
                </a:cubicBezTo>
                <a:cubicBezTo>
                  <a:pt x="65" y="8"/>
                  <a:pt x="58" y="9"/>
                  <a:pt x="56" y="10"/>
                </a:cubicBezTo>
                <a:cubicBezTo>
                  <a:pt x="42" y="12"/>
                  <a:pt x="52" y="24"/>
                  <a:pt x="63" y="41"/>
                </a:cubicBezTo>
                <a:cubicBezTo>
                  <a:pt x="67" y="48"/>
                  <a:pt x="67" y="48"/>
                  <a:pt x="67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24" y="24"/>
                  <a:pt x="134" y="12"/>
                  <a:pt x="120" y="10"/>
                </a:cubicBezTo>
                <a:close/>
                <a:moveTo>
                  <a:pt x="169" y="126"/>
                </a:moveTo>
                <a:cubicBezTo>
                  <a:pt x="176" y="143"/>
                  <a:pt x="175" y="161"/>
                  <a:pt x="166" y="174"/>
                </a:cubicBezTo>
                <a:cubicBezTo>
                  <a:pt x="159" y="186"/>
                  <a:pt x="147" y="192"/>
                  <a:pt x="133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43" y="192"/>
                  <a:pt x="43" y="192"/>
                  <a:pt x="43" y="192"/>
                </a:cubicBezTo>
                <a:cubicBezTo>
                  <a:pt x="29" y="192"/>
                  <a:pt x="17" y="186"/>
                  <a:pt x="10" y="174"/>
                </a:cubicBezTo>
                <a:cubicBezTo>
                  <a:pt x="1" y="161"/>
                  <a:pt x="0" y="143"/>
                  <a:pt x="7" y="126"/>
                </a:cubicBezTo>
                <a:cubicBezTo>
                  <a:pt x="20" y="96"/>
                  <a:pt x="40" y="68"/>
                  <a:pt x="60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3"/>
                  <a:pt x="53" y="41"/>
                  <a:pt x="52" y="39"/>
                </a:cubicBezTo>
                <a:cubicBezTo>
                  <a:pt x="44" y="27"/>
                  <a:pt x="39" y="18"/>
                  <a:pt x="42" y="10"/>
                </a:cubicBezTo>
                <a:cubicBezTo>
                  <a:pt x="44" y="6"/>
                  <a:pt x="48" y="3"/>
                  <a:pt x="54" y="2"/>
                </a:cubicBezTo>
                <a:cubicBezTo>
                  <a:pt x="56" y="2"/>
                  <a:pt x="64" y="0"/>
                  <a:pt x="69" y="0"/>
                </a:cubicBezTo>
                <a:cubicBezTo>
                  <a:pt x="70" y="0"/>
                  <a:pt x="71" y="0"/>
                  <a:pt x="72" y="0"/>
                </a:cubicBezTo>
                <a:cubicBezTo>
                  <a:pt x="75" y="1"/>
                  <a:pt x="77" y="2"/>
                  <a:pt x="80" y="3"/>
                </a:cubicBezTo>
                <a:cubicBezTo>
                  <a:pt x="81" y="4"/>
                  <a:pt x="81" y="4"/>
                  <a:pt x="82" y="4"/>
                </a:cubicBezTo>
                <a:cubicBezTo>
                  <a:pt x="84" y="5"/>
                  <a:pt x="86" y="5"/>
                  <a:pt x="88" y="6"/>
                </a:cubicBezTo>
                <a:cubicBezTo>
                  <a:pt x="90" y="5"/>
                  <a:pt x="92" y="5"/>
                  <a:pt x="94" y="4"/>
                </a:cubicBezTo>
                <a:cubicBezTo>
                  <a:pt x="95" y="4"/>
                  <a:pt x="95" y="4"/>
                  <a:pt x="96" y="3"/>
                </a:cubicBezTo>
                <a:cubicBezTo>
                  <a:pt x="99" y="2"/>
                  <a:pt x="101" y="1"/>
                  <a:pt x="104" y="0"/>
                </a:cubicBezTo>
                <a:cubicBezTo>
                  <a:pt x="105" y="0"/>
                  <a:pt x="106" y="0"/>
                  <a:pt x="107" y="0"/>
                </a:cubicBezTo>
                <a:cubicBezTo>
                  <a:pt x="112" y="0"/>
                  <a:pt x="120" y="2"/>
                  <a:pt x="122" y="2"/>
                </a:cubicBezTo>
                <a:cubicBezTo>
                  <a:pt x="128" y="3"/>
                  <a:pt x="132" y="6"/>
                  <a:pt x="134" y="10"/>
                </a:cubicBezTo>
                <a:cubicBezTo>
                  <a:pt x="137" y="18"/>
                  <a:pt x="132" y="27"/>
                  <a:pt x="124" y="39"/>
                </a:cubicBezTo>
                <a:cubicBezTo>
                  <a:pt x="123" y="41"/>
                  <a:pt x="121" y="43"/>
                  <a:pt x="120" y="46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36" y="68"/>
                  <a:pt x="156" y="96"/>
                  <a:pt x="169" y="126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7922104" y="2088452"/>
            <a:ext cx="246890" cy="215834"/>
          </a:xfrm>
          <a:custGeom>
            <a:avLst/>
            <a:gdLst/>
            <a:ahLst/>
            <a:cxnLst/>
            <a:rect l="l" t="t" r="r" b="b"/>
            <a:pathLst>
              <a:path w="64" h="56" extrusionOk="0">
                <a:moveTo>
                  <a:pt x="59" y="38"/>
                </a:moveTo>
                <a:cubicBezTo>
                  <a:pt x="36" y="26"/>
                  <a:pt x="36" y="26"/>
                  <a:pt x="36" y="26"/>
                </a:cubicBezTo>
                <a:cubicBezTo>
                  <a:pt x="36" y="24"/>
                  <a:pt x="37" y="23"/>
                  <a:pt x="38" y="22"/>
                </a:cubicBezTo>
                <a:cubicBezTo>
                  <a:pt x="42" y="20"/>
                  <a:pt x="44" y="16"/>
                  <a:pt x="44" y="12"/>
                </a:cubicBezTo>
                <a:cubicBezTo>
                  <a:pt x="44" y="5"/>
                  <a:pt x="39" y="0"/>
                  <a:pt x="32" y="0"/>
                </a:cubicBezTo>
                <a:cubicBezTo>
                  <a:pt x="25" y="0"/>
                  <a:pt x="20" y="5"/>
                  <a:pt x="20" y="12"/>
                </a:cubicBezTo>
                <a:cubicBezTo>
                  <a:pt x="20" y="14"/>
                  <a:pt x="22" y="16"/>
                  <a:pt x="24" y="16"/>
                </a:cubicBezTo>
                <a:cubicBezTo>
                  <a:pt x="26" y="16"/>
                  <a:pt x="28" y="14"/>
                  <a:pt x="28" y="12"/>
                </a:cubicBezTo>
                <a:cubicBezTo>
                  <a:pt x="28" y="10"/>
                  <a:pt x="30" y="8"/>
                  <a:pt x="32" y="8"/>
                </a:cubicBezTo>
                <a:cubicBezTo>
                  <a:pt x="34" y="8"/>
                  <a:pt x="36" y="10"/>
                  <a:pt x="36" y="12"/>
                </a:cubicBezTo>
                <a:cubicBezTo>
                  <a:pt x="36" y="13"/>
                  <a:pt x="35" y="15"/>
                  <a:pt x="34" y="15"/>
                </a:cubicBezTo>
                <a:cubicBezTo>
                  <a:pt x="30" y="18"/>
                  <a:pt x="28" y="21"/>
                  <a:pt x="28" y="26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40"/>
                  <a:pt x="0" y="44"/>
                  <a:pt x="0" y="48"/>
                </a:cubicBezTo>
                <a:cubicBezTo>
                  <a:pt x="0" y="52"/>
                  <a:pt x="4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56"/>
                  <a:pt x="64" y="52"/>
                  <a:pt x="64" y="48"/>
                </a:cubicBezTo>
                <a:cubicBezTo>
                  <a:pt x="64" y="44"/>
                  <a:pt x="62" y="40"/>
                  <a:pt x="59" y="38"/>
                </a:cubicBezTo>
                <a:close/>
                <a:moveTo>
                  <a:pt x="8" y="48"/>
                </a:moveTo>
                <a:cubicBezTo>
                  <a:pt x="8" y="47"/>
                  <a:pt x="9" y="46"/>
                  <a:pt x="9" y="45"/>
                </a:cubicBezTo>
                <a:cubicBezTo>
                  <a:pt x="32" y="33"/>
                  <a:pt x="32" y="33"/>
                  <a:pt x="32" y="33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6"/>
                  <a:pt x="56" y="47"/>
                  <a:pt x="56" y="48"/>
                </a:cubicBezTo>
                <a:lnTo>
                  <a:pt x="8" y="48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77" name="Google Shape;577;p32"/>
          <p:cNvGrpSpPr/>
          <p:nvPr/>
        </p:nvGrpSpPr>
        <p:grpSpPr>
          <a:xfrm>
            <a:off x="2196411" y="3234102"/>
            <a:ext cx="268241" cy="268241"/>
            <a:chOff x="7716838" y="4857750"/>
            <a:chExt cx="569913" cy="569912"/>
          </a:xfrm>
        </p:grpSpPr>
        <p:sp>
          <p:nvSpPr>
            <p:cNvPr id="578" name="Google Shape;578;p32"/>
            <p:cNvSpPr/>
            <p:nvPr/>
          </p:nvSpPr>
          <p:spPr>
            <a:xfrm>
              <a:off x="7716838" y="5238750"/>
              <a:ext cx="382588" cy="188912"/>
            </a:xfrm>
            <a:custGeom>
              <a:avLst/>
              <a:gdLst/>
              <a:ahLst/>
              <a:cxnLst/>
              <a:rect l="l" t="t" r="r" b="b"/>
              <a:pathLst>
                <a:path w="164" h="81" extrusionOk="0">
                  <a:moveTo>
                    <a:pt x="164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8" y="36"/>
                    <a:pt x="20" y="32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16" y="46"/>
                    <a:pt x="12" y="52"/>
                    <a:pt x="12" y="5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7" y="46"/>
                    <a:pt x="140" y="43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56" y="36"/>
                    <a:pt x="164" y="47"/>
                    <a:pt x="164" y="59"/>
                  </a:cubicBezTo>
                  <a:lnTo>
                    <a:pt x="164" y="81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7799388" y="5019675"/>
              <a:ext cx="211138" cy="249237"/>
            </a:xfrm>
            <a:custGeom>
              <a:avLst/>
              <a:gdLst/>
              <a:ahLst/>
              <a:cxnLst/>
              <a:rect l="l" t="t" r="r" b="b"/>
              <a:pathLst>
                <a:path w="91" h="107" extrusionOk="0">
                  <a:moveTo>
                    <a:pt x="46" y="107"/>
                  </a:moveTo>
                  <a:cubicBezTo>
                    <a:pt x="20" y="107"/>
                    <a:pt x="0" y="83"/>
                    <a:pt x="0" y="53"/>
                  </a:cubicBezTo>
                  <a:cubicBezTo>
                    <a:pt x="0" y="24"/>
                    <a:pt x="20" y="0"/>
                    <a:pt x="46" y="0"/>
                  </a:cubicBezTo>
                  <a:cubicBezTo>
                    <a:pt x="71" y="0"/>
                    <a:pt x="91" y="24"/>
                    <a:pt x="91" y="53"/>
                  </a:cubicBezTo>
                  <a:cubicBezTo>
                    <a:pt x="91" y="83"/>
                    <a:pt x="71" y="107"/>
                    <a:pt x="46" y="107"/>
                  </a:cubicBezTo>
                  <a:close/>
                  <a:moveTo>
                    <a:pt x="46" y="12"/>
                  </a:moveTo>
                  <a:cubicBezTo>
                    <a:pt x="27" y="12"/>
                    <a:pt x="12" y="30"/>
                    <a:pt x="12" y="53"/>
                  </a:cubicBezTo>
                  <a:cubicBezTo>
                    <a:pt x="12" y="76"/>
                    <a:pt x="27" y="95"/>
                    <a:pt x="46" y="95"/>
                  </a:cubicBezTo>
                  <a:cubicBezTo>
                    <a:pt x="64" y="95"/>
                    <a:pt x="79" y="76"/>
                    <a:pt x="79" y="53"/>
                  </a:cubicBezTo>
                  <a:cubicBezTo>
                    <a:pt x="79" y="30"/>
                    <a:pt x="64" y="12"/>
                    <a:pt x="46" y="12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808913" y="5068888"/>
              <a:ext cx="190500" cy="80962"/>
            </a:xfrm>
            <a:custGeom>
              <a:avLst/>
              <a:gdLst/>
              <a:ahLst/>
              <a:cxnLst/>
              <a:rect l="l" t="t" r="r" b="b"/>
              <a:pathLst>
                <a:path w="82" h="35" extrusionOk="0">
                  <a:moveTo>
                    <a:pt x="71" y="35"/>
                  </a:moveTo>
                  <a:cubicBezTo>
                    <a:pt x="61" y="35"/>
                    <a:pt x="54" y="31"/>
                    <a:pt x="47" y="23"/>
                  </a:cubicBezTo>
                  <a:cubicBezTo>
                    <a:pt x="40" y="30"/>
                    <a:pt x="28" y="34"/>
                    <a:pt x="18" y="34"/>
                  </a:cubicBezTo>
                  <a:cubicBezTo>
                    <a:pt x="11" y="34"/>
                    <a:pt x="5" y="33"/>
                    <a:pt x="0" y="3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9" y="21"/>
                    <a:pt x="13" y="22"/>
                    <a:pt x="18" y="22"/>
                  </a:cubicBezTo>
                  <a:cubicBezTo>
                    <a:pt x="27" y="22"/>
                    <a:pt x="39" y="17"/>
                    <a:pt x="42" y="1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9" y="21"/>
                    <a:pt x="66" y="25"/>
                    <a:pt x="76" y="22"/>
                  </a:cubicBezTo>
                  <a:cubicBezTo>
                    <a:pt x="77" y="22"/>
                    <a:pt x="78" y="22"/>
                    <a:pt x="79" y="22"/>
                  </a:cubicBezTo>
                  <a:cubicBezTo>
                    <a:pt x="80" y="22"/>
                    <a:pt x="80" y="22"/>
                    <a:pt x="81" y="2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80" y="34"/>
                    <a:pt x="79" y="34"/>
                    <a:pt x="79" y="34"/>
                  </a:cubicBezTo>
                  <a:cubicBezTo>
                    <a:pt x="76" y="35"/>
                    <a:pt x="73" y="35"/>
                    <a:pt x="71" y="35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904163" y="4857750"/>
              <a:ext cx="382588" cy="350837"/>
            </a:xfrm>
            <a:custGeom>
              <a:avLst/>
              <a:gdLst/>
              <a:ahLst/>
              <a:cxnLst/>
              <a:rect l="l" t="t" r="r" b="b"/>
              <a:pathLst>
                <a:path w="241" h="221" extrusionOk="0">
                  <a:moveTo>
                    <a:pt x="117" y="221"/>
                  </a:moveTo>
                  <a:lnTo>
                    <a:pt x="117" y="147"/>
                  </a:lnTo>
                  <a:lnTo>
                    <a:pt x="97" y="147"/>
                  </a:lnTo>
                  <a:lnTo>
                    <a:pt x="97" y="130"/>
                  </a:lnTo>
                  <a:lnTo>
                    <a:pt x="135" y="130"/>
                  </a:lnTo>
                  <a:lnTo>
                    <a:pt x="135" y="174"/>
                  </a:lnTo>
                  <a:lnTo>
                    <a:pt x="175" y="130"/>
                  </a:lnTo>
                  <a:lnTo>
                    <a:pt x="223" y="130"/>
                  </a:lnTo>
                  <a:lnTo>
                    <a:pt x="223" y="18"/>
                  </a:lnTo>
                  <a:lnTo>
                    <a:pt x="17" y="18"/>
                  </a:lnTo>
                  <a:lnTo>
                    <a:pt x="17" y="68"/>
                  </a:lnTo>
                  <a:lnTo>
                    <a:pt x="0" y="68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47"/>
                  </a:lnTo>
                  <a:lnTo>
                    <a:pt x="183" y="147"/>
                  </a:lnTo>
                  <a:lnTo>
                    <a:pt x="117" y="221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8018463" y="49657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8094663" y="49657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8172450" y="49657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85" name="Google Shape;585;p32"/>
          <p:cNvSpPr/>
          <p:nvPr/>
        </p:nvSpPr>
        <p:spPr>
          <a:xfrm rot="2700000">
            <a:off x="1592525" y="4079444"/>
            <a:ext cx="177546" cy="326980"/>
          </a:xfrm>
          <a:custGeom>
            <a:avLst/>
            <a:gdLst/>
            <a:ahLst/>
            <a:cxnLst/>
            <a:rect l="l" t="t" r="r" b="b"/>
            <a:pathLst>
              <a:path w="579" h="1073" extrusionOk="0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86" name="Google Shape;586;p32"/>
          <p:cNvGrpSpPr/>
          <p:nvPr/>
        </p:nvGrpSpPr>
        <p:grpSpPr>
          <a:xfrm rot="2700000">
            <a:off x="2701505" y="3271725"/>
            <a:ext cx="213654" cy="372326"/>
            <a:chOff x="4732338" y="4783138"/>
            <a:chExt cx="703263" cy="1225550"/>
          </a:xfrm>
        </p:grpSpPr>
        <p:sp>
          <p:nvSpPr>
            <p:cNvPr id="587" name="Google Shape;587;p32"/>
            <p:cNvSpPr/>
            <p:nvPr/>
          </p:nvSpPr>
          <p:spPr>
            <a:xfrm>
              <a:off x="4732338" y="4783138"/>
              <a:ext cx="703263" cy="1173163"/>
            </a:xfrm>
            <a:custGeom>
              <a:avLst/>
              <a:gdLst/>
              <a:ahLst/>
              <a:cxnLst/>
              <a:rect l="l" t="t" r="r" b="b"/>
              <a:pathLst>
                <a:path w="184" h="310" extrusionOk="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960938" y="5127626"/>
              <a:ext cx="244475" cy="2413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4973638" y="5649913"/>
              <a:ext cx="225425" cy="358775"/>
            </a:xfrm>
            <a:custGeom>
              <a:avLst/>
              <a:gdLst/>
              <a:ahLst/>
              <a:cxnLst/>
              <a:rect l="l" t="t" r="r" b="b"/>
              <a:pathLst>
                <a:path w="59" h="95" extrusionOk="0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590" name="Google Shape;590;p32"/>
          <p:cNvSpPr/>
          <p:nvPr/>
        </p:nvSpPr>
        <p:spPr>
          <a:xfrm>
            <a:off x="6837385" y="2859144"/>
            <a:ext cx="277403" cy="208053"/>
          </a:xfrm>
          <a:custGeom>
            <a:avLst/>
            <a:gdLst/>
            <a:ahLst/>
            <a:cxnLst/>
            <a:rect l="l" t="t" r="r" b="b"/>
            <a:pathLst>
              <a:path w="112" h="84" extrusionOk="0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105" y="84"/>
                  <a:pt x="112" y="77"/>
                  <a:pt x="112" y="68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16"/>
                </a:moveTo>
                <a:cubicBezTo>
                  <a:pt x="104" y="68"/>
                  <a:pt x="104" y="68"/>
                  <a:pt x="104" y="68"/>
                </a:cubicBezTo>
                <a:cubicBezTo>
                  <a:pt x="104" y="68"/>
                  <a:pt x="104" y="69"/>
                  <a:pt x="104" y="69"/>
                </a:cubicBezTo>
                <a:cubicBezTo>
                  <a:pt x="71" y="38"/>
                  <a:pt x="71" y="38"/>
                  <a:pt x="71" y="3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5"/>
                  <a:pt x="104" y="16"/>
                </a:cubicBezTo>
                <a:close/>
                <a:moveTo>
                  <a:pt x="96" y="8"/>
                </a:moveTo>
                <a:cubicBezTo>
                  <a:pt x="97" y="8"/>
                  <a:pt x="98" y="8"/>
                  <a:pt x="98" y="8"/>
                </a:cubicBezTo>
                <a:cubicBezTo>
                  <a:pt x="55" y="41"/>
                  <a:pt x="55" y="41"/>
                  <a:pt x="55" y="41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8"/>
                  <a:pt x="15" y="8"/>
                  <a:pt x="16" y="8"/>
                </a:cubicBezTo>
                <a:lnTo>
                  <a:pt x="96" y="8"/>
                </a:lnTo>
                <a:close/>
                <a:moveTo>
                  <a:pt x="8" y="69"/>
                </a:moveTo>
                <a:cubicBezTo>
                  <a:pt x="8" y="69"/>
                  <a:pt x="8" y="68"/>
                  <a:pt x="8" y="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40" y="39"/>
                  <a:pt x="40" y="39"/>
                  <a:pt x="40" y="39"/>
                </a:cubicBezTo>
                <a:lnTo>
                  <a:pt x="8" y="69"/>
                </a:lnTo>
                <a:close/>
                <a:moveTo>
                  <a:pt x="16" y="76"/>
                </a:moveTo>
                <a:cubicBezTo>
                  <a:pt x="15" y="76"/>
                  <a:pt x="13" y="76"/>
                  <a:pt x="13" y="75"/>
                </a:cubicBezTo>
                <a:cubicBezTo>
                  <a:pt x="47" y="43"/>
                  <a:pt x="47" y="43"/>
                  <a:pt x="47" y="43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1" y="47"/>
                  <a:pt x="53" y="48"/>
                  <a:pt x="55" y="48"/>
                </a:cubicBezTo>
                <a:cubicBezTo>
                  <a:pt x="58" y="48"/>
                  <a:pt x="60" y="47"/>
                  <a:pt x="61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5" y="43"/>
                  <a:pt x="65" y="43"/>
                  <a:pt x="65" y="43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76"/>
                  <a:pt x="97" y="76"/>
                  <a:pt x="96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591" name="Google Shape;591;p32"/>
          <p:cNvGrpSpPr/>
          <p:nvPr/>
        </p:nvGrpSpPr>
        <p:grpSpPr>
          <a:xfrm>
            <a:off x="7807370" y="2650791"/>
            <a:ext cx="275127" cy="239539"/>
            <a:chOff x="1482726" y="3625850"/>
            <a:chExt cx="319088" cy="277813"/>
          </a:xfrm>
        </p:grpSpPr>
        <p:sp>
          <p:nvSpPr>
            <p:cNvPr id="592" name="Google Shape;592;p32"/>
            <p:cNvSpPr/>
            <p:nvPr/>
          </p:nvSpPr>
          <p:spPr>
            <a:xfrm>
              <a:off x="1482726" y="3625850"/>
              <a:ext cx="319088" cy="277813"/>
            </a:xfrm>
            <a:custGeom>
              <a:avLst/>
              <a:gdLst/>
              <a:ahLst/>
              <a:cxnLst/>
              <a:rect l="l" t="t" r="r" b="b"/>
              <a:pathLst>
                <a:path w="120" h="104" extrusionOk="0">
                  <a:moveTo>
                    <a:pt x="10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3" y="26"/>
                    <a:pt x="8" y="27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00"/>
                    <a:pt x="12" y="104"/>
                    <a:pt x="16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8" y="104"/>
                    <a:pt x="112" y="100"/>
                    <a:pt x="112" y="96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7" y="26"/>
                    <a:pt x="120" y="21"/>
                    <a:pt x="120" y="16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0" y="8"/>
                    <a:pt x="112" y="10"/>
                    <a:pt x="112" y="12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2" y="18"/>
                    <a:pt x="110" y="20"/>
                    <a:pt x="108" y="20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0" y="20"/>
                    <a:pt x="8" y="18"/>
                    <a:pt x="8" y="16"/>
                  </a:cubicBezTo>
                  <a:lnTo>
                    <a:pt x="8" y="12"/>
                  </a:lnTo>
                  <a:close/>
                  <a:moveTo>
                    <a:pt x="16" y="96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6" y="96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00201" y="3732213"/>
              <a:ext cx="84138" cy="22225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0" y="8"/>
                    <a:pt x="32" y="6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94" name="Google Shape;594;p32"/>
          <p:cNvGrpSpPr/>
          <p:nvPr/>
        </p:nvGrpSpPr>
        <p:grpSpPr>
          <a:xfrm>
            <a:off x="7548872" y="2842439"/>
            <a:ext cx="250110" cy="241467"/>
            <a:chOff x="4064000" y="5461000"/>
            <a:chExt cx="735013" cy="709613"/>
          </a:xfrm>
        </p:grpSpPr>
        <p:sp>
          <p:nvSpPr>
            <p:cNvPr id="595" name="Google Shape;595;p32"/>
            <p:cNvSpPr/>
            <p:nvPr/>
          </p:nvSpPr>
          <p:spPr>
            <a:xfrm>
              <a:off x="4064000" y="5461000"/>
              <a:ext cx="708025" cy="709613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42" y="155"/>
                  </a:moveTo>
                  <a:cubicBezTo>
                    <a:pt x="137" y="159"/>
                    <a:pt x="131" y="163"/>
                    <a:pt x="125" y="165"/>
                  </a:cubicBezTo>
                  <a:cubicBezTo>
                    <a:pt x="127" y="162"/>
                    <a:pt x="129" y="159"/>
                    <a:pt x="131" y="156"/>
                  </a:cubicBezTo>
                  <a:cubicBezTo>
                    <a:pt x="128" y="157"/>
                    <a:pt x="124" y="157"/>
                    <a:pt x="121" y="157"/>
                  </a:cubicBezTo>
                  <a:cubicBezTo>
                    <a:pt x="119" y="157"/>
                    <a:pt x="117" y="157"/>
                    <a:pt x="114" y="156"/>
                  </a:cubicBezTo>
                  <a:cubicBezTo>
                    <a:pt x="108" y="166"/>
                    <a:pt x="100" y="172"/>
                    <a:pt x="93" y="172"/>
                  </a:cubicBezTo>
                  <a:cubicBezTo>
                    <a:pt x="81" y="172"/>
                    <a:pt x="67" y="156"/>
                    <a:pt x="60" y="131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4" y="127"/>
                    <a:pt x="73" y="124"/>
                    <a:pt x="72" y="120"/>
                  </a:cubicBezTo>
                  <a:cubicBezTo>
                    <a:pt x="71" y="119"/>
                    <a:pt x="71" y="118"/>
                    <a:pt x="71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6" y="109"/>
                    <a:pt x="56" y="101"/>
                    <a:pt x="56" y="93"/>
                  </a:cubicBezTo>
                  <a:cubicBezTo>
                    <a:pt x="56" y="86"/>
                    <a:pt x="56" y="79"/>
                    <a:pt x="57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5" y="66"/>
                    <a:pt x="91" y="62"/>
                    <a:pt x="98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6" y="32"/>
                    <a:pt x="80" y="14"/>
                    <a:pt x="93" y="14"/>
                  </a:cubicBezTo>
                  <a:cubicBezTo>
                    <a:pt x="105" y="14"/>
                    <a:pt x="118" y="29"/>
                    <a:pt x="125" y="53"/>
                  </a:cubicBezTo>
                  <a:cubicBezTo>
                    <a:pt x="130" y="53"/>
                    <a:pt x="135" y="54"/>
                    <a:pt x="140" y="56"/>
                  </a:cubicBezTo>
                  <a:cubicBezTo>
                    <a:pt x="137" y="42"/>
                    <a:pt x="132" y="30"/>
                    <a:pt x="125" y="21"/>
                  </a:cubicBezTo>
                  <a:cubicBezTo>
                    <a:pt x="142" y="28"/>
                    <a:pt x="156" y="42"/>
                    <a:pt x="164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51" y="62"/>
                    <a:pt x="157" y="66"/>
                    <a:pt x="162" y="72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1" y="79"/>
                    <a:pt x="172" y="86"/>
                    <a:pt x="172" y="93"/>
                  </a:cubicBezTo>
                  <a:cubicBezTo>
                    <a:pt x="172" y="93"/>
                    <a:pt x="172" y="94"/>
                    <a:pt x="172" y="94"/>
                  </a:cubicBezTo>
                  <a:cubicBezTo>
                    <a:pt x="174" y="104"/>
                    <a:pt x="173" y="113"/>
                    <a:pt x="170" y="123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8" y="131"/>
                    <a:pt x="178" y="131"/>
                    <a:pt x="178" y="131"/>
                  </a:cubicBezTo>
                  <a:cubicBezTo>
                    <a:pt x="179" y="131"/>
                    <a:pt x="179" y="131"/>
                    <a:pt x="179" y="131"/>
                  </a:cubicBezTo>
                  <a:cubicBezTo>
                    <a:pt x="179" y="128"/>
                    <a:pt x="179" y="128"/>
                    <a:pt x="179" y="128"/>
                  </a:cubicBezTo>
                  <a:cubicBezTo>
                    <a:pt x="184" y="117"/>
                    <a:pt x="186" y="106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ubicBezTo>
                    <a:pt x="42" y="0"/>
                    <a:pt x="0" y="42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15" y="186"/>
                    <a:pt x="135" y="178"/>
                    <a:pt x="151" y="166"/>
                  </a:cubicBezTo>
                  <a:lnTo>
                    <a:pt x="142" y="155"/>
                  </a:lnTo>
                  <a:close/>
                  <a:moveTo>
                    <a:pt x="61" y="21"/>
                  </a:moveTo>
                  <a:cubicBezTo>
                    <a:pt x="54" y="31"/>
                    <a:pt x="49" y="44"/>
                    <a:pt x="4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30" y="42"/>
                    <a:pt x="44" y="28"/>
                    <a:pt x="61" y="21"/>
                  </a:cubicBezTo>
                  <a:close/>
                  <a:moveTo>
                    <a:pt x="14" y="93"/>
                  </a:moveTo>
                  <a:cubicBezTo>
                    <a:pt x="14" y="86"/>
                    <a:pt x="15" y="79"/>
                    <a:pt x="17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2" y="79"/>
                    <a:pt x="42" y="86"/>
                    <a:pt x="42" y="93"/>
                  </a:cubicBezTo>
                  <a:cubicBezTo>
                    <a:pt x="42" y="101"/>
                    <a:pt x="42" y="109"/>
                    <a:pt x="43" y="11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09"/>
                    <a:pt x="14" y="101"/>
                    <a:pt x="14" y="93"/>
                  </a:cubicBezTo>
                  <a:close/>
                  <a:moveTo>
                    <a:pt x="23" y="131"/>
                  </a:moveTo>
                  <a:cubicBezTo>
                    <a:pt x="46" y="131"/>
                    <a:pt x="46" y="131"/>
                    <a:pt x="46" y="131"/>
                  </a:cubicBezTo>
                  <a:cubicBezTo>
                    <a:pt x="49" y="144"/>
                    <a:pt x="54" y="156"/>
                    <a:pt x="61" y="165"/>
                  </a:cubicBezTo>
                  <a:cubicBezTo>
                    <a:pt x="45" y="158"/>
                    <a:pt x="32" y="146"/>
                    <a:pt x="23" y="131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4352925" y="5691188"/>
              <a:ext cx="446088" cy="446088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116" y="103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81" y="65"/>
                    <a:pt x="80" y="65"/>
                    <a:pt x="80" y="65"/>
                  </a:cubicBezTo>
                  <a:cubicBezTo>
                    <a:pt x="86" y="55"/>
                    <a:pt x="87" y="44"/>
                    <a:pt x="84" y="33"/>
                  </a:cubicBezTo>
                  <a:cubicBezTo>
                    <a:pt x="77" y="11"/>
                    <a:pt x="54" y="0"/>
                    <a:pt x="33" y="6"/>
                  </a:cubicBezTo>
                  <a:cubicBezTo>
                    <a:pt x="12" y="13"/>
                    <a:pt x="0" y="36"/>
                    <a:pt x="7" y="57"/>
                  </a:cubicBezTo>
                  <a:cubicBezTo>
                    <a:pt x="13" y="78"/>
                    <a:pt x="36" y="90"/>
                    <a:pt x="57" y="83"/>
                  </a:cubicBezTo>
                  <a:cubicBezTo>
                    <a:pt x="61" y="82"/>
                    <a:pt x="64" y="81"/>
                    <a:pt x="67" y="79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2" y="117"/>
                    <a:pt x="104" y="117"/>
                    <a:pt x="106" y="11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6" y="106"/>
                    <a:pt x="117" y="104"/>
                    <a:pt x="116" y="103"/>
                  </a:cubicBezTo>
                  <a:close/>
                  <a:moveTo>
                    <a:pt x="17" y="54"/>
                  </a:moveTo>
                  <a:cubicBezTo>
                    <a:pt x="12" y="38"/>
                    <a:pt x="21" y="22"/>
                    <a:pt x="36" y="17"/>
                  </a:cubicBezTo>
                  <a:cubicBezTo>
                    <a:pt x="52" y="12"/>
                    <a:pt x="69" y="20"/>
                    <a:pt x="73" y="36"/>
                  </a:cubicBezTo>
                  <a:cubicBezTo>
                    <a:pt x="78" y="52"/>
                    <a:pt x="70" y="68"/>
                    <a:pt x="54" y="73"/>
                  </a:cubicBezTo>
                  <a:cubicBezTo>
                    <a:pt x="39" y="78"/>
                    <a:pt x="22" y="69"/>
                    <a:pt x="17" y="5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4433888" y="5754688"/>
              <a:ext cx="190500" cy="141288"/>
            </a:xfrm>
            <a:custGeom>
              <a:avLst/>
              <a:gdLst/>
              <a:ahLst/>
              <a:cxnLst/>
              <a:rect l="l" t="t" r="r" b="b"/>
              <a:pathLst>
                <a:path w="50" h="37" extrusionOk="0">
                  <a:moveTo>
                    <a:pt x="10" y="16"/>
                  </a:moveTo>
                  <a:cubicBezTo>
                    <a:pt x="26" y="11"/>
                    <a:pt x="43" y="20"/>
                    <a:pt x="48" y="36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50" y="32"/>
                    <a:pt x="50" y="26"/>
                    <a:pt x="49" y="20"/>
                  </a:cubicBezTo>
                  <a:cubicBezTo>
                    <a:pt x="45" y="7"/>
                    <a:pt x="30" y="0"/>
                    <a:pt x="17" y="4"/>
                  </a:cubicBezTo>
                  <a:cubicBezTo>
                    <a:pt x="8" y="6"/>
                    <a:pt x="2" y="13"/>
                    <a:pt x="0" y="21"/>
                  </a:cubicBezTo>
                  <a:cubicBezTo>
                    <a:pt x="3" y="19"/>
                    <a:pt x="6" y="17"/>
                    <a:pt x="10" y="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98" name="Google Shape;598;p32"/>
          <p:cNvGrpSpPr/>
          <p:nvPr/>
        </p:nvGrpSpPr>
        <p:grpSpPr>
          <a:xfrm>
            <a:off x="1006891" y="3375598"/>
            <a:ext cx="294188" cy="206441"/>
            <a:chOff x="5730876" y="4662488"/>
            <a:chExt cx="1931988" cy="1355725"/>
          </a:xfrm>
        </p:grpSpPr>
        <p:sp>
          <p:nvSpPr>
            <p:cNvPr id="599" name="Google Shape;599;p32"/>
            <p:cNvSpPr/>
            <p:nvPr/>
          </p:nvSpPr>
          <p:spPr>
            <a:xfrm>
              <a:off x="5730876" y="4662488"/>
              <a:ext cx="1931988" cy="1355725"/>
            </a:xfrm>
            <a:custGeom>
              <a:avLst/>
              <a:gdLst/>
              <a:ahLst/>
              <a:cxnLst/>
              <a:rect l="l" t="t" r="r" b="b"/>
              <a:pathLst>
                <a:path w="1759" h="1235" extrusionOk="0">
                  <a:moveTo>
                    <a:pt x="1749" y="863"/>
                  </a:moveTo>
                  <a:cubicBezTo>
                    <a:pt x="1712" y="863"/>
                    <a:pt x="1712" y="863"/>
                    <a:pt x="1712" y="863"/>
                  </a:cubicBezTo>
                  <a:cubicBezTo>
                    <a:pt x="1712" y="638"/>
                    <a:pt x="1712" y="638"/>
                    <a:pt x="1712" y="638"/>
                  </a:cubicBezTo>
                  <a:cubicBezTo>
                    <a:pt x="1712" y="625"/>
                    <a:pt x="1712" y="619"/>
                    <a:pt x="1593" y="409"/>
                  </a:cubicBezTo>
                  <a:cubicBezTo>
                    <a:pt x="1537" y="310"/>
                    <a:pt x="1480" y="211"/>
                    <a:pt x="1479" y="210"/>
                  </a:cubicBezTo>
                  <a:cubicBezTo>
                    <a:pt x="1477" y="206"/>
                    <a:pt x="1477" y="206"/>
                    <a:pt x="1477" y="206"/>
                  </a:cubicBezTo>
                  <a:cubicBezTo>
                    <a:pt x="1473" y="202"/>
                    <a:pt x="1473" y="202"/>
                    <a:pt x="1473" y="202"/>
                  </a:cubicBezTo>
                  <a:cubicBezTo>
                    <a:pt x="1455" y="185"/>
                    <a:pt x="1432" y="175"/>
                    <a:pt x="1408" y="175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9" y="174"/>
                    <a:pt x="969" y="174"/>
                    <a:pt x="969" y="174"/>
                  </a:cubicBezTo>
                  <a:cubicBezTo>
                    <a:pt x="965" y="174"/>
                    <a:pt x="961" y="174"/>
                    <a:pt x="957" y="175"/>
                  </a:cubicBezTo>
                  <a:cubicBezTo>
                    <a:pt x="957" y="61"/>
                    <a:pt x="957" y="61"/>
                    <a:pt x="957" y="61"/>
                  </a:cubicBezTo>
                  <a:cubicBezTo>
                    <a:pt x="957" y="28"/>
                    <a:pt x="930" y="0"/>
                    <a:pt x="89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1" y="643"/>
                    <a:pt x="1" y="643"/>
                    <a:pt x="1" y="643"/>
                  </a:cubicBezTo>
                  <a:cubicBezTo>
                    <a:pt x="1" y="951"/>
                    <a:pt x="1" y="951"/>
                    <a:pt x="1" y="951"/>
                  </a:cubicBezTo>
                  <a:cubicBezTo>
                    <a:pt x="1" y="1001"/>
                    <a:pt x="42" y="1043"/>
                    <a:pt x="93" y="1043"/>
                  </a:cubicBezTo>
                  <a:cubicBezTo>
                    <a:pt x="193" y="1043"/>
                    <a:pt x="193" y="1043"/>
                    <a:pt x="193" y="1043"/>
                  </a:cubicBezTo>
                  <a:cubicBezTo>
                    <a:pt x="213" y="1152"/>
                    <a:pt x="308" y="1235"/>
                    <a:pt x="423" y="1235"/>
                  </a:cubicBezTo>
                  <a:cubicBezTo>
                    <a:pt x="538" y="1235"/>
                    <a:pt x="634" y="1152"/>
                    <a:pt x="653" y="1043"/>
                  </a:cubicBezTo>
                  <a:cubicBezTo>
                    <a:pt x="1085" y="1043"/>
                    <a:pt x="1085" y="1043"/>
                    <a:pt x="1085" y="1043"/>
                  </a:cubicBezTo>
                  <a:cubicBezTo>
                    <a:pt x="1104" y="1152"/>
                    <a:pt x="1200" y="1235"/>
                    <a:pt x="1315" y="1235"/>
                  </a:cubicBezTo>
                  <a:cubicBezTo>
                    <a:pt x="1429" y="1235"/>
                    <a:pt x="1525" y="1152"/>
                    <a:pt x="1544" y="1043"/>
                  </a:cubicBezTo>
                  <a:cubicBezTo>
                    <a:pt x="1701" y="1043"/>
                    <a:pt x="1717" y="1042"/>
                    <a:pt x="1749" y="1042"/>
                  </a:cubicBezTo>
                  <a:cubicBezTo>
                    <a:pt x="1754" y="1042"/>
                    <a:pt x="1759" y="1038"/>
                    <a:pt x="1759" y="1033"/>
                  </a:cubicBezTo>
                  <a:cubicBezTo>
                    <a:pt x="1759" y="873"/>
                    <a:pt x="1759" y="873"/>
                    <a:pt x="1759" y="873"/>
                  </a:cubicBezTo>
                  <a:cubicBezTo>
                    <a:pt x="1759" y="868"/>
                    <a:pt x="1754" y="863"/>
                    <a:pt x="1749" y="863"/>
                  </a:cubicBezTo>
                  <a:close/>
                  <a:moveTo>
                    <a:pt x="1413" y="257"/>
                  </a:moveTo>
                  <a:cubicBezTo>
                    <a:pt x="1488" y="388"/>
                    <a:pt x="1605" y="593"/>
                    <a:pt x="1629" y="642"/>
                  </a:cubicBezTo>
                  <a:cubicBezTo>
                    <a:pt x="1300" y="642"/>
                    <a:pt x="1300" y="642"/>
                    <a:pt x="1300" y="642"/>
                  </a:cubicBezTo>
                  <a:cubicBezTo>
                    <a:pt x="1300" y="256"/>
                    <a:pt x="1300" y="256"/>
                    <a:pt x="1300" y="256"/>
                  </a:cubicBezTo>
                  <a:cubicBezTo>
                    <a:pt x="1408" y="256"/>
                    <a:pt x="1408" y="256"/>
                    <a:pt x="1408" y="256"/>
                  </a:cubicBezTo>
                  <a:cubicBezTo>
                    <a:pt x="1410" y="256"/>
                    <a:pt x="1411" y="256"/>
                    <a:pt x="1413" y="257"/>
                  </a:cubicBezTo>
                  <a:close/>
                  <a:moveTo>
                    <a:pt x="961" y="258"/>
                  </a:moveTo>
                  <a:cubicBezTo>
                    <a:pt x="963" y="256"/>
                    <a:pt x="966" y="255"/>
                    <a:pt x="969" y="255"/>
                  </a:cubicBezTo>
                  <a:cubicBezTo>
                    <a:pt x="1259" y="256"/>
                    <a:pt x="1259" y="256"/>
                    <a:pt x="1259" y="256"/>
                  </a:cubicBezTo>
                  <a:cubicBezTo>
                    <a:pt x="1259" y="642"/>
                    <a:pt x="1259" y="642"/>
                    <a:pt x="1259" y="642"/>
                  </a:cubicBezTo>
                  <a:cubicBezTo>
                    <a:pt x="958" y="642"/>
                    <a:pt x="958" y="642"/>
                    <a:pt x="958" y="642"/>
                  </a:cubicBezTo>
                  <a:cubicBezTo>
                    <a:pt x="958" y="266"/>
                    <a:pt x="958" y="266"/>
                    <a:pt x="958" y="266"/>
                  </a:cubicBezTo>
                  <a:cubicBezTo>
                    <a:pt x="958" y="263"/>
                    <a:pt x="959" y="260"/>
                    <a:pt x="961" y="258"/>
                  </a:cubicBezTo>
                  <a:close/>
                  <a:moveTo>
                    <a:pt x="876" y="81"/>
                  </a:moveTo>
                  <a:cubicBezTo>
                    <a:pt x="876" y="604"/>
                    <a:pt x="876" y="604"/>
                    <a:pt x="876" y="604"/>
                  </a:cubicBezTo>
                  <a:cubicBezTo>
                    <a:pt x="163" y="604"/>
                    <a:pt x="163" y="604"/>
                    <a:pt x="163" y="604"/>
                  </a:cubicBezTo>
                  <a:cubicBezTo>
                    <a:pt x="82" y="604"/>
                    <a:pt x="82" y="604"/>
                    <a:pt x="82" y="604"/>
                  </a:cubicBezTo>
                  <a:cubicBezTo>
                    <a:pt x="81" y="81"/>
                    <a:pt x="81" y="81"/>
                    <a:pt x="81" y="81"/>
                  </a:cubicBezTo>
                  <a:lnTo>
                    <a:pt x="876" y="81"/>
                  </a:lnTo>
                  <a:close/>
                  <a:moveTo>
                    <a:pt x="423" y="1160"/>
                  </a:moveTo>
                  <a:cubicBezTo>
                    <a:pt x="336" y="1160"/>
                    <a:pt x="265" y="1089"/>
                    <a:pt x="265" y="1002"/>
                  </a:cubicBezTo>
                  <a:cubicBezTo>
                    <a:pt x="265" y="915"/>
                    <a:pt x="336" y="844"/>
                    <a:pt x="423" y="844"/>
                  </a:cubicBezTo>
                  <a:cubicBezTo>
                    <a:pt x="511" y="844"/>
                    <a:pt x="582" y="915"/>
                    <a:pt x="582" y="1002"/>
                  </a:cubicBezTo>
                  <a:cubicBezTo>
                    <a:pt x="582" y="1089"/>
                    <a:pt x="511" y="1160"/>
                    <a:pt x="423" y="1160"/>
                  </a:cubicBezTo>
                  <a:close/>
                  <a:moveTo>
                    <a:pt x="425" y="766"/>
                  </a:moveTo>
                  <a:cubicBezTo>
                    <a:pt x="308" y="766"/>
                    <a:pt x="211" y="851"/>
                    <a:pt x="192" y="962"/>
                  </a:cubicBezTo>
                  <a:cubicBezTo>
                    <a:pt x="93" y="962"/>
                    <a:pt x="93" y="962"/>
                    <a:pt x="93" y="962"/>
                  </a:cubicBezTo>
                  <a:cubicBezTo>
                    <a:pt x="87" y="962"/>
                    <a:pt x="82" y="957"/>
                    <a:pt x="82" y="951"/>
                  </a:cubicBezTo>
                  <a:cubicBezTo>
                    <a:pt x="82" y="684"/>
                    <a:pt x="82" y="684"/>
                    <a:pt x="82" y="684"/>
                  </a:cubicBezTo>
                  <a:cubicBezTo>
                    <a:pt x="957" y="684"/>
                    <a:pt x="957" y="684"/>
                    <a:pt x="957" y="684"/>
                  </a:cubicBezTo>
                  <a:cubicBezTo>
                    <a:pt x="958" y="684"/>
                    <a:pt x="958" y="684"/>
                    <a:pt x="958" y="684"/>
                  </a:cubicBezTo>
                  <a:cubicBezTo>
                    <a:pt x="958" y="682"/>
                    <a:pt x="958" y="682"/>
                    <a:pt x="958" y="682"/>
                  </a:cubicBezTo>
                  <a:cubicBezTo>
                    <a:pt x="1631" y="682"/>
                    <a:pt x="1631" y="682"/>
                    <a:pt x="1631" y="682"/>
                  </a:cubicBezTo>
                  <a:cubicBezTo>
                    <a:pt x="1631" y="863"/>
                    <a:pt x="1631" y="863"/>
                    <a:pt x="1631" y="863"/>
                  </a:cubicBezTo>
                  <a:cubicBezTo>
                    <a:pt x="1594" y="863"/>
                    <a:pt x="1594" y="863"/>
                    <a:pt x="1594" y="863"/>
                  </a:cubicBezTo>
                  <a:cubicBezTo>
                    <a:pt x="1589" y="863"/>
                    <a:pt x="1584" y="868"/>
                    <a:pt x="1584" y="873"/>
                  </a:cubicBezTo>
                  <a:cubicBezTo>
                    <a:pt x="1584" y="962"/>
                    <a:pt x="1584" y="962"/>
                    <a:pt x="1584" y="962"/>
                  </a:cubicBezTo>
                  <a:cubicBezTo>
                    <a:pt x="1547" y="962"/>
                    <a:pt x="1547" y="962"/>
                    <a:pt x="1547" y="962"/>
                  </a:cubicBezTo>
                  <a:cubicBezTo>
                    <a:pt x="1528" y="851"/>
                    <a:pt x="1431" y="766"/>
                    <a:pt x="1315" y="766"/>
                  </a:cubicBezTo>
                  <a:cubicBezTo>
                    <a:pt x="1198" y="766"/>
                    <a:pt x="1101" y="851"/>
                    <a:pt x="1082" y="962"/>
                  </a:cubicBezTo>
                  <a:cubicBezTo>
                    <a:pt x="658" y="962"/>
                    <a:pt x="658" y="962"/>
                    <a:pt x="658" y="962"/>
                  </a:cubicBezTo>
                  <a:cubicBezTo>
                    <a:pt x="638" y="851"/>
                    <a:pt x="541" y="766"/>
                    <a:pt x="425" y="766"/>
                  </a:cubicBezTo>
                  <a:close/>
                  <a:moveTo>
                    <a:pt x="1315" y="1160"/>
                  </a:moveTo>
                  <a:cubicBezTo>
                    <a:pt x="1227" y="1160"/>
                    <a:pt x="1156" y="1089"/>
                    <a:pt x="1156" y="1002"/>
                  </a:cubicBezTo>
                  <a:cubicBezTo>
                    <a:pt x="1156" y="915"/>
                    <a:pt x="1227" y="844"/>
                    <a:pt x="1315" y="844"/>
                  </a:cubicBezTo>
                  <a:cubicBezTo>
                    <a:pt x="1402" y="844"/>
                    <a:pt x="1473" y="915"/>
                    <a:pt x="1473" y="1002"/>
                  </a:cubicBezTo>
                  <a:cubicBezTo>
                    <a:pt x="1473" y="1089"/>
                    <a:pt x="1402" y="1160"/>
                    <a:pt x="1315" y="116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7070726" y="5662613"/>
              <a:ext cx="207963" cy="206375"/>
            </a:xfrm>
            <a:prstGeom prst="ellipse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092826" y="5662613"/>
              <a:ext cx="206375" cy="206375"/>
            </a:xfrm>
            <a:prstGeom prst="ellipse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02" name="Google Shape;602;p32"/>
          <p:cNvSpPr/>
          <p:nvPr/>
        </p:nvSpPr>
        <p:spPr>
          <a:xfrm>
            <a:off x="1621480" y="3347881"/>
            <a:ext cx="267777" cy="261875"/>
          </a:xfrm>
          <a:custGeom>
            <a:avLst/>
            <a:gdLst/>
            <a:ahLst/>
            <a:cxnLst/>
            <a:rect l="l" t="t" r="r" b="b"/>
            <a:pathLst>
              <a:path w="2506" h="2453" extrusionOk="0">
                <a:moveTo>
                  <a:pt x="2384" y="735"/>
                </a:moveTo>
                <a:cubicBezTo>
                  <a:pt x="2384" y="122"/>
                  <a:pt x="2384" y="122"/>
                  <a:pt x="2384" y="122"/>
                </a:cubicBezTo>
                <a:cubicBezTo>
                  <a:pt x="2384" y="54"/>
                  <a:pt x="2329" y="0"/>
                  <a:pt x="2261" y="0"/>
                </a:cubicBezTo>
                <a:cubicBezTo>
                  <a:pt x="2190" y="0"/>
                  <a:pt x="2190" y="0"/>
                  <a:pt x="2190" y="0"/>
                </a:cubicBezTo>
                <a:cubicBezTo>
                  <a:pt x="2138" y="0"/>
                  <a:pt x="2094" y="32"/>
                  <a:pt x="2076" y="78"/>
                </a:cubicBezTo>
                <a:cubicBezTo>
                  <a:pt x="1389" y="432"/>
                  <a:pt x="1389" y="432"/>
                  <a:pt x="1389" y="432"/>
                </a:cubicBezTo>
                <a:cubicBezTo>
                  <a:pt x="1248" y="432"/>
                  <a:pt x="1248" y="432"/>
                  <a:pt x="1248" y="432"/>
                </a:cubicBezTo>
                <a:cubicBezTo>
                  <a:pt x="1224" y="401"/>
                  <a:pt x="1186" y="382"/>
                  <a:pt x="1145" y="382"/>
                </a:cubicBezTo>
                <a:cubicBezTo>
                  <a:pt x="476" y="382"/>
                  <a:pt x="476" y="382"/>
                  <a:pt x="476" y="382"/>
                </a:cubicBezTo>
                <a:cubicBezTo>
                  <a:pt x="382" y="382"/>
                  <a:pt x="291" y="416"/>
                  <a:pt x="220" y="477"/>
                </a:cubicBezTo>
                <a:cubicBezTo>
                  <a:pt x="166" y="523"/>
                  <a:pt x="126" y="583"/>
                  <a:pt x="104" y="650"/>
                </a:cubicBezTo>
                <a:cubicBezTo>
                  <a:pt x="42" y="682"/>
                  <a:pt x="0" y="746"/>
                  <a:pt x="0" y="819"/>
                </a:cubicBezTo>
                <a:cubicBezTo>
                  <a:pt x="0" y="1219"/>
                  <a:pt x="0" y="1219"/>
                  <a:pt x="0" y="1219"/>
                </a:cubicBezTo>
                <a:cubicBezTo>
                  <a:pt x="0" y="1293"/>
                  <a:pt x="42" y="1357"/>
                  <a:pt x="104" y="1388"/>
                </a:cubicBezTo>
                <a:cubicBezTo>
                  <a:pt x="126" y="1455"/>
                  <a:pt x="166" y="1515"/>
                  <a:pt x="220" y="1561"/>
                </a:cubicBezTo>
                <a:cubicBezTo>
                  <a:pt x="280" y="1613"/>
                  <a:pt x="355" y="1646"/>
                  <a:pt x="434" y="1654"/>
                </a:cubicBezTo>
                <a:cubicBezTo>
                  <a:pt x="642" y="2317"/>
                  <a:pt x="642" y="2317"/>
                  <a:pt x="642" y="2317"/>
                </a:cubicBezTo>
                <a:cubicBezTo>
                  <a:pt x="668" y="2398"/>
                  <a:pt x="744" y="2453"/>
                  <a:pt x="833" y="2453"/>
                </a:cubicBezTo>
                <a:cubicBezTo>
                  <a:pt x="855" y="2453"/>
                  <a:pt x="876" y="2450"/>
                  <a:pt x="897" y="2443"/>
                </a:cubicBezTo>
                <a:cubicBezTo>
                  <a:pt x="1168" y="2358"/>
                  <a:pt x="1168" y="2358"/>
                  <a:pt x="1168" y="2358"/>
                </a:cubicBezTo>
                <a:cubicBezTo>
                  <a:pt x="1219" y="2342"/>
                  <a:pt x="1262" y="2308"/>
                  <a:pt x="1288" y="2263"/>
                </a:cubicBezTo>
                <a:cubicBezTo>
                  <a:pt x="1315" y="2216"/>
                  <a:pt x="1321" y="2160"/>
                  <a:pt x="1305" y="2109"/>
                </a:cubicBezTo>
                <a:cubicBezTo>
                  <a:pt x="1246" y="1921"/>
                  <a:pt x="1246" y="1921"/>
                  <a:pt x="1246" y="1921"/>
                </a:cubicBezTo>
                <a:cubicBezTo>
                  <a:pt x="1274" y="1904"/>
                  <a:pt x="1274" y="1904"/>
                  <a:pt x="1274" y="1904"/>
                </a:cubicBezTo>
                <a:cubicBezTo>
                  <a:pt x="1330" y="1869"/>
                  <a:pt x="1347" y="1795"/>
                  <a:pt x="1313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312" y="1739"/>
                  <a:pt x="1312" y="1739"/>
                  <a:pt x="1312" y="1739"/>
                </a:cubicBezTo>
                <a:cubicBezTo>
                  <a:pt x="1237" y="1618"/>
                  <a:pt x="1237" y="1618"/>
                  <a:pt x="1237" y="1618"/>
                </a:cubicBezTo>
                <a:cubicBezTo>
                  <a:pt x="1241" y="1614"/>
                  <a:pt x="1244" y="1611"/>
                  <a:pt x="1248" y="1606"/>
                </a:cubicBezTo>
                <a:cubicBezTo>
                  <a:pt x="1389" y="1606"/>
                  <a:pt x="1389" y="1606"/>
                  <a:pt x="1389" y="1606"/>
                </a:cubicBezTo>
                <a:cubicBezTo>
                  <a:pt x="2072" y="1958"/>
                  <a:pt x="2072" y="1958"/>
                  <a:pt x="2072" y="1958"/>
                </a:cubicBezTo>
                <a:cubicBezTo>
                  <a:pt x="2085" y="2011"/>
                  <a:pt x="2133" y="2051"/>
                  <a:pt x="2190" y="2051"/>
                </a:cubicBezTo>
                <a:cubicBezTo>
                  <a:pt x="2261" y="2051"/>
                  <a:pt x="2261" y="2051"/>
                  <a:pt x="2261" y="2051"/>
                </a:cubicBezTo>
                <a:cubicBezTo>
                  <a:pt x="2329" y="2051"/>
                  <a:pt x="2384" y="1996"/>
                  <a:pt x="2384" y="1928"/>
                </a:cubicBezTo>
                <a:cubicBezTo>
                  <a:pt x="2384" y="1299"/>
                  <a:pt x="2384" y="1299"/>
                  <a:pt x="2384" y="1299"/>
                </a:cubicBezTo>
                <a:cubicBezTo>
                  <a:pt x="2461" y="1226"/>
                  <a:pt x="2506" y="1124"/>
                  <a:pt x="2506" y="1017"/>
                </a:cubicBezTo>
                <a:cubicBezTo>
                  <a:pt x="2506" y="909"/>
                  <a:pt x="2461" y="807"/>
                  <a:pt x="2384" y="735"/>
                </a:cubicBezTo>
                <a:close/>
                <a:moveTo>
                  <a:pt x="833" y="2318"/>
                </a:moveTo>
                <a:cubicBezTo>
                  <a:pt x="804" y="2318"/>
                  <a:pt x="779" y="2301"/>
                  <a:pt x="771" y="2276"/>
                </a:cubicBezTo>
                <a:cubicBezTo>
                  <a:pt x="556" y="1592"/>
                  <a:pt x="556" y="1592"/>
                  <a:pt x="556" y="1592"/>
                </a:cubicBezTo>
                <a:cubicBezTo>
                  <a:pt x="1001" y="1592"/>
                  <a:pt x="1001" y="1592"/>
                  <a:pt x="1001" y="1592"/>
                </a:cubicBezTo>
                <a:cubicBezTo>
                  <a:pt x="1176" y="2149"/>
                  <a:pt x="1176" y="2149"/>
                  <a:pt x="1176" y="2149"/>
                </a:cubicBezTo>
                <a:cubicBezTo>
                  <a:pt x="1181" y="2164"/>
                  <a:pt x="1179" y="2181"/>
                  <a:pt x="1170" y="2196"/>
                </a:cubicBezTo>
                <a:cubicBezTo>
                  <a:pt x="1161" y="2212"/>
                  <a:pt x="1146" y="2223"/>
                  <a:pt x="1128" y="2229"/>
                </a:cubicBezTo>
                <a:cubicBezTo>
                  <a:pt x="856" y="2314"/>
                  <a:pt x="856" y="2314"/>
                  <a:pt x="856" y="2314"/>
                </a:cubicBezTo>
                <a:cubicBezTo>
                  <a:pt x="849" y="2317"/>
                  <a:pt x="841" y="2318"/>
                  <a:pt x="833" y="2318"/>
                </a:cubicBezTo>
                <a:close/>
                <a:moveTo>
                  <a:pt x="136" y="1219"/>
                </a:moveTo>
                <a:cubicBezTo>
                  <a:pt x="136" y="819"/>
                  <a:pt x="136" y="819"/>
                  <a:pt x="136" y="819"/>
                </a:cubicBezTo>
                <a:cubicBezTo>
                  <a:pt x="136" y="806"/>
                  <a:pt x="140" y="795"/>
                  <a:pt x="147" y="785"/>
                </a:cubicBezTo>
                <a:cubicBezTo>
                  <a:pt x="147" y="1253"/>
                  <a:pt x="147" y="1253"/>
                  <a:pt x="147" y="1253"/>
                </a:cubicBezTo>
                <a:cubicBezTo>
                  <a:pt x="140" y="1244"/>
                  <a:pt x="136" y="1232"/>
                  <a:pt x="136" y="1219"/>
                </a:cubicBezTo>
                <a:close/>
                <a:moveTo>
                  <a:pt x="219" y="1264"/>
                </a:moveTo>
                <a:cubicBezTo>
                  <a:pt x="219" y="774"/>
                  <a:pt x="219" y="774"/>
                  <a:pt x="219" y="774"/>
                </a:cubicBezTo>
                <a:cubicBezTo>
                  <a:pt x="219" y="632"/>
                  <a:pt x="334" y="517"/>
                  <a:pt x="476" y="517"/>
                </a:cubicBezTo>
                <a:cubicBezTo>
                  <a:pt x="1140" y="517"/>
                  <a:pt x="1140" y="517"/>
                  <a:pt x="1140" y="517"/>
                </a:cubicBezTo>
                <a:cubicBezTo>
                  <a:pt x="1140" y="1521"/>
                  <a:pt x="1140" y="1521"/>
                  <a:pt x="1140" y="1521"/>
                </a:cubicBezTo>
                <a:cubicBezTo>
                  <a:pt x="1054" y="1521"/>
                  <a:pt x="1054" y="1521"/>
                  <a:pt x="1054" y="1521"/>
                </a:cubicBezTo>
                <a:cubicBezTo>
                  <a:pt x="476" y="1521"/>
                  <a:pt x="476" y="1521"/>
                  <a:pt x="476" y="1521"/>
                </a:cubicBezTo>
                <a:cubicBezTo>
                  <a:pt x="334" y="1521"/>
                  <a:pt x="219" y="1406"/>
                  <a:pt x="219" y="1264"/>
                </a:cubicBezTo>
                <a:close/>
                <a:moveTo>
                  <a:pt x="1090" y="1638"/>
                </a:moveTo>
                <a:cubicBezTo>
                  <a:pt x="1189" y="1797"/>
                  <a:pt x="1189" y="1797"/>
                  <a:pt x="1189" y="1797"/>
                </a:cubicBezTo>
                <a:cubicBezTo>
                  <a:pt x="1148" y="1823"/>
                  <a:pt x="1148" y="1823"/>
                  <a:pt x="1148" y="1823"/>
                </a:cubicBezTo>
                <a:lnTo>
                  <a:pt x="1090" y="1638"/>
                </a:lnTo>
                <a:close/>
                <a:moveTo>
                  <a:pt x="1212" y="567"/>
                </a:moveTo>
                <a:cubicBezTo>
                  <a:pt x="1421" y="567"/>
                  <a:pt x="1421" y="567"/>
                  <a:pt x="1421" y="567"/>
                </a:cubicBezTo>
                <a:cubicBezTo>
                  <a:pt x="2132" y="201"/>
                  <a:pt x="2132" y="201"/>
                  <a:pt x="2132" y="201"/>
                </a:cubicBezTo>
                <a:cubicBezTo>
                  <a:pt x="2132" y="1837"/>
                  <a:pt x="2132" y="1837"/>
                  <a:pt x="2132" y="1837"/>
                </a:cubicBezTo>
                <a:cubicBezTo>
                  <a:pt x="1421" y="1471"/>
                  <a:pt x="1421" y="1471"/>
                  <a:pt x="1421" y="1471"/>
                </a:cubicBezTo>
                <a:cubicBezTo>
                  <a:pt x="1212" y="1471"/>
                  <a:pt x="1212" y="1471"/>
                  <a:pt x="1212" y="1471"/>
                </a:cubicBezTo>
                <a:lnTo>
                  <a:pt x="1212" y="567"/>
                </a:lnTo>
                <a:close/>
                <a:moveTo>
                  <a:pt x="2203" y="135"/>
                </a:moveTo>
                <a:cubicBezTo>
                  <a:pt x="2248" y="135"/>
                  <a:pt x="2248" y="135"/>
                  <a:pt x="2248" y="135"/>
                </a:cubicBezTo>
                <a:cubicBezTo>
                  <a:pt x="2248" y="1915"/>
                  <a:pt x="2248" y="1915"/>
                  <a:pt x="2248" y="1915"/>
                </a:cubicBezTo>
                <a:cubicBezTo>
                  <a:pt x="2203" y="1915"/>
                  <a:pt x="2203" y="1915"/>
                  <a:pt x="2203" y="1915"/>
                </a:cubicBezTo>
                <a:lnTo>
                  <a:pt x="2203" y="135"/>
                </a:lnTo>
                <a:close/>
                <a:moveTo>
                  <a:pt x="2319" y="1169"/>
                </a:moveTo>
                <a:cubicBezTo>
                  <a:pt x="2319" y="865"/>
                  <a:pt x="2319" y="865"/>
                  <a:pt x="2319" y="865"/>
                </a:cubicBezTo>
                <a:cubicBezTo>
                  <a:pt x="2352" y="907"/>
                  <a:pt x="2371" y="960"/>
                  <a:pt x="2371" y="1017"/>
                </a:cubicBezTo>
                <a:cubicBezTo>
                  <a:pt x="2371" y="1074"/>
                  <a:pt x="2352" y="1126"/>
                  <a:pt x="2319" y="1169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3" name="Google Shape;603;p32"/>
          <p:cNvSpPr/>
          <p:nvPr/>
        </p:nvSpPr>
        <p:spPr>
          <a:xfrm>
            <a:off x="1242578" y="3783209"/>
            <a:ext cx="260342" cy="252776"/>
          </a:xfrm>
          <a:custGeom>
            <a:avLst/>
            <a:gdLst/>
            <a:ahLst/>
            <a:cxnLst/>
            <a:rect l="l" t="t" r="r" b="b"/>
            <a:pathLst>
              <a:path w="97" h="94" extrusionOk="0">
                <a:moveTo>
                  <a:pt x="96" y="16"/>
                </a:moveTo>
                <a:cubicBezTo>
                  <a:pt x="95" y="16"/>
                  <a:pt x="94" y="16"/>
                  <a:pt x="94" y="16"/>
                </a:cubicBezTo>
                <a:cubicBezTo>
                  <a:pt x="94" y="16"/>
                  <a:pt x="94" y="16"/>
                  <a:pt x="87" y="27"/>
                </a:cubicBezTo>
                <a:cubicBezTo>
                  <a:pt x="87" y="27"/>
                  <a:pt x="87" y="27"/>
                  <a:pt x="81" y="27"/>
                </a:cubicBezTo>
                <a:cubicBezTo>
                  <a:pt x="81" y="27"/>
                  <a:pt x="81" y="27"/>
                  <a:pt x="73" y="19"/>
                </a:cubicBezTo>
                <a:cubicBezTo>
                  <a:pt x="73" y="19"/>
                  <a:pt x="73" y="19"/>
                  <a:pt x="73" y="12"/>
                </a:cubicBezTo>
                <a:cubicBezTo>
                  <a:pt x="73" y="12"/>
                  <a:pt x="73" y="12"/>
                  <a:pt x="83" y="4"/>
                </a:cubicBezTo>
                <a:cubicBezTo>
                  <a:pt x="83" y="3"/>
                  <a:pt x="83" y="2"/>
                  <a:pt x="82" y="2"/>
                </a:cubicBezTo>
                <a:cubicBezTo>
                  <a:pt x="82" y="2"/>
                  <a:pt x="82" y="2"/>
                  <a:pt x="81" y="2"/>
                </a:cubicBezTo>
                <a:cubicBezTo>
                  <a:pt x="81" y="2"/>
                  <a:pt x="79" y="2"/>
                  <a:pt x="77" y="2"/>
                </a:cubicBezTo>
                <a:cubicBezTo>
                  <a:pt x="77" y="1"/>
                  <a:pt x="76" y="1"/>
                  <a:pt x="75" y="1"/>
                </a:cubicBezTo>
                <a:cubicBezTo>
                  <a:pt x="69" y="0"/>
                  <a:pt x="66" y="3"/>
                  <a:pt x="64" y="5"/>
                </a:cubicBezTo>
                <a:cubicBezTo>
                  <a:pt x="62" y="8"/>
                  <a:pt x="61" y="10"/>
                  <a:pt x="61" y="10"/>
                </a:cubicBezTo>
                <a:cubicBezTo>
                  <a:pt x="61" y="10"/>
                  <a:pt x="61" y="11"/>
                  <a:pt x="61" y="14"/>
                </a:cubicBezTo>
                <a:cubicBezTo>
                  <a:pt x="61" y="18"/>
                  <a:pt x="61" y="23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2" y="30"/>
                  <a:pt x="59" y="35"/>
                  <a:pt x="59" y="35"/>
                </a:cubicBezTo>
                <a:cubicBezTo>
                  <a:pt x="59" y="35"/>
                  <a:pt x="59" y="35"/>
                  <a:pt x="52" y="42"/>
                </a:cubicBezTo>
                <a:cubicBezTo>
                  <a:pt x="52" y="42"/>
                  <a:pt x="52" y="42"/>
                  <a:pt x="50" y="45"/>
                </a:cubicBezTo>
                <a:cubicBezTo>
                  <a:pt x="50" y="45"/>
                  <a:pt x="50" y="45"/>
                  <a:pt x="43" y="39"/>
                </a:cubicBezTo>
                <a:cubicBezTo>
                  <a:pt x="43" y="40"/>
                  <a:pt x="42" y="41"/>
                  <a:pt x="42" y="41"/>
                </a:cubicBezTo>
                <a:cubicBezTo>
                  <a:pt x="42" y="41"/>
                  <a:pt x="42" y="41"/>
                  <a:pt x="35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5" y="33"/>
                  <a:pt x="34" y="31"/>
                </a:cubicBezTo>
                <a:cubicBezTo>
                  <a:pt x="34" y="31"/>
                  <a:pt x="34" y="31"/>
                  <a:pt x="31" y="29"/>
                </a:cubicBezTo>
                <a:cubicBezTo>
                  <a:pt x="31" y="29"/>
                  <a:pt x="31" y="29"/>
                  <a:pt x="33" y="27"/>
                </a:cubicBezTo>
                <a:cubicBezTo>
                  <a:pt x="33" y="27"/>
                  <a:pt x="33" y="27"/>
                  <a:pt x="31" y="26"/>
                </a:cubicBezTo>
                <a:cubicBezTo>
                  <a:pt x="31" y="25"/>
                  <a:pt x="31" y="24"/>
                  <a:pt x="31" y="23"/>
                </a:cubicBezTo>
                <a:cubicBezTo>
                  <a:pt x="32" y="22"/>
                  <a:pt x="39" y="20"/>
                  <a:pt x="45" y="18"/>
                </a:cubicBezTo>
                <a:cubicBezTo>
                  <a:pt x="45" y="18"/>
                  <a:pt x="45" y="18"/>
                  <a:pt x="47" y="17"/>
                </a:cubicBezTo>
                <a:cubicBezTo>
                  <a:pt x="47" y="17"/>
                  <a:pt x="47" y="17"/>
                  <a:pt x="46" y="15"/>
                </a:cubicBezTo>
                <a:cubicBezTo>
                  <a:pt x="46" y="15"/>
                  <a:pt x="46" y="15"/>
                  <a:pt x="45" y="12"/>
                </a:cubicBezTo>
                <a:cubicBezTo>
                  <a:pt x="45" y="12"/>
                  <a:pt x="45" y="12"/>
                  <a:pt x="44" y="11"/>
                </a:cubicBezTo>
                <a:cubicBezTo>
                  <a:pt x="44" y="11"/>
                  <a:pt x="44" y="11"/>
                  <a:pt x="44" y="10"/>
                </a:cubicBezTo>
                <a:cubicBezTo>
                  <a:pt x="43" y="10"/>
                  <a:pt x="38" y="10"/>
                  <a:pt x="32" y="11"/>
                </a:cubicBezTo>
                <a:cubicBezTo>
                  <a:pt x="23" y="13"/>
                  <a:pt x="17" y="17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7"/>
                  <a:pt x="11" y="29"/>
                  <a:pt x="11" y="30"/>
                </a:cubicBezTo>
                <a:cubicBezTo>
                  <a:pt x="11" y="31"/>
                  <a:pt x="11" y="33"/>
                  <a:pt x="9" y="33"/>
                </a:cubicBezTo>
                <a:cubicBezTo>
                  <a:pt x="9" y="33"/>
                  <a:pt x="9" y="33"/>
                  <a:pt x="6" y="31"/>
                </a:cubicBezTo>
                <a:cubicBezTo>
                  <a:pt x="6" y="31"/>
                  <a:pt x="6" y="31"/>
                  <a:pt x="0" y="38"/>
                </a:cubicBezTo>
                <a:cubicBezTo>
                  <a:pt x="0" y="38"/>
                  <a:pt x="0" y="38"/>
                  <a:pt x="10" y="48"/>
                </a:cubicBezTo>
                <a:cubicBezTo>
                  <a:pt x="10" y="48"/>
                  <a:pt x="10" y="48"/>
                  <a:pt x="17" y="41"/>
                </a:cubicBezTo>
                <a:cubicBezTo>
                  <a:pt x="17" y="41"/>
                  <a:pt x="17" y="41"/>
                  <a:pt x="13" y="37"/>
                </a:cubicBezTo>
                <a:cubicBezTo>
                  <a:pt x="14" y="37"/>
                  <a:pt x="15" y="37"/>
                  <a:pt x="16" y="36"/>
                </a:cubicBezTo>
                <a:cubicBezTo>
                  <a:pt x="17" y="35"/>
                  <a:pt x="21" y="35"/>
                  <a:pt x="23" y="36"/>
                </a:cubicBezTo>
                <a:cubicBezTo>
                  <a:pt x="23" y="36"/>
                  <a:pt x="23" y="36"/>
                  <a:pt x="24" y="37"/>
                </a:cubicBezTo>
                <a:cubicBezTo>
                  <a:pt x="24" y="37"/>
                  <a:pt x="24" y="37"/>
                  <a:pt x="25" y="36"/>
                </a:cubicBezTo>
                <a:cubicBezTo>
                  <a:pt x="25" y="36"/>
                  <a:pt x="25" y="36"/>
                  <a:pt x="27" y="39"/>
                </a:cubicBezTo>
                <a:cubicBezTo>
                  <a:pt x="27" y="39"/>
                  <a:pt x="27" y="39"/>
                  <a:pt x="29" y="40"/>
                </a:cubicBezTo>
                <a:cubicBezTo>
                  <a:pt x="29" y="40"/>
                  <a:pt x="29" y="40"/>
                  <a:pt x="29" y="39"/>
                </a:cubicBezTo>
                <a:cubicBezTo>
                  <a:pt x="29" y="39"/>
                  <a:pt x="29" y="39"/>
                  <a:pt x="37" y="47"/>
                </a:cubicBezTo>
                <a:cubicBezTo>
                  <a:pt x="36" y="48"/>
                  <a:pt x="36" y="48"/>
                  <a:pt x="36" y="49"/>
                </a:cubicBezTo>
                <a:cubicBezTo>
                  <a:pt x="36" y="49"/>
                  <a:pt x="36" y="49"/>
                  <a:pt x="42" y="55"/>
                </a:cubicBezTo>
                <a:cubicBezTo>
                  <a:pt x="42" y="55"/>
                  <a:pt x="42" y="55"/>
                  <a:pt x="15" y="84"/>
                </a:cubicBezTo>
                <a:cubicBezTo>
                  <a:pt x="13" y="86"/>
                  <a:pt x="14" y="89"/>
                  <a:pt x="17" y="91"/>
                </a:cubicBezTo>
                <a:cubicBezTo>
                  <a:pt x="19" y="93"/>
                  <a:pt x="22" y="94"/>
                  <a:pt x="23" y="93"/>
                </a:cubicBezTo>
                <a:cubicBezTo>
                  <a:pt x="23" y="93"/>
                  <a:pt x="23" y="93"/>
                  <a:pt x="50" y="63"/>
                </a:cubicBezTo>
                <a:cubicBezTo>
                  <a:pt x="50" y="63"/>
                  <a:pt x="50" y="63"/>
                  <a:pt x="77" y="89"/>
                </a:cubicBezTo>
                <a:cubicBezTo>
                  <a:pt x="79" y="91"/>
                  <a:pt x="82" y="90"/>
                  <a:pt x="84" y="88"/>
                </a:cubicBezTo>
                <a:cubicBezTo>
                  <a:pt x="86" y="85"/>
                  <a:pt x="87" y="82"/>
                  <a:pt x="85" y="81"/>
                </a:cubicBezTo>
                <a:cubicBezTo>
                  <a:pt x="85" y="81"/>
                  <a:pt x="85" y="81"/>
                  <a:pt x="58" y="54"/>
                </a:cubicBezTo>
                <a:cubicBezTo>
                  <a:pt x="58" y="54"/>
                  <a:pt x="58" y="54"/>
                  <a:pt x="59" y="53"/>
                </a:cubicBezTo>
                <a:cubicBezTo>
                  <a:pt x="59" y="53"/>
                  <a:pt x="59" y="53"/>
                  <a:pt x="59" y="52"/>
                </a:cubicBezTo>
                <a:cubicBezTo>
                  <a:pt x="59" y="52"/>
                  <a:pt x="65" y="45"/>
                  <a:pt x="69" y="42"/>
                </a:cubicBezTo>
                <a:cubicBezTo>
                  <a:pt x="71" y="40"/>
                  <a:pt x="73" y="39"/>
                  <a:pt x="74" y="38"/>
                </a:cubicBezTo>
                <a:cubicBezTo>
                  <a:pt x="75" y="38"/>
                  <a:pt x="77" y="38"/>
                  <a:pt x="77" y="38"/>
                </a:cubicBezTo>
                <a:cubicBezTo>
                  <a:pt x="77" y="38"/>
                  <a:pt x="83" y="39"/>
                  <a:pt x="83" y="39"/>
                </a:cubicBezTo>
                <a:cubicBezTo>
                  <a:pt x="92" y="39"/>
                  <a:pt x="96" y="28"/>
                  <a:pt x="96" y="28"/>
                </a:cubicBezTo>
                <a:cubicBezTo>
                  <a:pt x="96" y="28"/>
                  <a:pt x="96" y="27"/>
                  <a:pt x="97" y="21"/>
                </a:cubicBezTo>
                <a:cubicBezTo>
                  <a:pt x="97" y="19"/>
                  <a:pt x="97" y="18"/>
                  <a:pt x="97" y="17"/>
                </a:cubicBezTo>
                <a:cubicBezTo>
                  <a:pt x="96" y="16"/>
                  <a:pt x="96" y="16"/>
                  <a:pt x="96" y="16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4" name="Google Shape;604;p32"/>
          <p:cNvSpPr/>
          <p:nvPr/>
        </p:nvSpPr>
        <p:spPr>
          <a:xfrm>
            <a:off x="7454228" y="1778032"/>
            <a:ext cx="280250" cy="280251"/>
          </a:xfrm>
          <a:custGeom>
            <a:avLst/>
            <a:gdLst/>
            <a:ahLst/>
            <a:cxnLst/>
            <a:rect l="l" t="t" r="r" b="b"/>
            <a:pathLst>
              <a:path w="128" h="128" extrusionOk="0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605" name="Google Shape;605;p32"/>
          <p:cNvGrpSpPr/>
          <p:nvPr/>
        </p:nvGrpSpPr>
        <p:grpSpPr>
          <a:xfrm>
            <a:off x="8117860" y="3829675"/>
            <a:ext cx="224396" cy="295325"/>
            <a:chOff x="5081588" y="1744663"/>
            <a:chExt cx="552450" cy="727075"/>
          </a:xfrm>
        </p:grpSpPr>
        <p:sp>
          <p:nvSpPr>
            <p:cNvPr id="606" name="Google Shape;606;p32"/>
            <p:cNvSpPr/>
            <p:nvPr/>
          </p:nvSpPr>
          <p:spPr>
            <a:xfrm>
              <a:off x="5081588" y="1744663"/>
              <a:ext cx="552450" cy="727075"/>
            </a:xfrm>
            <a:custGeom>
              <a:avLst/>
              <a:gdLst/>
              <a:ahLst/>
              <a:cxnLst/>
              <a:rect l="l" t="t" r="r" b="b"/>
              <a:pathLst>
                <a:path w="971" h="1283" extrusionOk="0">
                  <a:moveTo>
                    <a:pt x="884" y="207"/>
                  </a:moveTo>
                  <a:cubicBezTo>
                    <a:pt x="715" y="207"/>
                    <a:pt x="715" y="207"/>
                    <a:pt x="715" y="207"/>
                  </a:cubicBezTo>
                  <a:cubicBezTo>
                    <a:pt x="715" y="192"/>
                    <a:pt x="715" y="192"/>
                    <a:pt x="715" y="192"/>
                  </a:cubicBezTo>
                  <a:cubicBezTo>
                    <a:pt x="715" y="169"/>
                    <a:pt x="696" y="150"/>
                    <a:pt x="673" y="150"/>
                  </a:cubicBezTo>
                  <a:cubicBezTo>
                    <a:pt x="578" y="150"/>
                    <a:pt x="578" y="150"/>
                    <a:pt x="578" y="150"/>
                  </a:cubicBezTo>
                  <a:cubicBezTo>
                    <a:pt x="585" y="136"/>
                    <a:pt x="589" y="120"/>
                    <a:pt x="589" y="103"/>
                  </a:cubicBezTo>
                  <a:cubicBezTo>
                    <a:pt x="589" y="46"/>
                    <a:pt x="542" y="0"/>
                    <a:pt x="485" y="0"/>
                  </a:cubicBezTo>
                  <a:cubicBezTo>
                    <a:pt x="428" y="0"/>
                    <a:pt x="382" y="46"/>
                    <a:pt x="382" y="103"/>
                  </a:cubicBezTo>
                  <a:cubicBezTo>
                    <a:pt x="382" y="120"/>
                    <a:pt x="386" y="136"/>
                    <a:pt x="393" y="150"/>
                  </a:cubicBezTo>
                  <a:cubicBezTo>
                    <a:pt x="297" y="150"/>
                    <a:pt x="297" y="150"/>
                    <a:pt x="297" y="150"/>
                  </a:cubicBezTo>
                  <a:cubicBezTo>
                    <a:pt x="274" y="150"/>
                    <a:pt x="255" y="169"/>
                    <a:pt x="255" y="192"/>
                  </a:cubicBezTo>
                  <a:cubicBezTo>
                    <a:pt x="255" y="207"/>
                    <a:pt x="255" y="207"/>
                    <a:pt x="255" y="207"/>
                  </a:cubicBezTo>
                  <a:cubicBezTo>
                    <a:pt x="87" y="207"/>
                    <a:pt x="87" y="207"/>
                    <a:pt x="87" y="207"/>
                  </a:cubicBezTo>
                  <a:cubicBezTo>
                    <a:pt x="39" y="207"/>
                    <a:pt x="0" y="246"/>
                    <a:pt x="0" y="294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0" y="1244"/>
                    <a:pt x="39" y="1283"/>
                    <a:pt x="87" y="1283"/>
                  </a:cubicBezTo>
                  <a:cubicBezTo>
                    <a:pt x="884" y="1283"/>
                    <a:pt x="884" y="1283"/>
                    <a:pt x="884" y="1283"/>
                  </a:cubicBezTo>
                  <a:cubicBezTo>
                    <a:pt x="932" y="1283"/>
                    <a:pt x="971" y="1244"/>
                    <a:pt x="971" y="1196"/>
                  </a:cubicBezTo>
                  <a:cubicBezTo>
                    <a:pt x="971" y="294"/>
                    <a:pt x="971" y="294"/>
                    <a:pt x="971" y="294"/>
                  </a:cubicBezTo>
                  <a:cubicBezTo>
                    <a:pt x="971" y="246"/>
                    <a:pt x="932" y="207"/>
                    <a:pt x="884" y="207"/>
                  </a:cubicBezTo>
                  <a:close/>
                  <a:moveTo>
                    <a:pt x="485" y="59"/>
                  </a:moveTo>
                  <a:cubicBezTo>
                    <a:pt x="510" y="59"/>
                    <a:pt x="530" y="79"/>
                    <a:pt x="530" y="103"/>
                  </a:cubicBezTo>
                  <a:cubicBezTo>
                    <a:pt x="530" y="128"/>
                    <a:pt x="510" y="148"/>
                    <a:pt x="485" y="148"/>
                  </a:cubicBezTo>
                  <a:cubicBezTo>
                    <a:pt x="461" y="148"/>
                    <a:pt x="441" y="128"/>
                    <a:pt x="441" y="103"/>
                  </a:cubicBezTo>
                  <a:cubicBezTo>
                    <a:pt x="441" y="79"/>
                    <a:pt x="461" y="59"/>
                    <a:pt x="485" y="59"/>
                  </a:cubicBezTo>
                  <a:close/>
                  <a:moveTo>
                    <a:pt x="825" y="921"/>
                  </a:moveTo>
                  <a:cubicBezTo>
                    <a:pt x="659" y="921"/>
                    <a:pt x="659" y="921"/>
                    <a:pt x="659" y="921"/>
                  </a:cubicBezTo>
                  <a:cubicBezTo>
                    <a:pt x="659" y="1087"/>
                    <a:pt x="659" y="1087"/>
                    <a:pt x="659" y="1087"/>
                  </a:cubicBezTo>
                  <a:cubicBezTo>
                    <a:pt x="146" y="1087"/>
                    <a:pt x="146" y="1087"/>
                    <a:pt x="146" y="1087"/>
                  </a:cubicBezTo>
                  <a:cubicBezTo>
                    <a:pt x="146" y="275"/>
                    <a:pt x="146" y="275"/>
                    <a:pt x="146" y="275"/>
                  </a:cubicBezTo>
                  <a:cubicBezTo>
                    <a:pt x="255" y="275"/>
                    <a:pt x="255" y="275"/>
                    <a:pt x="255" y="275"/>
                  </a:cubicBezTo>
                  <a:cubicBezTo>
                    <a:pt x="255" y="290"/>
                    <a:pt x="255" y="290"/>
                    <a:pt x="255" y="290"/>
                  </a:cubicBezTo>
                  <a:cubicBezTo>
                    <a:pt x="255" y="313"/>
                    <a:pt x="274" y="332"/>
                    <a:pt x="297" y="332"/>
                  </a:cubicBezTo>
                  <a:cubicBezTo>
                    <a:pt x="673" y="332"/>
                    <a:pt x="673" y="332"/>
                    <a:pt x="673" y="332"/>
                  </a:cubicBezTo>
                  <a:cubicBezTo>
                    <a:pt x="696" y="332"/>
                    <a:pt x="715" y="313"/>
                    <a:pt x="715" y="290"/>
                  </a:cubicBezTo>
                  <a:cubicBezTo>
                    <a:pt x="715" y="275"/>
                    <a:pt x="715" y="275"/>
                    <a:pt x="715" y="275"/>
                  </a:cubicBezTo>
                  <a:cubicBezTo>
                    <a:pt x="825" y="275"/>
                    <a:pt x="825" y="275"/>
                    <a:pt x="825" y="275"/>
                  </a:cubicBezTo>
                  <a:lnTo>
                    <a:pt x="825" y="921"/>
                  </a:lnTo>
                  <a:close/>
                  <a:moveTo>
                    <a:pt x="802" y="953"/>
                  </a:moveTo>
                  <a:cubicBezTo>
                    <a:pt x="770" y="985"/>
                    <a:pt x="726" y="1029"/>
                    <a:pt x="691" y="1065"/>
                  </a:cubicBezTo>
                  <a:cubicBezTo>
                    <a:pt x="691" y="953"/>
                    <a:pt x="691" y="953"/>
                    <a:pt x="691" y="953"/>
                  </a:cubicBezTo>
                  <a:lnTo>
                    <a:pt x="802" y="953"/>
                  </a:lnTo>
                  <a:close/>
                  <a:moveTo>
                    <a:pt x="903" y="1196"/>
                  </a:moveTo>
                  <a:cubicBezTo>
                    <a:pt x="903" y="1207"/>
                    <a:pt x="894" y="1215"/>
                    <a:pt x="884" y="1215"/>
                  </a:cubicBezTo>
                  <a:cubicBezTo>
                    <a:pt x="87" y="1215"/>
                    <a:pt x="87" y="1215"/>
                    <a:pt x="87" y="1215"/>
                  </a:cubicBezTo>
                  <a:cubicBezTo>
                    <a:pt x="76" y="1215"/>
                    <a:pt x="68" y="1207"/>
                    <a:pt x="68" y="1196"/>
                  </a:cubicBezTo>
                  <a:cubicBezTo>
                    <a:pt x="68" y="294"/>
                    <a:pt x="68" y="294"/>
                    <a:pt x="68" y="294"/>
                  </a:cubicBezTo>
                  <a:cubicBezTo>
                    <a:pt x="68" y="284"/>
                    <a:pt x="76" y="275"/>
                    <a:pt x="87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1120"/>
                    <a:pt x="114" y="1120"/>
                    <a:pt x="114" y="1120"/>
                  </a:cubicBezTo>
                  <a:cubicBezTo>
                    <a:pt x="681" y="1120"/>
                    <a:pt x="681" y="1120"/>
                    <a:pt x="681" y="1120"/>
                  </a:cubicBezTo>
                  <a:cubicBezTo>
                    <a:pt x="686" y="1115"/>
                    <a:pt x="686" y="1115"/>
                    <a:pt x="686" y="1115"/>
                  </a:cubicBezTo>
                  <a:cubicBezTo>
                    <a:pt x="732" y="1069"/>
                    <a:pt x="818" y="983"/>
                    <a:pt x="852" y="948"/>
                  </a:cubicBezTo>
                  <a:cubicBezTo>
                    <a:pt x="857" y="943"/>
                    <a:pt x="857" y="943"/>
                    <a:pt x="857" y="943"/>
                  </a:cubicBezTo>
                  <a:cubicBezTo>
                    <a:pt x="857" y="275"/>
                    <a:pt x="857" y="275"/>
                    <a:pt x="857" y="275"/>
                  </a:cubicBezTo>
                  <a:cubicBezTo>
                    <a:pt x="884" y="275"/>
                    <a:pt x="884" y="275"/>
                    <a:pt x="884" y="275"/>
                  </a:cubicBezTo>
                  <a:cubicBezTo>
                    <a:pt x="894" y="275"/>
                    <a:pt x="903" y="284"/>
                    <a:pt x="903" y="294"/>
                  </a:cubicBezTo>
                  <a:lnTo>
                    <a:pt x="903" y="1196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5208588" y="2003426"/>
              <a:ext cx="298450" cy="1746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5208588" y="2081213"/>
              <a:ext cx="298450" cy="1746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5208588" y="2154238"/>
              <a:ext cx="298450" cy="1746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0" name="Google Shape;610;p32"/>
          <p:cNvGrpSpPr/>
          <p:nvPr/>
        </p:nvGrpSpPr>
        <p:grpSpPr>
          <a:xfrm>
            <a:off x="6847287" y="3333589"/>
            <a:ext cx="257606" cy="290456"/>
            <a:chOff x="6775450" y="3722688"/>
            <a:chExt cx="473075" cy="533400"/>
          </a:xfrm>
        </p:grpSpPr>
        <p:sp>
          <p:nvSpPr>
            <p:cNvPr id="611" name="Google Shape;611;p32"/>
            <p:cNvSpPr/>
            <p:nvPr/>
          </p:nvSpPr>
          <p:spPr>
            <a:xfrm>
              <a:off x="6775450" y="3827463"/>
              <a:ext cx="473075" cy="428625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119" y="51"/>
                  </a:moveTo>
                  <a:cubicBezTo>
                    <a:pt x="119" y="51"/>
                    <a:pt x="118" y="51"/>
                    <a:pt x="118" y="51"/>
                  </a:cubicBezTo>
                  <a:cubicBezTo>
                    <a:pt x="117" y="47"/>
                    <a:pt x="116" y="43"/>
                    <a:pt x="114" y="40"/>
                  </a:cubicBezTo>
                  <a:cubicBezTo>
                    <a:pt x="107" y="45"/>
                    <a:pt x="98" y="49"/>
                    <a:pt x="88" y="49"/>
                  </a:cubicBezTo>
                  <a:cubicBezTo>
                    <a:pt x="67" y="49"/>
                    <a:pt x="50" y="33"/>
                    <a:pt x="48" y="1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0"/>
                    <a:pt x="23" y="1"/>
                    <a:pt x="23" y="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7" y="32"/>
                    <a:pt x="13" y="39"/>
                    <a:pt x="11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" y="46"/>
                    <a:pt x="0" y="49"/>
                    <a:pt x="0" y="5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5" y="82"/>
                    <a:pt x="24" y="92"/>
                    <a:pt x="37" y="98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11"/>
                    <a:pt x="40" y="114"/>
                    <a:pt x="43" y="114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4" y="114"/>
                    <a:pt x="56" y="111"/>
                    <a:pt x="56" y="107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9" y="104"/>
                    <a:pt x="61" y="104"/>
                    <a:pt x="64" y="104"/>
                  </a:cubicBezTo>
                  <a:cubicBezTo>
                    <a:pt x="66" y="104"/>
                    <a:pt x="68" y="104"/>
                    <a:pt x="70" y="104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11"/>
                    <a:pt x="73" y="114"/>
                    <a:pt x="76" y="114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87" y="114"/>
                    <a:pt x="90" y="111"/>
                    <a:pt x="90" y="107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05" y="92"/>
                    <a:pt x="115" y="79"/>
                    <a:pt x="118" y="64"/>
                  </a:cubicBezTo>
                  <a:cubicBezTo>
                    <a:pt x="118" y="65"/>
                    <a:pt x="119" y="65"/>
                    <a:pt x="119" y="65"/>
                  </a:cubicBezTo>
                  <a:cubicBezTo>
                    <a:pt x="123" y="65"/>
                    <a:pt x="126" y="62"/>
                    <a:pt x="126" y="58"/>
                  </a:cubicBezTo>
                  <a:cubicBezTo>
                    <a:pt x="126" y="54"/>
                    <a:pt x="123" y="51"/>
                    <a:pt x="119" y="51"/>
                  </a:cubicBezTo>
                  <a:close/>
                  <a:moveTo>
                    <a:pt x="29" y="48"/>
                  </a:moveTo>
                  <a:cubicBezTo>
                    <a:pt x="25" y="48"/>
                    <a:pt x="23" y="45"/>
                    <a:pt x="23" y="42"/>
                  </a:cubicBezTo>
                  <a:cubicBezTo>
                    <a:pt x="23" y="38"/>
                    <a:pt x="25" y="36"/>
                    <a:pt x="29" y="36"/>
                  </a:cubicBezTo>
                  <a:cubicBezTo>
                    <a:pt x="32" y="36"/>
                    <a:pt x="35" y="38"/>
                    <a:pt x="35" y="42"/>
                  </a:cubicBezTo>
                  <a:cubicBezTo>
                    <a:pt x="35" y="45"/>
                    <a:pt x="32" y="48"/>
                    <a:pt x="29" y="4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970713" y="3722688"/>
              <a:ext cx="269875" cy="274638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36" y="73"/>
                  </a:moveTo>
                  <a:cubicBezTo>
                    <a:pt x="56" y="73"/>
                    <a:pt x="72" y="57"/>
                    <a:pt x="72" y="37"/>
                  </a:cubicBezTo>
                  <a:cubicBezTo>
                    <a:pt x="72" y="17"/>
                    <a:pt x="5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lose/>
                  <a:moveTo>
                    <a:pt x="34" y="38"/>
                  </a:moveTo>
                  <a:cubicBezTo>
                    <a:pt x="28" y="36"/>
                    <a:pt x="25" y="34"/>
                    <a:pt x="25" y="28"/>
                  </a:cubicBezTo>
                  <a:cubicBezTo>
                    <a:pt x="25" y="24"/>
                    <a:pt x="28" y="20"/>
                    <a:pt x="34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5" y="19"/>
                    <a:pt x="47" y="20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1" y="24"/>
                    <a:pt x="37" y="24"/>
                  </a:cubicBezTo>
                  <a:cubicBezTo>
                    <a:pt x="34" y="24"/>
                    <a:pt x="33" y="26"/>
                    <a:pt x="33" y="27"/>
                  </a:cubicBezTo>
                  <a:cubicBezTo>
                    <a:pt x="33" y="29"/>
                    <a:pt x="35" y="30"/>
                    <a:pt x="39" y="32"/>
                  </a:cubicBezTo>
                  <a:cubicBezTo>
                    <a:pt x="46" y="34"/>
                    <a:pt x="48" y="37"/>
                    <a:pt x="48" y="42"/>
                  </a:cubicBezTo>
                  <a:cubicBezTo>
                    <a:pt x="48" y="47"/>
                    <a:pt x="45" y="51"/>
                    <a:pt x="39" y="52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26" y="51"/>
                    <a:pt x="24" y="50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5"/>
                    <a:pt x="31" y="46"/>
                    <a:pt x="35" y="46"/>
                  </a:cubicBezTo>
                  <a:cubicBezTo>
                    <a:pt x="38" y="46"/>
                    <a:pt x="40" y="45"/>
                    <a:pt x="40" y="43"/>
                  </a:cubicBezTo>
                  <a:cubicBezTo>
                    <a:pt x="40" y="41"/>
                    <a:pt x="38" y="39"/>
                    <a:pt x="34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13" name="Google Shape;613;p32"/>
          <p:cNvSpPr/>
          <p:nvPr/>
        </p:nvSpPr>
        <p:spPr>
          <a:xfrm>
            <a:off x="6405191" y="3458029"/>
            <a:ext cx="278353" cy="229080"/>
          </a:xfrm>
          <a:custGeom>
            <a:avLst/>
            <a:gdLst/>
            <a:ahLst/>
            <a:cxnLst/>
            <a:rect l="l" t="t" r="r" b="b"/>
            <a:pathLst>
              <a:path w="136" h="112" extrusionOk="0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614" name="Google Shape;614;p32"/>
          <p:cNvGrpSpPr/>
          <p:nvPr/>
        </p:nvGrpSpPr>
        <p:grpSpPr>
          <a:xfrm>
            <a:off x="2381434" y="2382142"/>
            <a:ext cx="297117" cy="224312"/>
            <a:chOff x="9344026" y="4991101"/>
            <a:chExt cx="239713" cy="180975"/>
          </a:xfrm>
        </p:grpSpPr>
        <p:sp>
          <p:nvSpPr>
            <p:cNvPr id="615" name="Google Shape;615;p32"/>
            <p:cNvSpPr/>
            <p:nvPr/>
          </p:nvSpPr>
          <p:spPr>
            <a:xfrm>
              <a:off x="9344026" y="5141913"/>
              <a:ext cx="239713" cy="30163"/>
            </a:xfrm>
            <a:custGeom>
              <a:avLst/>
              <a:gdLst/>
              <a:ahLst/>
              <a:cxnLst/>
              <a:rect l="l" t="t" r="r" b="b"/>
              <a:pathLst>
                <a:path w="64" h="8" extrusionOk="0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4" y="6"/>
                    <a:pt x="64" y="4"/>
                  </a:cubicBezTo>
                  <a:cubicBezTo>
                    <a:pt x="64" y="2"/>
                    <a:pt x="62" y="0"/>
                    <a:pt x="60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9388476" y="4991101"/>
              <a:ext cx="195263" cy="134938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8" y="36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6" y="36"/>
                    <a:pt x="40" y="32"/>
                    <a:pt x="40" y="28"/>
                  </a:cubicBezTo>
                  <a:cubicBezTo>
                    <a:pt x="47" y="28"/>
                    <a:pt x="52" y="23"/>
                    <a:pt x="52" y="16"/>
                  </a:cubicBezTo>
                  <a:cubicBezTo>
                    <a:pt x="52" y="9"/>
                    <a:pt x="47" y="4"/>
                    <a:pt x="4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lose/>
                  <a:moveTo>
                    <a:pt x="48" y="16"/>
                  </a:moveTo>
                  <a:cubicBezTo>
                    <a:pt x="48" y="20"/>
                    <a:pt x="44" y="24"/>
                    <a:pt x="40" y="2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4" y="8"/>
                    <a:pt x="48" y="12"/>
                    <a:pt x="48" y="16"/>
                  </a:cubicBezTo>
                  <a:close/>
                  <a:moveTo>
                    <a:pt x="4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2"/>
                    <a:pt x="4" y="30"/>
                    <a:pt x="4" y="28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32"/>
          <p:cNvGrpSpPr/>
          <p:nvPr/>
        </p:nvGrpSpPr>
        <p:grpSpPr>
          <a:xfrm>
            <a:off x="709158" y="4215758"/>
            <a:ext cx="209908" cy="243050"/>
            <a:chOff x="4937125" y="1749425"/>
            <a:chExt cx="392113" cy="454025"/>
          </a:xfrm>
        </p:grpSpPr>
        <p:sp>
          <p:nvSpPr>
            <p:cNvPr id="618" name="Google Shape;618;p32"/>
            <p:cNvSpPr/>
            <p:nvPr/>
          </p:nvSpPr>
          <p:spPr>
            <a:xfrm>
              <a:off x="5016500" y="2016125"/>
              <a:ext cx="79375" cy="190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046663" y="1952625"/>
              <a:ext cx="84138" cy="19050"/>
            </a:xfrm>
            <a:custGeom>
              <a:avLst/>
              <a:gdLst/>
              <a:ahLst/>
              <a:cxnLst/>
              <a:rect l="l" t="t" r="r" b="b"/>
              <a:pathLst>
                <a:path w="17" h="4" extrusionOk="0">
                  <a:moveTo>
                    <a:pt x="1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4"/>
                    <a:pt x="15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6813" y="2055813"/>
              <a:ext cx="307975" cy="117475"/>
            </a:xfrm>
            <a:custGeom>
              <a:avLst/>
              <a:gdLst/>
              <a:ahLst/>
              <a:cxnLst/>
              <a:rect l="l" t="t" r="r" b="b"/>
              <a:pathLst>
                <a:path w="62" h="24" extrusionOk="0">
                  <a:moveTo>
                    <a:pt x="61" y="16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"/>
                    <a:pt x="8" y="3"/>
                    <a:pt x="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7" y="7"/>
                    <a:pt x="16" y="8"/>
                    <a:pt x="1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" y="12"/>
                    <a:pt x="1" y="16"/>
                    <a:pt x="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7"/>
                    <a:pt x="11" y="18"/>
                  </a:cubicBezTo>
                  <a:cubicBezTo>
                    <a:pt x="11" y="19"/>
                    <a:pt x="10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3"/>
                    <a:pt x="4" y="24"/>
                    <a:pt x="9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7" y="24"/>
                    <a:pt x="60" y="23"/>
                    <a:pt x="61" y="21"/>
                  </a:cubicBezTo>
                  <a:cubicBezTo>
                    <a:pt x="62" y="21"/>
                    <a:pt x="62" y="20"/>
                    <a:pt x="62" y="20"/>
                  </a:cubicBezTo>
                  <a:cubicBezTo>
                    <a:pt x="62" y="18"/>
                    <a:pt x="61" y="17"/>
                    <a:pt x="61" y="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37125" y="1749425"/>
              <a:ext cx="392113" cy="454025"/>
            </a:xfrm>
            <a:custGeom>
              <a:avLst/>
              <a:gdLst/>
              <a:ahLst/>
              <a:cxnLst/>
              <a:rect l="l" t="t" r="r" b="b"/>
              <a:pathLst>
                <a:path w="79" h="92" extrusionOk="0">
                  <a:moveTo>
                    <a:pt x="63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8" y="92"/>
                    <a:pt x="4" y="90"/>
                    <a:pt x="2" y="87"/>
                  </a:cubicBezTo>
                  <a:cubicBezTo>
                    <a:pt x="0" y="83"/>
                    <a:pt x="2" y="78"/>
                    <a:pt x="3" y="78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7" y="10"/>
                    <a:pt x="27" y="10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2" y="6"/>
                    <a:pt x="22" y="2"/>
                    <a:pt x="22" y="2"/>
                  </a:cubicBezTo>
                  <a:cubicBezTo>
                    <a:pt x="22" y="1"/>
                    <a:pt x="23" y="0"/>
                    <a:pt x="2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2"/>
                    <a:pt x="56" y="6"/>
                    <a:pt x="55" y="8"/>
                  </a:cubicBezTo>
                  <a:cubicBezTo>
                    <a:pt x="55" y="8"/>
                    <a:pt x="55" y="8"/>
                    <a:pt x="55" y="9"/>
                  </a:cubicBezTo>
                  <a:cubicBezTo>
                    <a:pt x="54" y="10"/>
                    <a:pt x="53" y="10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78"/>
                    <a:pt x="79" y="83"/>
                    <a:pt x="76" y="87"/>
                  </a:cubicBezTo>
                  <a:cubicBezTo>
                    <a:pt x="74" y="90"/>
                    <a:pt x="70" y="92"/>
                    <a:pt x="63" y="92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9" y="6"/>
                    <a:pt x="31" y="7"/>
                    <a:pt x="32" y="1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3"/>
                    <a:pt x="32" y="33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4" y="83"/>
                    <a:pt x="5" y="85"/>
                  </a:cubicBezTo>
                  <a:cubicBezTo>
                    <a:pt x="7" y="87"/>
                    <a:pt x="10" y="88"/>
                    <a:pt x="15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8" y="88"/>
                    <a:pt x="72" y="87"/>
                    <a:pt x="73" y="85"/>
                  </a:cubicBezTo>
                  <a:cubicBezTo>
                    <a:pt x="74" y="83"/>
                    <a:pt x="72" y="80"/>
                    <a:pt x="72" y="80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3"/>
                    <a:pt x="46" y="32"/>
                    <a:pt x="46" y="32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7" y="7"/>
                    <a:pt x="49" y="6"/>
                    <a:pt x="51" y="6"/>
                  </a:cubicBezTo>
                  <a:cubicBezTo>
                    <a:pt x="51" y="6"/>
                    <a:pt x="52" y="6"/>
                    <a:pt x="52" y="6"/>
                  </a:cubicBezTo>
                  <a:cubicBezTo>
                    <a:pt x="52" y="5"/>
                    <a:pt x="52" y="5"/>
                    <a:pt x="5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6" y="5"/>
                    <a:pt x="26" y="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2" name="Google Shape;622;p32"/>
          <p:cNvGrpSpPr/>
          <p:nvPr/>
        </p:nvGrpSpPr>
        <p:grpSpPr>
          <a:xfrm>
            <a:off x="8080651" y="4318718"/>
            <a:ext cx="298814" cy="269708"/>
            <a:chOff x="3355975" y="954088"/>
            <a:chExt cx="733426" cy="661987"/>
          </a:xfrm>
        </p:grpSpPr>
        <p:sp>
          <p:nvSpPr>
            <p:cNvPr id="623" name="Google Shape;623;p32"/>
            <p:cNvSpPr/>
            <p:nvPr/>
          </p:nvSpPr>
          <p:spPr>
            <a:xfrm>
              <a:off x="3476625" y="1155700"/>
              <a:ext cx="293688" cy="19050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476625" y="1238250"/>
              <a:ext cx="236538" cy="20637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476625" y="1325563"/>
              <a:ext cx="173038" cy="20637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626" name="Google Shape;626;p32"/>
            <p:cNvGrpSpPr/>
            <p:nvPr/>
          </p:nvGrpSpPr>
          <p:grpSpPr>
            <a:xfrm>
              <a:off x="3355975" y="954088"/>
              <a:ext cx="733426" cy="661987"/>
              <a:chOff x="3355975" y="954088"/>
              <a:chExt cx="733426" cy="661987"/>
            </a:xfrm>
          </p:grpSpPr>
          <p:sp>
            <p:nvSpPr>
              <p:cNvPr id="627" name="Google Shape;627;p32"/>
              <p:cNvSpPr/>
              <p:nvPr/>
            </p:nvSpPr>
            <p:spPr>
              <a:xfrm>
                <a:off x="3355975" y="954088"/>
                <a:ext cx="534988" cy="661987"/>
              </a:xfrm>
              <a:custGeom>
                <a:avLst/>
                <a:gdLst/>
                <a:ahLst/>
                <a:cxnLst/>
                <a:rect l="l" t="t" r="r" b="b"/>
                <a:pathLst>
                  <a:path w="337" h="417" extrusionOk="0">
                    <a:moveTo>
                      <a:pt x="312" y="392"/>
                    </a:moveTo>
                    <a:lnTo>
                      <a:pt x="25" y="392"/>
                    </a:lnTo>
                    <a:lnTo>
                      <a:pt x="25" y="101"/>
                    </a:lnTo>
                    <a:lnTo>
                      <a:pt x="100" y="101"/>
                    </a:lnTo>
                    <a:lnTo>
                      <a:pt x="100" y="26"/>
                    </a:lnTo>
                    <a:lnTo>
                      <a:pt x="312" y="26"/>
                    </a:lnTo>
                    <a:lnTo>
                      <a:pt x="312" y="134"/>
                    </a:lnTo>
                    <a:lnTo>
                      <a:pt x="337" y="108"/>
                    </a:lnTo>
                    <a:lnTo>
                      <a:pt x="337" y="0"/>
                    </a:lnTo>
                    <a:lnTo>
                      <a:pt x="89" y="0"/>
                    </a:lnTo>
                    <a:lnTo>
                      <a:pt x="0" y="89"/>
                    </a:lnTo>
                    <a:lnTo>
                      <a:pt x="0" y="417"/>
                    </a:lnTo>
                    <a:lnTo>
                      <a:pt x="337" y="417"/>
                    </a:lnTo>
                    <a:lnTo>
                      <a:pt x="337" y="286"/>
                    </a:lnTo>
                    <a:lnTo>
                      <a:pt x="312" y="312"/>
                    </a:lnTo>
                    <a:lnTo>
                      <a:pt x="312" y="392"/>
                    </a:lnTo>
                    <a:close/>
                    <a:moveTo>
                      <a:pt x="37" y="88"/>
                    </a:moveTo>
                    <a:lnTo>
                      <a:pt x="88" y="37"/>
                    </a:lnTo>
                    <a:lnTo>
                      <a:pt x="88" y="88"/>
                    </a:lnTo>
                    <a:lnTo>
                      <a:pt x="37" y="88"/>
                    </a:lnTo>
                    <a:close/>
                  </a:path>
                </a:pathLst>
              </a:custGeom>
              <a:solidFill>
                <a:schemeClr val="lt2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61700" tIns="30850" rIns="61700" bIns="30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15" b="0" i="0" u="none" strike="noStrike" cap="none">
                  <a:solidFill>
                    <a:srgbClr val="3F3F3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3659188" y="1069975"/>
                <a:ext cx="430213" cy="43021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71" extrusionOk="0">
                    <a:moveTo>
                      <a:pt x="146" y="35"/>
                    </a:moveTo>
                    <a:lnTo>
                      <a:pt x="121" y="61"/>
                    </a:lnTo>
                    <a:lnTo>
                      <a:pt x="26" y="156"/>
                    </a:lnTo>
                    <a:lnTo>
                      <a:pt x="0" y="271"/>
                    </a:lnTo>
                    <a:lnTo>
                      <a:pt x="115" y="245"/>
                    </a:lnTo>
                    <a:lnTo>
                      <a:pt x="121" y="239"/>
                    </a:lnTo>
                    <a:lnTo>
                      <a:pt x="146" y="213"/>
                    </a:lnTo>
                    <a:lnTo>
                      <a:pt x="271" y="89"/>
                    </a:lnTo>
                    <a:lnTo>
                      <a:pt x="182" y="0"/>
                    </a:lnTo>
                    <a:lnTo>
                      <a:pt x="146" y="35"/>
                    </a:lnTo>
                    <a:close/>
                    <a:moveTo>
                      <a:pt x="226" y="68"/>
                    </a:moveTo>
                    <a:lnTo>
                      <a:pt x="87" y="207"/>
                    </a:lnTo>
                    <a:lnTo>
                      <a:pt x="67" y="187"/>
                    </a:lnTo>
                    <a:lnTo>
                      <a:pt x="206" y="48"/>
                    </a:lnTo>
                    <a:lnTo>
                      <a:pt x="226" y="68"/>
                    </a:lnTo>
                    <a:close/>
                    <a:moveTo>
                      <a:pt x="61" y="181"/>
                    </a:moveTo>
                    <a:lnTo>
                      <a:pt x="43" y="163"/>
                    </a:lnTo>
                    <a:lnTo>
                      <a:pt x="182" y="24"/>
                    </a:lnTo>
                    <a:lnTo>
                      <a:pt x="199" y="42"/>
                    </a:lnTo>
                    <a:lnTo>
                      <a:pt x="61" y="181"/>
                    </a:lnTo>
                    <a:close/>
                    <a:moveTo>
                      <a:pt x="55" y="187"/>
                    </a:moveTo>
                    <a:lnTo>
                      <a:pt x="55" y="187"/>
                    </a:lnTo>
                    <a:lnTo>
                      <a:pt x="87" y="219"/>
                    </a:lnTo>
                    <a:lnTo>
                      <a:pt x="87" y="219"/>
                    </a:lnTo>
                    <a:lnTo>
                      <a:pt x="98" y="230"/>
                    </a:lnTo>
                    <a:lnTo>
                      <a:pt x="56" y="240"/>
                    </a:lnTo>
                    <a:lnTo>
                      <a:pt x="30" y="215"/>
                    </a:lnTo>
                    <a:lnTo>
                      <a:pt x="40" y="172"/>
                    </a:lnTo>
                    <a:lnTo>
                      <a:pt x="55" y="187"/>
                    </a:lnTo>
                    <a:close/>
                    <a:moveTo>
                      <a:pt x="107" y="227"/>
                    </a:moveTo>
                    <a:lnTo>
                      <a:pt x="93" y="213"/>
                    </a:lnTo>
                    <a:lnTo>
                      <a:pt x="232" y="75"/>
                    </a:lnTo>
                    <a:lnTo>
                      <a:pt x="246" y="89"/>
                    </a:lnTo>
                    <a:lnTo>
                      <a:pt x="107" y="227"/>
                    </a:lnTo>
                    <a:close/>
                  </a:path>
                </a:pathLst>
              </a:custGeom>
              <a:solidFill>
                <a:schemeClr val="lt2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61700" tIns="30850" rIns="61700" bIns="308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15" b="0" i="0" u="none" strike="noStrike" cap="none">
                  <a:solidFill>
                    <a:srgbClr val="3F3F3F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</p:grpSp>
      <p:grpSp>
        <p:nvGrpSpPr>
          <p:cNvPr id="629" name="Google Shape;629;p32"/>
          <p:cNvGrpSpPr/>
          <p:nvPr/>
        </p:nvGrpSpPr>
        <p:grpSpPr>
          <a:xfrm>
            <a:off x="1963751" y="3828905"/>
            <a:ext cx="244191" cy="222543"/>
            <a:chOff x="8205788" y="-103188"/>
            <a:chExt cx="1343025" cy="1223964"/>
          </a:xfrm>
        </p:grpSpPr>
        <p:sp>
          <p:nvSpPr>
            <p:cNvPr id="630" name="Google Shape;630;p32"/>
            <p:cNvSpPr/>
            <p:nvPr/>
          </p:nvSpPr>
          <p:spPr>
            <a:xfrm>
              <a:off x="8288338" y="868363"/>
              <a:ext cx="252413" cy="252413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8624888" y="698500"/>
              <a:ext cx="252413" cy="422275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8961438" y="530225"/>
              <a:ext cx="252413" cy="590550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9297988" y="361950"/>
              <a:ext cx="250825" cy="758825"/>
            </a:xfrm>
            <a:prstGeom prst="rect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8205788" y="-103188"/>
              <a:ext cx="1343025" cy="801688"/>
            </a:xfrm>
            <a:custGeom>
              <a:avLst/>
              <a:gdLst/>
              <a:ahLst/>
              <a:cxnLst/>
              <a:rect l="l" t="t" r="r" b="b"/>
              <a:pathLst>
                <a:path w="846" h="505" extrusionOk="0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35" name="Google Shape;635;p32"/>
          <p:cNvGrpSpPr/>
          <p:nvPr/>
        </p:nvGrpSpPr>
        <p:grpSpPr>
          <a:xfrm>
            <a:off x="1946730" y="2815274"/>
            <a:ext cx="270166" cy="221858"/>
            <a:chOff x="3188335" y="2400396"/>
            <a:chExt cx="479426" cy="393701"/>
          </a:xfrm>
        </p:grpSpPr>
        <p:sp>
          <p:nvSpPr>
            <p:cNvPr id="636" name="Google Shape;636;p32"/>
            <p:cNvSpPr/>
            <p:nvPr/>
          </p:nvSpPr>
          <p:spPr>
            <a:xfrm>
              <a:off x="3221673" y="2424209"/>
              <a:ext cx="374650" cy="369888"/>
            </a:xfrm>
            <a:custGeom>
              <a:avLst/>
              <a:gdLst/>
              <a:ahLst/>
              <a:cxnLst/>
              <a:rect l="l" t="t" r="r" b="b"/>
              <a:pathLst>
                <a:path w="152" h="149" extrusionOk="0">
                  <a:moveTo>
                    <a:pt x="0" y="55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6" y="66"/>
                    <a:pt x="50" y="72"/>
                    <a:pt x="55" y="74"/>
                  </a:cubicBezTo>
                  <a:cubicBezTo>
                    <a:pt x="41" y="100"/>
                    <a:pt x="24" y="129"/>
                    <a:pt x="20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16" y="138"/>
                    <a:pt x="14" y="140"/>
                    <a:pt x="14" y="143"/>
                  </a:cubicBezTo>
                  <a:cubicBezTo>
                    <a:pt x="14" y="146"/>
                    <a:pt x="16" y="149"/>
                    <a:pt x="1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32" y="149"/>
                    <a:pt x="35" y="146"/>
                    <a:pt x="35" y="143"/>
                  </a:cubicBezTo>
                  <a:cubicBezTo>
                    <a:pt x="35" y="141"/>
                    <a:pt x="33" y="139"/>
                    <a:pt x="30" y="138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95" y="140"/>
                    <a:pt x="93" y="141"/>
                    <a:pt x="93" y="144"/>
                  </a:cubicBezTo>
                  <a:cubicBezTo>
                    <a:pt x="93" y="146"/>
                    <a:pt x="96" y="149"/>
                    <a:pt x="99" y="149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2" y="149"/>
                    <a:pt x="115" y="146"/>
                    <a:pt x="115" y="144"/>
                  </a:cubicBezTo>
                  <a:cubicBezTo>
                    <a:pt x="115" y="141"/>
                    <a:pt x="113" y="139"/>
                    <a:pt x="110" y="138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2" y="71"/>
                    <a:pt x="85" y="67"/>
                    <a:pt x="86" y="63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09023" y="2400396"/>
              <a:ext cx="58738" cy="219075"/>
            </a:xfrm>
            <a:custGeom>
              <a:avLst/>
              <a:gdLst/>
              <a:ahLst/>
              <a:cxnLst/>
              <a:rect l="l" t="t" r="r" b="b"/>
              <a:pathLst>
                <a:path w="24" h="89" extrusionOk="0">
                  <a:moveTo>
                    <a:pt x="12" y="0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4"/>
                    <a:pt x="6" y="89"/>
                    <a:pt x="12" y="89"/>
                  </a:cubicBezTo>
                  <a:cubicBezTo>
                    <a:pt x="19" y="89"/>
                    <a:pt x="24" y="84"/>
                    <a:pt x="24" y="7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188335" y="2486121"/>
              <a:ext cx="20638" cy="79375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7" y="32"/>
                    <a:pt x="8" y="30"/>
                    <a:pt x="8" y="2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7462214" y="3375597"/>
            <a:ext cx="268499" cy="268499"/>
            <a:chOff x="1928427" y="-1529876"/>
            <a:chExt cx="1960563" cy="1960563"/>
          </a:xfrm>
        </p:grpSpPr>
        <p:sp>
          <p:nvSpPr>
            <p:cNvPr id="640" name="Google Shape;640;p32"/>
            <p:cNvSpPr/>
            <p:nvPr/>
          </p:nvSpPr>
          <p:spPr>
            <a:xfrm>
              <a:off x="3200014" y="-256700"/>
              <a:ext cx="265113" cy="260350"/>
            </a:xfrm>
            <a:custGeom>
              <a:avLst/>
              <a:gdLst/>
              <a:ahLst/>
              <a:cxnLst/>
              <a:rect l="l" t="t" r="r" b="b"/>
              <a:pathLst>
                <a:path w="156" h="154" extrusionOk="0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6" y="120"/>
                    <a:pt x="156" y="77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2350702" y="-256700"/>
              <a:ext cx="263525" cy="260350"/>
            </a:xfrm>
            <a:custGeom>
              <a:avLst/>
              <a:gdLst/>
              <a:ahLst/>
              <a:cxnLst/>
              <a:rect l="l" t="t" r="r" b="b"/>
              <a:pathLst>
                <a:path w="155" h="154" extrusionOk="0">
                  <a:moveTo>
                    <a:pt x="78" y="0"/>
                  </a:move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4"/>
                    <a:pt x="78" y="154"/>
                  </a:cubicBezTo>
                  <a:cubicBezTo>
                    <a:pt x="121" y="154"/>
                    <a:pt x="155" y="120"/>
                    <a:pt x="155" y="77"/>
                  </a:cubicBezTo>
                  <a:cubicBezTo>
                    <a:pt x="155" y="35"/>
                    <a:pt x="121" y="0"/>
                    <a:pt x="78" y="0"/>
                  </a:cubicBezTo>
                  <a:close/>
                  <a:moveTo>
                    <a:pt x="78" y="116"/>
                  </a:moveTo>
                  <a:cubicBezTo>
                    <a:pt x="56" y="116"/>
                    <a:pt x="39" y="98"/>
                    <a:pt x="39" y="77"/>
                  </a:cubicBezTo>
                  <a:cubicBezTo>
                    <a:pt x="39" y="56"/>
                    <a:pt x="56" y="39"/>
                    <a:pt x="78" y="39"/>
                  </a:cubicBezTo>
                  <a:cubicBezTo>
                    <a:pt x="99" y="39"/>
                    <a:pt x="117" y="56"/>
                    <a:pt x="117" y="77"/>
                  </a:cubicBezTo>
                  <a:cubicBezTo>
                    <a:pt x="117" y="98"/>
                    <a:pt x="99" y="116"/>
                    <a:pt x="78" y="116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711064" y="-288450"/>
              <a:ext cx="393700" cy="65088"/>
            </a:xfrm>
            <a:custGeom>
              <a:avLst/>
              <a:gdLst/>
              <a:ahLst/>
              <a:cxnLst/>
              <a:rect l="l" t="t" r="r" b="b"/>
              <a:pathLst>
                <a:path w="232" h="38" extrusionOk="0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8"/>
                    <a:pt x="20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23" y="38"/>
                    <a:pt x="232" y="30"/>
                    <a:pt x="232" y="19"/>
                  </a:cubicBezTo>
                  <a:cubicBezTo>
                    <a:pt x="232" y="8"/>
                    <a:pt x="223" y="0"/>
                    <a:pt x="213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2711064" y="-158275"/>
              <a:ext cx="393700" cy="66675"/>
            </a:xfrm>
            <a:custGeom>
              <a:avLst/>
              <a:gdLst/>
              <a:ahLst/>
              <a:cxnLst/>
              <a:rect l="l" t="t" r="r" b="b"/>
              <a:pathLst>
                <a:path w="232" h="39" extrusionOk="0">
                  <a:moveTo>
                    <a:pt x="21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213" y="39"/>
                    <a:pt x="213" y="39"/>
                    <a:pt x="213" y="39"/>
                  </a:cubicBezTo>
                  <a:cubicBezTo>
                    <a:pt x="223" y="39"/>
                    <a:pt x="232" y="30"/>
                    <a:pt x="232" y="19"/>
                  </a:cubicBezTo>
                  <a:cubicBezTo>
                    <a:pt x="232" y="9"/>
                    <a:pt x="223" y="0"/>
                    <a:pt x="213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2418964" y="-84248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154" h="154" extrusionOk="0">
                  <a:moveTo>
                    <a:pt x="135" y="0"/>
                  </a:moveTo>
                  <a:cubicBezTo>
                    <a:pt x="60" y="0"/>
                    <a:pt x="0" y="60"/>
                    <a:pt x="0" y="135"/>
                  </a:cubicBezTo>
                  <a:cubicBezTo>
                    <a:pt x="0" y="145"/>
                    <a:pt x="8" y="154"/>
                    <a:pt x="19" y="154"/>
                  </a:cubicBezTo>
                  <a:cubicBezTo>
                    <a:pt x="30" y="154"/>
                    <a:pt x="38" y="145"/>
                    <a:pt x="38" y="135"/>
                  </a:cubicBezTo>
                  <a:cubicBezTo>
                    <a:pt x="38" y="81"/>
                    <a:pt x="82" y="38"/>
                    <a:pt x="135" y="38"/>
                  </a:cubicBezTo>
                  <a:cubicBezTo>
                    <a:pt x="145" y="38"/>
                    <a:pt x="154" y="30"/>
                    <a:pt x="154" y="19"/>
                  </a:cubicBezTo>
                  <a:cubicBezTo>
                    <a:pt x="154" y="8"/>
                    <a:pt x="145" y="0"/>
                    <a:pt x="135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1928427" y="-1529876"/>
              <a:ext cx="1960563" cy="1960563"/>
            </a:xfrm>
            <a:custGeom>
              <a:avLst/>
              <a:gdLst/>
              <a:ahLst/>
              <a:cxnLst/>
              <a:rect l="l" t="t" r="r" b="b"/>
              <a:pathLst>
                <a:path w="1159" h="1159" extrusionOk="0">
                  <a:moveTo>
                    <a:pt x="1081" y="316"/>
                  </a:moveTo>
                  <a:cubicBezTo>
                    <a:pt x="1081" y="154"/>
                    <a:pt x="1081" y="154"/>
                    <a:pt x="1081" y="154"/>
                  </a:cubicBezTo>
                  <a:cubicBezTo>
                    <a:pt x="1081" y="69"/>
                    <a:pt x="1012" y="0"/>
                    <a:pt x="927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47" y="0"/>
                    <a:pt x="77" y="69"/>
                    <a:pt x="77" y="154"/>
                  </a:cubicBezTo>
                  <a:cubicBezTo>
                    <a:pt x="77" y="316"/>
                    <a:pt x="77" y="316"/>
                    <a:pt x="77" y="316"/>
                  </a:cubicBezTo>
                  <a:cubicBezTo>
                    <a:pt x="32" y="332"/>
                    <a:pt x="0" y="374"/>
                    <a:pt x="0" y="425"/>
                  </a:cubicBezTo>
                  <a:cubicBezTo>
                    <a:pt x="0" y="618"/>
                    <a:pt x="0" y="618"/>
                    <a:pt x="0" y="618"/>
                  </a:cubicBezTo>
                  <a:cubicBezTo>
                    <a:pt x="0" y="668"/>
                    <a:pt x="32" y="711"/>
                    <a:pt x="77" y="727"/>
                  </a:cubicBezTo>
                  <a:cubicBezTo>
                    <a:pt x="77" y="978"/>
                    <a:pt x="77" y="978"/>
                    <a:pt x="77" y="978"/>
                  </a:cubicBezTo>
                  <a:cubicBezTo>
                    <a:pt x="77" y="1078"/>
                    <a:pt x="155" y="1159"/>
                    <a:pt x="251" y="1159"/>
                  </a:cubicBezTo>
                  <a:cubicBezTo>
                    <a:pt x="325" y="1159"/>
                    <a:pt x="388" y="1110"/>
                    <a:pt x="413" y="1042"/>
                  </a:cubicBezTo>
                  <a:cubicBezTo>
                    <a:pt x="746" y="1042"/>
                    <a:pt x="746" y="1042"/>
                    <a:pt x="746" y="1042"/>
                  </a:cubicBezTo>
                  <a:cubicBezTo>
                    <a:pt x="771" y="1110"/>
                    <a:pt x="834" y="1159"/>
                    <a:pt x="908" y="1159"/>
                  </a:cubicBezTo>
                  <a:cubicBezTo>
                    <a:pt x="1003" y="1159"/>
                    <a:pt x="1081" y="1078"/>
                    <a:pt x="1081" y="978"/>
                  </a:cubicBezTo>
                  <a:cubicBezTo>
                    <a:pt x="1081" y="727"/>
                    <a:pt x="1081" y="727"/>
                    <a:pt x="1081" y="727"/>
                  </a:cubicBezTo>
                  <a:cubicBezTo>
                    <a:pt x="1126" y="711"/>
                    <a:pt x="1159" y="668"/>
                    <a:pt x="1159" y="618"/>
                  </a:cubicBezTo>
                  <a:cubicBezTo>
                    <a:pt x="1159" y="425"/>
                    <a:pt x="1159" y="425"/>
                    <a:pt x="1159" y="425"/>
                  </a:cubicBezTo>
                  <a:cubicBezTo>
                    <a:pt x="1159" y="374"/>
                    <a:pt x="1126" y="332"/>
                    <a:pt x="1081" y="316"/>
                  </a:cubicBezTo>
                  <a:close/>
                  <a:moveTo>
                    <a:pt x="1081" y="618"/>
                  </a:moveTo>
                  <a:cubicBezTo>
                    <a:pt x="1081" y="639"/>
                    <a:pt x="1064" y="657"/>
                    <a:pt x="1043" y="657"/>
                  </a:cubicBezTo>
                  <a:cubicBezTo>
                    <a:pt x="1004" y="657"/>
                    <a:pt x="1004" y="657"/>
                    <a:pt x="1004" y="657"/>
                  </a:cubicBezTo>
                  <a:cubicBezTo>
                    <a:pt x="1004" y="978"/>
                    <a:pt x="1004" y="978"/>
                    <a:pt x="1004" y="978"/>
                  </a:cubicBezTo>
                  <a:cubicBezTo>
                    <a:pt x="1004" y="1035"/>
                    <a:pt x="961" y="1081"/>
                    <a:pt x="908" y="1081"/>
                  </a:cubicBezTo>
                  <a:cubicBezTo>
                    <a:pt x="855" y="1081"/>
                    <a:pt x="811" y="1035"/>
                    <a:pt x="811" y="978"/>
                  </a:cubicBezTo>
                  <a:cubicBezTo>
                    <a:pt x="811" y="965"/>
                    <a:pt x="811" y="965"/>
                    <a:pt x="811" y="965"/>
                  </a:cubicBezTo>
                  <a:cubicBezTo>
                    <a:pt x="347" y="965"/>
                    <a:pt x="347" y="965"/>
                    <a:pt x="347" y="965"/>
                  </a:cubicBezTo>
                  <a:cubicBezTo>
                    <a:pt x="347" y="978"/>
                    <a:pt x="347" y="978"/>
                    <a:pt x="347" y="978"/>
                  </a:cubicBezTo>
                  <a:cubicBezTo>
                    <a:pt x="347" y="1035"/>
                    <a:pt x="304" y="1081"/>
                    <a:pt x="251" y="1081"/>
                  </a:cubicBezTo>
                  <a:cubicBezTo>
                    <a:pt x="198" y="1081"/>
                    <a:pt x="155" y="1035"/>
                    <a:pt x="155" y="978"/>
                  </a:cubicBezTo>
                  <a:cubicBezTo>
                    <a:pt x="155" y="657"/>
                    <a:pt x="155" y="657"/>
                    <a:pt x="155" y="657"/>
                  </a:cubicBezTo>
                  <a:cubicBezTo>
                    <a:pt x="116" y="657"/>
                    <a:pt x="116" y="657"/>
                    <a:pt x="116" y="657"/>
                  </a:cubicBezTo>
                  <a:cubicBezTo>
                    <a:pt x="94" y="657"/>
                    <a:pt x="77" y="639"/>
                    <a:pt x="77" y="618"/>
                  </a:cubicBezTo>
                  <a:cubicBezTo>
                    <a:pt x="77" y="425"/>
                    <a:pt x="77" y="425"/>
                    <a:pt x="77" y="425"/>
                  </a:cubicBezTo>
                  <a:cubicBezTo>
                    <a:pt x="77" y="403"/>
                    <a:pt x="94" y="386"/>
                    <a:pt x="116" y="386"/>
                  </a:cubicBezTo>
                  <a:cubicBezTo>
                    <a:pt x="154" y="386"/>
                    <a:pt x="154" y="386"/>
                    <a:pt x="154" y="386"/>
                  </a:cubicBezTo>
                  <a:cubicBezTo>
                    <a:pt x="154" y="270"/>
                    <a:pt x="154" y="270"/>
                    <a:pt x="154" y="270"/>
                  </a:cubicBezTo>
                  <a:cubicBezTo>
                    <a:pt x="154" y="193"/>
                    <a:pt x="193" y="155"/>
                    <a:pt x="270" y="155"/>
                  </a:cubicBezTo>
                  <a:cubicBezTo>
                    <a:pt x="348" y="155"/>
                    <a:pt x="811" y="155"/>
                    <a:pt x="888" y="155"/>
                  </a:cubicBezTo>
                  <a:cubicBezTo>
                    <a:pt x="965" y="155"/>
                    <a:pt x="1004" y="193"/>
                    <a:pt x="1004" y="270"/>
                  </a:cubicBezTo>
                  <a:cubicBezTo>
                    <a:pt x="1004" y="386"/>
                    <a:pt x="1004" y="386"/>
                    <a:pt x="1004" y="386"/>
                  </a:cubicBezTo>
                  <a:cubicBezTo>
                    <a:pt x="1043" y="386"/>
                    <a:pt x="1043" y="386"/>
                    <a:pt x="1043" y="386"/>
                  </a:cubicBezTo>
                  <a:cubicBezTo>
                    <a:pt x="1064" y="386"/>
                    <a:pt x="1081" y="403"/>
                    <a:pt x="1081" y="425"/>
                  </a:cubicBezTo>
                  <a:lnTo>
                    <a:pt x="1081" y="618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287202" y="-975838"/>
              <a:ext cx="1241425" cy="588963"/>
            </a:xfrm>
            <a:custGeom>
              <a:avLst/>
              <a:gdLst/>
              <a:ahLst/>
              <a:cxnLst/>
              <a:rect l="l" t="t" r="r" b="b"/>
              <a:pathLst>
                <a:path w="734" h="348" extrusionOk="0">
                  <a:moveTo>
                    <a:pt x="638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44" y="0"/>
                    <a:pt x="0" y="44"/>
                    <a:pt x="0" y="9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305"/>
                    <a:pt x="44" y="348"/>
                    <a:pt x="97" y="348"/>
                  </a:cubicBezTo>
                  <a:cubicBezTo>
                    <a:pt x="638" y="348"/>
                    <a:pt x="638" y="348"/>
                    <a:pt x="638" y="348"/>
                  </a:cubicBezTo>
                  <a:cubicBezTo>
                    <a:pt x="691" y="348"/>
                    <a:pt x="734" y="305"/>
                    <a:pt x="734" y="251"/>
                  </a:cubicBezTo>
                  <a:cubicBezTo>
                    <a:pt x="734" y="97"/>
                    <a:pt x="734" y="97"/>
                    <a:pt x="734" y="97"/>
                  </a:cubicBezTo>
                  <a:cubicBezTo>
                    <a:pt x="734" y="44"/>
                    <a:pt x="691" y="0"/>
                    <a:pt x="638" y="0"/>
                  </a:cubicBezTo>
                  <a:close/>
                  <a:moveTo>
                    <a:pt x="696" y="251"/>
                  </a:moveTo>
                  <a:cubicBezTo>
                    <a:pt x="696" y="283"/>
                    <a:pt x="670" y="309"/>
                    <a:pt x="638" y="309"/>
                  </a:cubicBezTo>
                  <a:cubicBezTo>
                    <a:pt x="97" y="309"/>
                    <a:pt x="97" y="309"/>
                    <a:pt x="97" y="309"/>
                  </a:cubicBezTo>
                  <a:cubicBezTo>
                    <a:pt x="65" y="309"/>
                    <a:pt x="39" y="283"/>
                    <a:pt x="39" y="251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65"/>
                    <a:pt x="65" y="39"/>
                    <a:pt x="97" y="39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70" y="39"/>
                    <a:pt x="696" y="65"/>
                    <a:pt x="696" y="97"/>
                  </a:cubicBezTo>
                  <a:lnTo>
                    <a:pt x="696" y="251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7" name="Google Shape;647;p32"/>
          <p:cNvGrpSpPr/>
          <p:nvPr/>
        </p:nvGrpSpPr>
        <p:grpSpPr>
          <a:xfrm>
            <a:off x="8082890" y="1354497"/>
            <a:ext cx="259365" cy="302813"/>
            <a:chOff x="3254375" y="804863"/>
            <a:chExt cx="625475" cy="730250"/>
          </a:xfrm>
        </p:grpSpPr>
        <p:sp>
          <p:nvSpPr>
            <p:cNvPr id="648" name="Google Shape;648;p32"/>
            <p:cNvSpPr/>
            <p:nvPr/>
          </p:nvSpPr>
          <p:spPr>
            <a:xfrm>
              <a:off x="3254375" y="1208088"/>
              <a:ext cx="625475" cy="327025"/>
            </a:xfrm>
            <a:custGeom>
              <a:avLst/>
              <a:gdLst/>
              <a:ahLst/>
              <a:cxnLst/>
              <a:rect l="l" t="t" r="r" b="b"/>
              <a:pathLst>
                <a:path w="164" h="86" extrusionOk="0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379788" y="804863"/>
              <a:ext cx="377825" cy="403225"/>
            </a:xfrm>
            <a:custGeom>
              <a:avLst/>
              <a:gdLst/>
              <a:ahLst/>
              <a:cxnLst/>
              <a:rect l="l" t="t" r="r" b="b"/>
              <a:pathLst>
                <a:path w="99" h="106" extrusionOk="0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521075" y="927101"/>
              <a:ext cx="92075" cy="92075"/>
            </a:xfrm>
            <a:prstGeom prst="ellipse">
              <a:avLst/>
            </a:pr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1" name="Google Shape;651;p32"/>
          <p:cNvSpPr/>
          <p:nvPr/>
        </p:nvSpPr>
        <p:spPr>
          <a:xfrm>
            <a:off x="7559571" y="3839943"/>
            <a:ext cx="228711" cy="230225"/>
          </a:xfrm>
          <a:custGeom>
            <a:avLst/>
            <a:gdLst/>
            <a:ahLst/>
            <a:cxnLst/>
            <a:rect l="l" t="t" r="r" b="b"/>
            <a:pathLst>
              <a:path w="151" h="152" extrusionOk="0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61700" tIns="30850" rIns="61700" bIns="30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15" b="0" i="0" u="none" strike="noStrike" cap="none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652" name="Google Shape;652;p32"/>
          <p:cNvGrpSpPr/>
          <p:nvPr/>
        </p:nvGrpSpPr>
        <p:grpSpPr>
          <a:xfrm>
            <a:off x="6763626" y="3861123"/>
            <a:ext cx="424920" cy="187860"/>
            <a:chOff x="2865438" y="5287963"/>
            <a:chExt cx="754062" cy="333375"/>
          </a:xfrm>
        </p:grpSpPr>
        <p:sp>
          <p:nvSpPr>
            <p:cNvPr id="653" name="Google Shape;653;p32"/>
            <p:cNvSpPr/>
            <p:nvPr/>
          </p:nvSpPr>
          <p:spPr>
            <a:xfrm>
              <a:off x="3173413" y="5508626"/>
              <a:ext cx="92075" cy="93663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3" y="7"/>
                  </a:moveTo>
                  <a:cubicBezTo>
                    <a:pt x="23" y="6"/>
                    <a:pt x="24" y="5"/>
                    <a:pt x="24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8" y="0"/>
                    <a:pt x="17" y="1"/>
                    <a:pt x="16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3"/>
                    <a:pt x="5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8"/>
                    <a:pt x="22" y="7"/>
                    <a:pt x="23" y="7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127375" y="5505451"/>
              <a:ext cx="80962" cy="80963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21" y="4"/>
                  </a:moveTo>
                  <a:cubicBezTo>
                    <a:pt x="21" y="2"/>
                    <a:pt x="20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9"/>
                    <a:pt x="5" y="20"/>
                    <a:pt x="8" y="2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5"/>
                    <a:pt x="21" y="4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219450" y="5548313"/>
              <a:ext cx="73025" cy="698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6"/>
                    <a:pt x="6" y="17"/>
                    <a:pt x="9" y="1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19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094038" y="5529263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9" y="1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268663" y="5602288"/>
              <a:ext cx="15875" cy="19050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170238" y="5294313"/>
              <a:ext cx="449262" cy="254000"/>
            </a:xfrm>
            <a:custGeom>
              <a:avLst/>
              <a:gdLst/>
              <a:ahLst/>
              <a:cxnLst/>
              <a:rect l="l" t="t" r="r" b="b"/>
              <a:pathLst>
                <a:path w="118" h="65" extrusionOk="0">
                  <a:moveTo>
                    <a:pt x="117" y="9"/>
                  </a:moveTo>
                  <a:cubicBezTo>
                    <a:pt x="117" y="4"/>
                    <a:pt x="110" y="0"/>
                    <a:pt x="101" y="0"/>
                  </a:cubicBezTo>
                  <a:cubicBezTo>
                    <a:pt x="92" y="0"/>
                    <a:pt x="85" y="5"/>
                    <a:pt x="85" y="10"/>
                  </a:cubicBezTo>
                  <a:cubicBezTo>
                    <a:pt x="85" y="13"/>
                    <a:pt x="85" y="13"/>
                    <a:pt x="85" y="13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0" y="18"/>
                    <a:pt x="45" y="11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4" y="6"/>
                    <a:pt x="32" y="5"/>
                    <a:pt x="30" y="5"/>
                  </a:cubicBezTo>
                  <a:cubicBezTo>
                    <a:pt x="27" y="5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37"/>
                    <a:pt x="1" y="39"/>
                    <a:pt x="2" y="39"/>
                  </a:cubicBezTo>
                  <a:cubicBezTo>
                    <a:pt x="2" y="39"/>
                    <a:pt x="2" y="40"/>
                    <a:pt x="3" y="40"/>
                  </a:cubicBezTo>
                  <a:cubicBezTo>
                    <a:pt x="5" y="40"/>
                    <a:pt x="7" y="39"/>
                    <a:pt x="8" y="38"/>
                  </a:cubicBezTo>
                  <a:cubicBezTo>
                    <a:pt x="16" y="33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5" y="20"/>
                    <a:pt x="26" y="20"/>
                    <a:pt x="28" y="21"/>
                  </a:cubicBezTo>
                  <a:cubicBezTo>
                    <a:pt x="30" y="22"/>
                    <a:pt x="33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8" y="28"/>
                    <a:pt x="42" y="31"/>
                    <a:pt x="46" y="34"/>
                  </a:cubicBezTo>
                  <a:cubicBezTo>
                    <a:pt x="51" y="38"/>
                    <a:pt x="56" y="41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54"/>
                    <a:pt x="59" y="61"/>
                    <a:pt x="59" y="65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8" y="56"/>
                    <a:pt x="94" y="58"/>
                    <a:pt x="102" y="58"/>
                  </a:cubicBezTo>
                  <a:cubicBezTo>
                    <a:pt x="111" y="58"/>
                    <a:pt x="118" y="54"/>
                    <a:pt x="118" y="49"/>
                  </a:cubicBezTo>
                  <a:lnTo>
                    <a:pt x="117" y="9"/>
                  </a:ln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2865438" y="5287963"/>
              <a:ext cx="517525" cy="327025"/>
            </a:xfrm>
            <a:custGeom>
              <a:avLst/>
              <a:gdLst/>
              <a:ahLst/>
              <a:cxnLst/>
              <a:rect l="l" t="t" r="r" b="b"/>
              <a:pathLst>
                <a:path w="136" h="84" extrusionOk="0">
                  <a:moveTo>
                    <a:pt x="123" y="38"/>
                  </a:moveTo>
                  <a:cubicBezTo>
                    <a:pt x="120" y="35"/>
                    <a:pt x="115" y="32"/>
                    <a:pt x="112" y="29"/>
                  </a:cubicBezTo>
                  <a:cubicBezTo>
                    <a:pt x="111" y="28"/>
                    <a:pt x="109" y="27"/>
                    <a:pt x="107" y="26"/>
                  </a:cubicBezTo>
                  <a:cubicBezTo>
                    <a:pt x="106" y="26"/>
                    <a:pt x="105" y="26"/>
                    <a:pt x="104" y="25"/>
                  </a:cubicBezTo>
                  <a:cubicBezTo>
                    <a:pt x="102" y="29"/>
                    <a:pt x="97" y="39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9" y="43"/>
                    <a:pt x="86" y="45"/>
                    <a:pt x="83" y="45"/>
                  </a:cubicBezTo>
                  <a:cubicBezTo>
                    <a:pt x="81" y="45"/>
                    <a:pt x="79" y="44"/>
                    <a:pt x="79" y="43"/>
                  </a:cubicBezTo>
                  <a:cubicBezTo>
                    <a:pt x="77" y="41"/>
                    <a:pt x="77" y="37"/>
                    <a:pt x="80" y="3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9"/>
                    <a:pt x="90" y="8"/>
                    <a:pt x="87" y="8"/>
                  </a:cubicBezTo>
                  <a:cubicBezTo>
                    <a:pt x="74" y="9"/>
                    <a:pt x="57" y="19"/>
                    <a:pt x="57" y="19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5" y="0"/>
                    <a:pt x="16" y="0"/>
                  </a:cubicBezTo>
                  <a:cubicBezTo>
                    <a:pt x="7" y="1"/>
                    <a:pt x="0" y="5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8" y="59"/>
                    <a:pt x="17" y="58"/>
                  </a:cubicBezTo>
                  <a:cubicBezTo>
                    <a:pt x="25" y="58"/>
                    <a:pt x="31" y="55"/>
                    <a:pt x="33" y="51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4"/>
                    <a:pt x="57" y="65"/>
                    <a:pt x="58" y="66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9"/>
                    <a:pt x="65" y="58"/>
                    <a:pt x="66" y="58"/>
                  </a:cubicBezTo>
                  <a:cubicBezTo>
                    <a:pt x="68" y="58"/>
                    <a:pt x="70" y="59"/>
                    <a:pt x="71" y="60"/>
                  </a:cubicBezTo>
                  <a:cubicBezTo>
                    <a:pt x="72" y="61"/>
                    <a:pt x="73" y="62"/>
                    <a:pt x="73" y="6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53"/>
                    <a:pt x="83" y="52"/>
                    <a:pt x="86" y="52"/>
                  </a:cubicBezTo>
                  <a:cubicBezTo>
                    <a:pt x="88" y="52"/>
                    <a:pt x="90" y="53"/>
                    <a:pt x="91" y="54"/>
                  </a:cubicBezTo>
                  <a:cubicBezTo>
                    <a:pt x="92" y="55"/>
                    <a:pt x="93" y="56"/>
                    <a:pt x="93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6" y="54"/>
                    <a:pt x="98" y="53"/>
                    <a:pt x="101" y="53"/>
                  </a:cubicBezTo>
                  <a:cubicBezTo>
                    <a:pt x="103" y="53"/>
                    <a:pt x="104" y="54"/>
                    <a:pt x="106" y="55"/>
                  </a:cubicBezTo>
                  <a:cubicBezTo>
                    <a:pt x="107" y="56"/>
                    <a:pt x="108" y="58"/>
                    <a:pt x="108" y="60"/>
                  </a:cubicBezTo>
                  <a:cubicBezTo>
                    <a:pt x="109" y="61"/>
                    <a:pt x="108" y="62"/>
                    <a:pt x="108" y="63"/>
                  </a:cubicBezTo>
                  <a:cubicBezTo>
                    <a:pt x="110" y="63"/>
                    <a:pt x="111" y="64"/>
                    <a:pt x="113" y="65"/>
                  </a:cubicBezTo>
                  <a:cubicBezTo>
                    <a:pt x="116" y="68"/>
                    <a:pt x="117" y="73"/>
                    <a:pt x="114" y="76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3" y="84"/>
                    <a:pt x="113" y="84"/>
                    <a:pt x="114" y="84"/>
                  </a:cubicBezTo>
                  <a:cubicBezTo>
                    <a:pt x="117" y="84"/>
                    <a:pt x="119" y="81"/>
                    <a:pt x="119" y="80"/>
                  </a:cubicBezTo>
                  <a:cubicBezTo>
                    <a:pt x="119" y="78"/>
                    <a:pt x="120" y="69"/>
                    <a:pt x="119" y="64"/>
                  </a:cubicBezTo>
                  <a:cubicBezTo>
                    <a:pt x="119" y="63"/>
                    <a:pt x="118" y="63"/>
                    <a:pt x="118" y="62"/>
                  </a:cubicBezTo>
                  <a:cubicBezTo>
                    <a:pt x="117" y="59"/>
                    <a:pt x="109" y="53"/>
                    <a:pt x="106" y="5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9" y="49"/>
                    <a:pt x="119" y="56"/>
                    <a:pt x="121" y="61"/>
                  </a:cubicBezTo>
                  <a:cubicBezTo>
                    <a:pt x="121" y="62"/>
                    <a:pt x="121" y="62"/>
                    <a:pt x="122" y="63"/>
                  </a:cubicBezTo>
                  <a:cubicBezTo>
                    <a:pt x="123" y="68"/>
                    <a:pt x="122" y="76"/>
                    <a:pt x="122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7" y="79"/>
                    <a:pt x="128" y="77"/>
                    <a:pt x="128" y="76"/>
                  </a:cubicBezTo>
                  <a:cubicBezTo>
                    <a:pt x="128" y="76"/>
                    <a:pt x="128" y="71"/>
                    <a:pt x="128" y="66"/>
                  </a:cubicBezTo>
                  <a:cubicBezTo>
                    <a:pt x="128" y="58"/>
                    <a:pt x="127" y="54"/>
                    <a:pt x="127" y="53"/>
                  </a:cubicBezTo>
                  <a:cubicBezTo>
                    <a:pt x="125" y="49"/>
                    <a:pt x="115" y="41"/>
                    <a:pt x="111" y="38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6"/>
                    <a:pt x="127" y="46"/>
                    <a:pt x="129" y="52"/>
                  </a:cubicBezTo>
                  <a:cubicBezTo>
                    <a:pt x="130" y="54"/>
                    <a:pt x="131" y="59"/>
                    <a:pt x="131" y="66"/>
                  </a:cubicBezTo>
                  <a:cubicBezTo>
                    <a:pt x="131" y="70"/>
                    <a:pt x="131" y="74"/>
                    <a:pt x="131" y="75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3" y="75"/>
                    <a:pt x="134" y="75"/>
                    <a:pt x="135" y="74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5" y="73"/>
                    <a:pt x="136" y="63"/>
                    <a:pt x="134" y="49"/>
                  </a:cubicBezTo>
                  <a:cubicBezTo>
                    <a:pt x="133" y="45"/>
                    <a:pt x="128" y="42"/>
                    <a:pt x="123" y="38"/>
                  </a:cubicBezTo>
                  <a:close/>
                </a:path>
              </a:pathLst>
            </a:custGeom>
            <a:solidFill>
              <a:schemeClr val="lt2">
                <a:alpha val="14901"/>
              </a:schemeClr>
            </a:solidFill>
            <a:ln>
              <a:noFill/>
            </a:ln>
          </p:spPr>
          <p:txBody>
            <a:bodyPr spcFirstLastPara="1" wrap="square" lIns="61700" tIns="30850" rIns="61700" bIns="30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5" b="0" i="0" u="none" strike="noStrike" cap="none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00" y="1169475"/>
            <a:ext cx="4721625" cy="3460317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1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Customer Health </a:t>
            </a:r>
            <a:endParaRPr/>
          </a:p>
        </p:txBody>
      </p:sp>
      <p:pic>
        <p:nvPicPr>
          <p:cNvPr id="778" name="Google Shape;77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325" y="4272785"/>
            <a:ext cx="1606694" cy="106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7300" y="3792893"/>
            <a:ext cx="1516152" cy="1007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41"/>
          <p:cNvPicPr preferRelativeResize="0"/>
          <p:nvPr/>
        </p:nvPicPr>
        <p:blipFill rotWithShape="1">
          <a:blip r:embed="rId6">
            <a:alphaModFix/>
          </a:blip>
          <a:srcRect l="29468" t="3972" r="28324" b="71596"/>
          <a:stretch/>
        </p:blipFill>
        <p:spPr>
          <a:xfrm>
            <a:off x="685837" y="1597172"/>
            <a:ext cx="576663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7047" y="3037625"/>
            <a:ext cx="1746954" cy="1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825" y="2611300"/>
            <a:ext cx="576675" cy="5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824" y="3652800"/>
            <a:ext cx="576675" cy="5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0" y="1129288"/>
            <a:ext cx="4718304" cy="3456432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42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Customer Health </a:t>
            </a:r>
            <a:endParaRPr/>
          </a:p>
        </p:txBody>
      </p:sp>
      <p:pic>
        <p:nvPicPr>
          <p:cNvPr id="791" name="Google Shape;7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300" y="4484500"/>
            <a:ext cx="1945870" cy="9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1018" y="3810013"/>
            <a:ext cx="1489972" cy="9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2"/>
          <p:cNvPicPr preferRelativeResize="0"/>
          <p:nvPr/>
        </p:nvPicPr>
        <p:blipFill rotWithShape="1">
          <a:blip r:embed="rId6">
            <a:alphaModFix/>
          </a:blip>
          <a:srcRect l="2515" b="7261"/>
          <a:stretch/>
        </p:blipFill>
        <p:spPr>
          <a:xfrm>
            <a:off x="7535372" y="3083825"/>
            <a:ext cx="1608629" cy="9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2"/>
          <p:cNvPicPr preferRelativeResize="0"/>
          <p:nvPr/>
        </p:nvPicPr>
        <p:blipFill rotWithShape="1">
          <a:blip r:embed="rId7">
            <a:alphaModFix/>
          </a:blip>
          <a:srcRect l="27838" t="39303" r="30323" b="37916"/>
          <a:stretch/>
        </p:blipFill>
        <p:spPr>
          <a:xfrm>
            <a:off x="745225" y="1534875"/>
            <a:ext cx="612976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225" y="2534525"/>
            <a:ext cx="549278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075" y="3669850"/>
            <a:ext cx="549275" cy="4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00" y="1040098"/>
            <a:ext cx="4718304" cy="3456432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43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Customer Health </a:t>
            </a:r>
            <a:endParaRPr/>
          </a:p>
        </p:txBody>
      </p:sp>
      <p:pic>
        <p:nvPicPr>
          <p:cNvPr id="804" name="Google Shape;804;p43"/>
          <p:cNvPicPr preferRelativeResize="0"/>
          <p:nvPr/>
        </p:nvPicPr>
        <p:blipFill rotWithShape="1">
          <a:blip r:embed="rId4">
            <a:alphaModFix/>
          </a:blip>
          <a:srcRect l="30978" t="74741" r="30230" b="3190"/>
          <a:stretch/>
        </p:blipFill>
        <p:spPr>
          <a:xfrm>
            <a:off x="807325" y="1484300"/>
            <a:ext cx="586725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3"/>
          <p:cNvPicPr preferRelativeResize="0"/>
          <p:nvPr/>
        </p:nvPicPr>
        <p:blipFill rotWithShape="1">
          <a:blip r:embed="rId5">
            <a:alphaModFix/>
          </a:blip>
          <a:srcRect l="7575" r="7972"/>
          <a:stretch/>
        </p:blipFill>
        <p:spPr>
          <a:xfrm>
            <a:off x="4858775" y="4417483"/>
            <a:ext cx="1555918" cy="95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9402" y="3902694"/>
            <a:ext cx="1555916" cy="95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3509" y="3243275"/>
            <a:ext cx="1539466" cy="95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789650" y="2452025"/>
            <a:ext cx="622075" cy="5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43"/>
          <p:cNvPicPr preferRelativeResize="0"/>
          <p:nvPr/>
        </p:nvPicPr>
        <p:blipFill rotWithShape="1">
          <a:blip r:embed="rId9">
            <a:alphaModFix/>
          </a:blip>
          <a:srcRect l="22352" t="6349" r="14754"/>
          <a:stretch/>
        </p:blipFill>
        <p:spPr>
          <a:xfrm rot="10800000">
            <a:off x="778951" y="3578350"/>
            <a:ext cx="556225" cy="5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4"/>
          <p:cNvSpPr txBox="1"/>
          <p:nvPr/>
        </p:nvSpPr>
        <p:spPr>
          <a:xfrm>
            <a:off x="755207" y="2410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Customer Health </a:t>
            </a:r>
            <a:endParaRPr sz="3300" b="1">
              <a:solidFill>
                <a:srgbClr val="778E9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6" name="Google Shape;816;p44"/>
          <p:cNvPicPr preferRelativeResize="0"/>
          <p:nvPr/>
        </p:nvPicPr>
        <p:blipFill rotWithShape="1">
          <a:blip r:embed="rId3">
            <a:alphaModFix/>
          </a:blip>
          <a:srcRect l="1230" t="4157" r="1870" b="5271"/>
          <a:stretch/>
        </p:blipFill>
        <p:spPr>
          <a:xfrm>
            <a:off x="1602375" y="1417463"/>
            <a:ext cx="6389075" cy="35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44"/>
          <p:cNvPicPr preferRelativeResize="0"/>
          <p:nvPr/>
        </p:nvPicPr>
        <p:blipFill rotWithShape="1">
          <a:blip r:embed="rId3">
            <a:alphaModFix/>
          </a:blip>
          <a:srcRect l="67760" t="54695" r="1870" b="37796"/>
          <a:stretch/>
        </p:blipFill>
        <p:spPr>
          <a:xfrm>
            <a:off x="5989100" y="3052550"/>
            <a:ext cx="2002350" cy="2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44"/>
          <p:cNvPicPr preferRelativeResize="0"/>
          <p:nvPr/>
        </p:nvPicPr>
        <p:blipFill rotWithShape="1">
          <a:blip r:embed="rId3">
            <a:alphaModFix/>
          </a:blip>
          <a:srcRect l="67760" t="46443" r="1870" b="46047"/>
          <a:stretch/>
        </p:blipFill>
        <p:spPr>
          <a:xfrm>
            <a:off x="5989100" y="3399450"/>
            <a:ext cx="200235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3"/>
          <p:cNvSpPr txBox="1">
            <a:spLocks noGrp="1"/>
          </p:cNvSpPr>
          <p:nvPr>
            <p:ph type="body" idx="1"/>
          </p:nvPr>
        </p:nvSpPr>
        <p:spPr>
          <a:xfrm>
            <a:off x="755257" y="2706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Agenda</a:t>
            </a:r>
            <a:endParaRPr/>
          </a:p>
        </p:txBody>
      </p:sp>
      <p:sp>
        <p:nvSpPr>
          <p:cNvPr id="666" name="Google Shape;666;p33"/>
          <p:cNvSpPr txBox="1"/>
          <p:nvPr/>
        </p:nvSpPr>
        <p:spPr>
          <a:xfrm>
            <a:off x="755250" y="1044075"/>
            <a:ext cx="6553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Components of Scoring System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Example and story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Customer Health &amp; Recommendation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4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Component of Scoring System</a:t>
            </a:r>
            <a:endParaRPr/>
          </a:p>
        </p:txBody>
      </p:sp>
      <p:pic>
        <p:nvPicPr>
          <p:cNvPr id="673" name="Google Shape;6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275" y="3868601"/>
            <a:ext cx="1845158" cy="112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834" y="3783938"/>
            <a:ext cx="1668976" cy="12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3716" y="3919003"/>
            <a:ext cx="1668984" cy="11645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6" name="Google Shape;676;p34"/>
          <p:cNvGrpSpPr/>
          <p:nvPr/>
        </p:nvGrpSpPr>
        <p:grpSpPr>
          <a:xfrm>
            <a:off x="788525" y="1180050"/>
            <a:ext cx="1533483" cy="2290384"/>
            <a:chOff x="1064024" y="283725"/>
            <a:chExt cx="2145031" cy="2515800"/>
          </a:xfrm>
        </p:grpSpPr>
        <p:sp>
          <p:nvSpPr>
            <p:cNvPr id="677" name="Google Shape;677;p34"/>
            <p:cNvSpPr/>
            <p:nvPr/>
          </p:nvSpPr>
          <p:spPr>
            <a:xfrm>
              <a:off x="1178655" y="283725"/>
              <a:ext cx="2030400" cy="25158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1118227" y="341749"/>
              <a:ext cx="2030400" cy="1418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Recency</a:t>
              </a:r>
              <a:endParaRPr sz="20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r>
                <a:rPr lang="en-US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81" name="Google Shape;681;p34"/>
            <p:cNvSpPr/>
            <p:nvPr/>
          </p:nvSpPr>
          <p:spPr>
            <a:xfrm rot="5400000">
              <a:off x="1946862" y="1749226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064024" y="2138568"/>
              <a:ext cx="214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Churn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34"/>
          <p:cNvGrpSpPr/>
          <p:nvPr/>
        </p:nvGrpSpPr>
        <p:grpSpPr>
          <a:xfrm>
            <a:off x="2254075" y="1180050"/>
            <a:ext cx="1590558" cy="2290384"/>
            <a:chOff x="984170" y="283725"/>
            <a:chExt cx="2224868" cy="2515800"/>
          </a:xfrm>
        </p:grpSpPr>
        <p:sp>
          <p:nvSpPr>
            <p:cNvPr id="684" name="Google Shape;684;p34"/>
            <p:cNvSpPr/>
            <p:nvPr/>
          </p:nvSpPr>
          <p:spPr>
            <a:xfrm>
              <a:off x="1178638" y="283725"/>
              <a:ext cx="2030400" cy="25158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118210" y="341749"/>
              <a:ext cx="2030400" cy="1418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Monetary</a:t>
              </a:r>
              <a:endParaRPr sz="20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r>
                <a:rPr lang="en-US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88" name="Google Shape;688;p34"/>
            <p:cNvSpPr/>
            <p:nvPr/>
          </p:nvSpPr>
          <p:spPr>
            <a:xfrm rot="5400000">
              <a:off x="1946880" y="1753688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984170" y="2168061"/>
              <a:ext cx="21450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Value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0" name="Google Shape;690;p34"/>
          <p:cNvGrpSpPr/>
          <p:nvPr/>
        </p:nvGrpSpPr>
        <p:grpSpPr>
          <a:xfrm>
            <a:off x="3776700" y="1180050"/>
            <a:ext cx="1590583" cy="2290384"/>
            <a:chOff x="984152" y="283725"/>
            <a:chExt cx="2224903" cy="2515800"/>
          </a:xfrm>
        </p:grpSpPr>
        <p:sp>
          <p:nvSpPr>
            <p:cNvPr id="691" name="Google Shape;691;p34"/>
            <p:cNvSpPr/>
            <p:nvPr/>
          </p:nvSpPr>
          <p:spPr>
            <a:xfrm>
              <a:off x="1178655" y="283725"/>
              <a:ext cx="2030400" cy="25158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1118227" y="341749"/>
              <a:ext cx="2030400" cy="1418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GM %</a:t>
              </a:r>
              <a:endParaRPr sz="20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1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r>
                <a:rPr lang="en-US" sz="4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96" name="Google Shape;696;p34"/>
            <p:cNvSpPr/>
            <p:nvPr/>
          </p:nvSpPr>
          <p:spPr>
            <a:xfrm rot="5400000">
              <a:off x="1938871" y="1763629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984152" y="2168062"/>
              <a:ext cx="21450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Profit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8" name="Google Shape;698;p34"/>
          <p:cNvGrpSpPr/>
          <p:nvPr/>
        </p:nvGrpSpPr>
        <p:grpSpPr>
          <a:xfrm>
            <a:off x="5457817" y="1180050"/>
            <a:ext cx="2954753" cy="2627387"/>
            <a:chOff x="-924028" y="283725"/>
            <a:chExt cx="4133100" cy="2885970"/>
          </a:xfrm>
        </p:grpSpPr>
        <p:sp>
          <p:nvSpPr>
            <p:cNvPr id="699" name="Google Shape;699;p34"/>
            <p:cNvSpPr/>
            <p:nvPr/>
          </p:nvSpPr>
          <p:spPr>
            <a:xfrm>
              <a:off x="-924028" y="283725"/>
              <a:ext cx="4133100" cy="25158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1118227" y="341749"/>
              <a:ext cx="2030400" cy="1418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12.5</a:t>
              </a:r>
              <a:r>
                <a:rPr lang="en-US" sz="3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3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02" name="Google Shape;702;p34"/>
            <p:cNvSpPr/>
            <p:nvPr/>
          </p:nvSpPr>
          <p:spPr>
            <a:xfrm rot="5400000">
              <a:off x="1938854" y="1780997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-81731" y="2114595"/>
              <a:ext cx="2145000" cy="10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Lifetime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IPT</a:t>
              </a:r>
              <a:endParaRPr sz="20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705" name="Google Shape;705;p34"/>
          <p:cNvGrpSpPr/>
          <p:nvPr/>
        </p:nvGrpSpPr>
        <p:grpSpPr>
          <a:xfrm>
            <a:off x="5395180" y="1232790"/>
            <a:ext cx="1494795" cy="1611519"/>
            <a:chOff x="1118210" y="341749"/>
            <a:chExt cx="2090915" cy="1772848"/>
          </a:xfrm>
        </p:grpSpPr>
        <p:sp>
          <p:nvSpPr>
            <p:cNvPr id="706" name="Google Shape;706;p34"/>
            <p:cNvSpPr/>
            <p:nvPr/>
          </p:nvSpPr>
          <p:spPr>
            <a:xfrm>
              <a:off x="1118210" y="341749"/>
              <a:ext cx="2030400" cy="14181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1233925" y="1225069"/>
              <a:ext cx="19752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Frequency</a:t>
              </a:r>
              <a:endParaRPr sz="20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1233855" y="470593"/>
              <a:ext cx="1815000" cy="9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12.5</a:t>
              </a:r>
              <a:r>
                <a:rPr lang="en-US" sz="3000">
                  <a:solidFill>
                    <a:srgbClr val="1D7E74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3000">
                <a:solidFill>
                  <a:srgbClr val="1D7E74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09" name="Google Shape;709;p34"/>
            <p:cNvSpPr/>
            <p:nvPr/>
          </p:nvSpPr>
          <p:spPr>
            <a:xfrm rot="5400000">
              <a:off x="1938854" y="1780997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5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Scoring System_Recency</a:t>
            </a:r>
            <a:endParaRPr/>
          </a:p>
        </p:txBody>
      </p:sp>
      <p:sp>
        <p:nvSpPr>
          <p:cNvPr id="716" name="Google Shape;716;p35"/>
          <p:cNvSpPr txBox="1"/>
          <p:nvPr/>
        </p:nvSpPr>
        <p:spPr>
          <a:xfrm>
            <a:off x="740450" y="972350"/>
            <a:ext cx="7311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How many days since last purchase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7" name="Google Shape;717;p35"/>
          <p:cNvGraphicFramePr/>
          <p:nvPr/>
        </p:nvGraphicFramePr>
        <p:xfrm>
          <a:off x="831393" y="1750462"/>
          <a:ext cx="3763325" cy="3182725"/>
        </p:xfrm>
        <a:graphic>
          <a:graphicData uri="http://schemas.openxmlformats.org/drawingml/2006/table">
            <a:tbl>
              <a:tblPr firstRow="1" bandRow="1">
                <a:noFill/>
                <a:tableStyleId>{55762913-8383-4A6E-801B-505F1BE76DEC}</a:tableStyleId>
              </a:tblPr>
              <a:tblGrid>
                <a:gridCol w="189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Recency_score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C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Days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5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 13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4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14 - 23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3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24 - 70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2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70 - 110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1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 111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8" name="Google Shape;7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727" y="1810550"/>
            <a:ext cx="3200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Scoring System_Monetary</a:t>
            </a:r>
            <a:endParaRPr/>
          </a:p>
        </p:txBody>
      </p:sp>
      <p:sp>
        <p:nvSpPr>
          <p:cNvPr id="725" name="Google Shape;725;p36"/>
          <p:cNvSpPr txBox="1"/>
          <p:nvPr/>
        </p:nvSpPr>
        <p:spPr>
          <a:xfrm>
            <a:off x="283250" y="972350"/>
            <a:ext cx="79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Money value spent by customers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6" name="Google Shape;726;p36"/>
          <p:cNvGraphicFramePr/>
          <p:nvPr/>
        </p:nvGraphicFramePr>
        <p:xfrm>
          <a:off x="831393" y="1757587"/>
          <a:ext cx="3763325" cy="3182725"/>
        </p:xfrm>
        <a:graphic>
          <a:graphicData uri="http://schemas.openxmlformats.org/drawingml/2006/table">
            <a:tbl>
              <a:tblPr firstRow="1" bandRow="1">
                <a:noFill/>
                <a:tableStyleId>{55762913-8383-4A6E-801B-505F1BE76DEC}</a:tableStyleId>
              </a:tblPr>
              <a:tblGrid>
                <a:gridCol w="189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Monetary_score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C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Monetary_value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5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 7110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4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3014 - 7110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3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1443 - 3014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2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543 - 1443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1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 543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27" name="Google Shape;7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718" y="1810550"/>
            <a:ext cx="3200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Scoring System_GM%</a:t>
            </a:r>
            <a:endParaRPr/>
          </a:p>
        </p:txBody>
      </p:sp>
      <p:graphicFrame>
        <p:nvGraphicFramePr>
          <p:cNvPr id="734" name="Google Shape;734;p37"/>
          <p:cNvGraphicFramePr/>
          <p:nvPr/>
        </p:nvGraphicFramePr>
        <p:xfrm>
          <a:off x="950318" y="1894712"/>
          <a:ext cx="3790750" cy="3126225"/>
        </p:xfrm>
        <a:graphic>
          <a:graphicData uri="http://schemas.openxmlformats.org/drawingml/2006/table">
            <a:tbl>
              <a:tblPr firstRow="1" bandRow="1">
                <a:noFill/>
                <a:tableStyleId>{55762913-8383-4A6E-801B-505F1BE76DEC}</a:tableStyleId>
              </a:tblPr>
              <a:tblGrid>
                <a:gridCol w="188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GM%_score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C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GM%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5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 22%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4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13% - 22%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3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7% - 13%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2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1% - 7%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1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 1%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5" name="Google Shape;735;p37"/>
          <p:cNvSpPr txBox="1"/>
          <p:nvPr/>
        </p:nvSpPr>
        <p:spPr>
          <a:xfrm>
            <a:off x="364450" y="1010475"/>
            <a:ext cx="7934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Gross Profit Margin (GM)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(Revenue- Cost of goods sold) / Revenue *100%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6" name="Google Shape;736;p37"/>
          <p:cNvPicPr preferRelativeResize="0"/>
          <p:nvPr/>
        </p:nvPicPr>
        <p:blipFill rotWithShape="1">
          <a:blip r:embed="rId3">
            <a:alphaModFix/>
          </a:blip>
          <a:srcRect r="-17896" b="-32100"/>
          <a:stretch/>
        </p:blipFill>
        <p:spPr>
          <a:xfrm>
            <a:off x="5190271" y="1970900"/>
            <a:ext cx="4065129" cy="34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8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Scoring System_Frequency</a:t>
            </a:r>
            <a:endParaRPr/>
          </a:p>
        </p:txBody>
      </p:sp>
      <p:sp>
        <p:nvSpPr>
          <p:cNvPr id="743" name="Google Shape;743;p38"/>
          <p:cNvSpPr txBox="1">
            <a:spLocks noGrp="1"/>
          </p:cNvSpPr>
          <p:nvPr>
            <p:ph type="body" idx="1"/>
          </p:nvPr>
        </p:nvSpPr>
        <p:spPr>
          <a:xfrm>
            <a:off x="307949" y="796205"/>
            <a:ext cx="8715000" cy="5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➢"/>
            </a:pPr>
            <a:r>
              <a:rPr lang="en-US" sz="20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times dealt with our store</a:t>
            </a:r>
            <a:endParaRPr sz="20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4" name="Google Shape;744;p38"/>
          <p:cNvGraphicFramePr/>
          <p:nvPr/>
        </p:nvGraphicFramePr>
        <p:xfrm>
          <a:off x="843918" y="1771112"/>
          <a:ext cx="3763325" cy="3182725"/>
        </p:xfrm>
        <a:graphic>
          <a:graphicData uri="http://schemas.openxmlformats.org/drawingml/2006/table">
            <a:tbl>
              <a:tblPr firstRow="1" bandRow="1">
                <a:noFill/>
                <a:tableStyleId>{55762913-8383-4A6E-801B-505F1BE76DEC}</a:tableStyleId>
              </a:tblPr>
              <a:tblGrid>
                <a:gridCol w="189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Freq_score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C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5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&gt;=59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4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30-58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3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17-29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2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8-16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1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45" name="Google Shape;7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443" y="1878905"/>
            <a:ext cx="3200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9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Scoring System_IPT</a:t>
            </a:r>
            <a:endParaRPr/>
          </a:p>
        </p:txBody>
      </p:sp>
      <p:graphicFrame>
        <p:nvGraphicFramePr>
          <p:cNvPr id="752" name="Google Shape;752;p39"/>
          <p:cNvGraphicFramePr/>
          <p:nvPr/>
        </p:nvGraphicFramePr>
        <p:xfrm>
          <a:off x="932343" y="1738287"/>
          <a:ext cx="3832150" cy="3126225"/>
        </p:xfrm>
        <a:graphic>
          <a:graphicData uri="http://schemas.openxmlformats.org/drawingml/2006/table">
            <a:tbl>
              <a:tblPr firstRow="1" bandRow="1">
                <a:noFill/>
                <a:tableStyleId>{55762913-8383-4A6E-801B-505F1BE76DEC}</a:tableStyleId>
              </a:tblPr>
              <a:tblGrid>
                <a:gridCol w="19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IPT_score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9C6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Days</a:t>
                      </a:r>
                      <a:endParaRPr sz="16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5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 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4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4 - 7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3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7 - 11.5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2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11.5 - 22.5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434343"/>
                          </a:solidFill>
                        </a:rPr>
                        <a:t>1</a:t>
                      </a:r>
                      <a:endParaRPr sz="1600" b="1">
                        <a:solidFill>
                          <a:srgbClr val="434343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 22.5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3" name="Google Shape;753;p39"/>
          <p:cNvSpPr txBox="1"/>
          <p:nvPr/>
        </p:nvSpPr>
        <p:spPr>
          <a:xfrm>
            <a:off x="364450" y="1010475"/>
            <a:ext cx="7934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➢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Average of the days between two orders for each customer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4" name="Google Shape;7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493" y="1890675"/>
            <a:ext cx="3200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6535" y="1224384"/>
            <a:ext cx="3941706" cy="3981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624" y="1234594"/>
            <a:ext cx="3985493" cy="4025924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0"/>
          <p:cNvSpPr txBox="1">
            <a:spLocks noGrp="1"/>
          </p:cNvSpPr>
          <p:nvPr>
            <p:ph type="body" idx="1"/>
          </p:nvPr>
        </p:nvSpPr>
        <p:spPr>
          <a:xfrm>
            <a:off x="755207" y="317220"/>
            <a:ext cx="76335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rPr lang="en-US">
                <a:solidFill>
                  <a:schemeClr val="dk1"/>
                </a:solidFill>
              </a:rPr>
              <a:t>Example and Story</a:t>
            </a:r>
            <a:endParaRPr/>
          </a:p>
        </p:txBody>
      </p:sp>
      <p:pic>
        <p:nvPicPr>
          <p:cNvPr id="763" name="Google Shape;76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04726" y="653898"/>
            <a:ext cx="836150" cy="8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2875" y="684798"/>
            <a:ext cx="774350" cy="7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40"/>
          <p:cNvSpPr/>
          <p:nvPr/>
        </p:nvSpPr>
        <p:spPr>
          <a:xfrm>
            <a:off x="419624" y="2932482"/>
            <a:ext cx="2100000" cy="2739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40"/>
          <p:cNvSpPr/>
          <p:nvPr/>
        </p:nvSpPr>
        <p:spPr>
          <a:xfrm>
            <a:off x="4836534" y="2952584"/>
            <a:ext cx="2145900" cy="3252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7" name="Google Shape;767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29954" y="2952584"/>
            <a:ext cx="406650" cy="4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239" y="2909335"/>
            <a:ext cx="449682" cy="43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58044" y="4771140"/>
            <a:ext cx="439689" cy="439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4893" y="4771139"/>
            <a:ext cx="439689" cy="43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7">
      <a:dk1>
        <a:srgbClr val="3F3F3F"/>
      </a:dk1>
      <a:lt1>
        <a:srgbClr val="FFFFFF"/>
      </a:lt1>
      <a:dk2>
        <a:srgbClr val="778E98"/>
      </a:dk2>
      <a:lt2>
        <a:srgbClr val="FFFFFF"/>
      </a:lt2>
      <a:accent1>
        <a:srgbClr val="2AC2AB"/>
      </a:accent1>
      <a:accent2>
        <a:srgbClr val="39C6E1"/>
      </a:accent2>
      <a:accent3>
        <a:srgbClr val="F19D17"/>
      </a:accent3>
      <a:accent4>
        <a:srgbClr val="F05F44"/>
      </a:accent4>
      <a:accent5>
        <a:srgbClr val="9A9EDB"/>
      </a:accent5>
      <a:accent6>
        <a:srgbClr val="BDC2C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ustom 77">
      <a:dk1>
        <a:srgbClr val="3F3F3F"/>
      </a:dk1>
      <a:lt1>
        <a:srgbClr val="FFFFFF"/>
      </a:lt1>
      <a:dk2>
        <a:srgbClr val="778E98"/>
      </a:dk2>
      <a:lt2>
        <a:srgbClr val="FFFFFF"/>
      </a:lt2>
      <a:accent1>
        <a:srgbClr val="2AC2AB"/>
      </a:accent1>
      <a:accent2>
        <a:srgbClr val="39C6E1"/>
      </a:accent2>
      <a:accent3>
        <a:srgbClr val="F19D17"/>
      </a:accent3>
      <a:accent4>
        <a:srgbClr val="F05F44"/>
      </a:accent4>
      <a:accent5>
        <a:srgbClr val="9A9EDB"/>
      </a:accent5>
      <a:accent6>
        <a:srgbClr val="BDC2C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630</Words>
  <Application>Microsoft Office PowerPoint</Application>
  <PresentationFormat>On-screen Show (16:10)</PresentationFormat>
  <Paragraphs>145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Roboto Light</vt:lpstr>
      <vt:lpstr>Roboto Medium</vt:lpstr>
      <vt:lpstr>Calibri</vt:lpstr>
      <vt:lpstr>Arial</vt:lpstr>
      <vt:lpstr>Roboto</vt:lpstr>
      <vt:lpstr>Roboto Thin</vt:lpstr>
      <vt:lpstr>1_Office Theme</vt:lpstr>
      <vt:lpstr>2_Office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Siyu Hao</cp:lastModifiedBy>
  <cp:revision>2</cp:revision>
  <dcterms:modified xsi:type="dcterms:W3CDTF">2020-09-04T09:48:10Z</dcterms:modified>
</cp:coreProperties>
</file>