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07E4-541A-8363-D0C8-B04A5DA14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4AC36-6964-3BC8-0467-FAC89F6BF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1ABC-5777-0F09-07FE-440A135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5D1B-76C1-8F7D-F607-D489A3F2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92B1-8258-351A-B48D-F660B4D4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8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60EA-3941-09E3-AE8E-C58BA04A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BBC13-0EA7-91E6-AC0A-664AC382D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A8F1-6E53-84CD-D0BD-A83A27BB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8AD3-2232-CD41-BD7E-CC8D8C37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DD14-5714-F052-B9FC-84B60199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3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08EE0-EFBD-837A-CBB0-C573EF5BF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16CAA-E152-3B81-B896-D908FB20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7A27-2B19-E7DA-ECE5-74CD9FBA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DAF6-6EFF-EAA2-B73D-0BC1859F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8303-B851-BE52-92E4-6B3B419F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41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514-CE73-C790-E210-D8E0B1FD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B336-A000-FBA3-667C-36441DE3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FB0E-D0E1-E42C-7DDF-392EAB15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8C12-5C35-A84D-B9E5-C9958A00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C8941-5DD1-1F35-496E-EC5AB1EE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42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FB4B-74C9-93E5-27EA-F2EA0822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8F0A-D86A-FE24-5DF2-546D5EE19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3F6C-CF2E-6AFE-CB06-BA5B0F30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0FEE9-AD24-A778-CE8D-F770AC44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7482-C68E-CE49-E187-B19F20F9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34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C6DF-8890-045A-D9AF-B499E939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D200-E9DE-936E-5C0D-4393D4DA1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589DB-0B79-ED70-6A65-FA0144DA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B566C-4CBA-F56E-61F9-8B7956E2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DD950-422E-E038-E6F9-FD6E0008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DBCF-3ECE-CAA6-665A-C8564D35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2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1797-4E4E-7EF7-B77F-F777CF83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FC4-1FEC-2418-F5C1-5A87F4F0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07459-1F0C-290A-3097-397D5ED8B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8127D-E83D-6FF7-1AFA-E9FD251DB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457F7-0A50-99BA-BA5F-673FD5FFA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4D4C9-332F-9778-C1B4-CC043869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A4F8D-28AE-2420-DE0B-F001555C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60062-7898-EC01-AE51-9AAF7AD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83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3A5B-88A6-B790-816A-D03C23F3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07E7D-764B-45A0-C1F8-38B7C3AA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04A5-5F4B-A5BD-9244-E3370DF0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17EDA-1537-7EB1-6511-44584FA6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99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0CBAE-6EB4-5C55-FE1F-B2BA2996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1B08-DCDC-99A7-2605-E7D1F8AE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7DEA-3E06-888E-1267-FF5006BD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7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D92-C509-EBA4-6728-E686416B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CC80-CAC6-3224-197E-F20947C7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92445-75C5-F698-4530-F83EFB0A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D783-9585-400D-67AD-FCE73537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85561-1F6F-60CA-7EA0-DF2FE4AB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6EE5F-7828-B478-1282-DDE598D8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24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14FE-6DD9-C109-FBA5-6F5A0DC8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EA4D6-780D-7C6C-4262-E73431DB0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03217-9B9E-EA71-72DD-39733E0D7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9FB88-BAE4-83BA-3BF1-353A4928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09B44-B819-DBD8-9752-0C43B277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C406-2585-83C3-8F23-CA83F5DF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06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F7C56-9541-EB13-271E-9BC657E8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BC13B-F3D9-7D35-3481-C9CD2E96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0222-9887-5BE8-1B7F-D5FF0D95E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6C3FE-3D4A-4640-97AB-E9354911FDA6}" type="datetimeFigureOut">
              <a:rPr lang="de-DE" smtClean="0"/>
              <a:t>13.12.2022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744A-8690-640F-A5F3-35F6F2737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F295-54F0-A9D3-5548-C44AEC0FB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BCF5-A55A-4184-82CA-8A7274D79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70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BD22-138D-8D53-E9D5-4FBD993FF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2139-6B0F-9D3B-AB03-2E21CE039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52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EECE70F-6B34-FAEA-7277-07B77479DC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DD0EB5E1-86AA-249C-63CE-B75D9A1700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12006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26C2833-E5C4-4EEE-898A-3A27F8A1B8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8EDDCD7-F982-72FB-46C3-B0FAFE9A6C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24952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6184FF7-8B00-34F9-CFB8-279F039CBF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5FF95C27-0384-BD07-3EEB-FDBDA286B4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94330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9C9B279-17E2-20A6-286D-186717CC85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3DBBBE1C-1C2E-EB36-2F3B-27FD72C8D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07123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B8EBBBF-8ACE-D5DF-4CFC-7EF04DC9E6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5F96999D-791A-2F14-03BD-37DF248086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091192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C0F73E8-DE14-A121-ACAA-6287D08E18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565B8DE3-46AD-CEE6-3031-5C20D22A47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61209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577B4DA-6F79-3D11-651F-DD699BB1BA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F0911FAA-A44B-C914-9DED-0D7E1932E9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09052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E7BAE857-AB64-B920-A151-E455BFBA4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3CD71D13-6581-9CA6-EC60-E9E89462F3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3543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EDF4AB5F-05C0-A4C0-151D-3AB8E21641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D8C3CCD-BAB1-4573-88C3-858A4C4AB1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0740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C118422F-836A-1851-3D3E-06B16AD7E5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EEF5EADB-AE22-7F4B-4DB6-A035FB37FD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18756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BD62096-24C4-296B-9F90-C50A3990F8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3B717843-3187-A337-3A47-CF591D27C2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868814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51E0EBA-959F-5798-2259-A314BDBED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B7285D8-C318-9638-0626-AA188F6190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823726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E9B0A5E-B9DE-20AD-6E41-BDB6DE230A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6441D30C-F76F-EE72-F65E-EAF346CE0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40187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7031AA6-956B-4508-5D73-90491953E3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21B64DFA-05E2-223B-99EF-1FB3E8DD41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015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73E3263-D217-E558-A2E8-4BE6E227AB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4EDD92D-9104-299D-452E-A604765AD0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7126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B3F5B62-179A-619F-0C21-4540FB30D2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39FB0E60-99B4-805C-D031-F53F2E6C1A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8748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0F3BBFCA-B6CF-8957-3F2C-DB8695A851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401A6816-8D0B-6D5D-B0CC-354D0C9080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466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B65A85BD-7194-0F64-E3FA-2140ED55C5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A75CD25-1771-16D9-9A59-98406AE44B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711555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D531183-44E0-C56D-84ED-77E1B812D5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ED72FA1-AAEC-720F-D11F-BB732A5F46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38869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B470104-9E58-0F2D-E6AF-57A1B9DF5D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B025F219-F02B-78F4-E925-F3ADC9A734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2164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F5F1FF0-E987-856C-7907-8D1B6B5339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64B9887-9078-D2F8-582D-AB319A731B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8893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8140CAD-F004-4897-7411-35148702B3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6B8EBD4B-7E2D-1AAD-0E9F-257339FDD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537337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1B4C3DB-A9D6-BBC0-9C32-8B91342BB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794CE850-DFFF-9ADF-241E-9DC215582A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960623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98CAA7C3-9ECC-0BA7-665E-4F6F64341B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5ADF880-8AE6-3D8D-A553-B341DBA20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327412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B027745-237F-582B-6CC8-65C9A1A0EE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DEE49A05-6095-233F-C6B1-05F1D88D3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2748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2A3D03CC-9545-8FED-2159-7603336523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8815D776-5391-5FC2-F464-CA71171D3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82151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3A8F2088-D494-7986-99EB-6C14168B01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82015B1F-DF89-3310-A36F-EC2E3F7A47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06294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8213A7DF-E7ED-E613-6D3C-579579581F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DB93AED-0565-7FD4-F37E-CFFBE972D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765086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753150B-3DDD-6B27-4828-BD1540047F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F4EF4562-BFA6-4D37-E37C-5D935FC3E8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755418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ABC3E1D-B070-3C5E-5393-47C292586A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04B19E7-E704-EA00-D682-C384E939C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166613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1610E79-EF2E-F1C1-038E-EC15B4030D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797C630-712F-E2AB-2AD9-E709DF0F9A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946854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86E48ED-3080-F29C-4EAA-E7A9B044C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F0FF07C-E7C7-F94E-E551-E6176155E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99621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5A4557D6-29D1-340D-B1E2-AE4A4C5802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5881404-99F4-FC2F-B170-9BBBA0C4A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135779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C09DADDB-6015-E473-9F98-DB7C35D567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D0985E13-44A6-94E0-7971-436C6C73E5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238130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6FB43F8-F5C7-0BBB-BEB9-8CE0593B3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ACD7543-3AEA-E15B-8FAF-DA6A1DBFC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09731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89387A9-14F5-4833-7DA9-47EF68106F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50B63205-1A9A-EE67-D5DC-7F4231810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868635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C565067-5E22-3575-84BF-57EC1494A5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F9D6D1B-5163-1C36-A043-D7457D73D0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2402885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439D8CC6-692D-6847-30EE-C6D0C2B43A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7E5C9514-B96A-7A36-795D-3838E5E64F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511554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AC0EBF59-9AD5-B16A-FF23-257EE8FD70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32C0176-AFF5-5629-78B4-85C30EA91F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86217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D2CB707-1DE4-9CFC-05AF-6751FCC43D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2F55107A-125C-B3B7-EE44-9F936D017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08466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1E12AB30-8F38-C901-B14F-3A57794F0E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5BBD4F97-D4BB-F5C7-BBD5-FA7AED71B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74725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2123C01-6567-C051-2933-EB19BF3366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B770F13-5E54-AFFB-8C8F-6D2026A408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126931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5EC9B777-58A6-8205-8375-4BBDD95219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D5B1C324-03C5-3CCF-0260-B643CC51D2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400854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AA8BB550-8E38-A64F-424C-EDF38CEE9E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EE307D1D-7562-C3E3-D1CF-23D0FD3F3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46790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2C4-E6E2-7AAC-FB05-6BF985ED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BE4F6B7E-8439-D8DD-3A0F-2DA08C620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19FCB8E-3B0A-2FD1-B3DF-E5B743932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57018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Kilian Etter</dc:creator>
  <cp:lastModifiedBy>Kilian Etter</cp:lastModifiedBy>
  <cp:revision>2</cp:revision>
  <dcterms:created xsi:type="dcterms:W3CDTF">2022-12-13T22:58:45Z</dcterms:created>
  <dcterms:modified xsi:type="dcterms:W3CDTF">2022-12-13T23:09:53Z</dcterms:modified>
</cp:coreProperties>
</file>