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744B-4009-4250-9E78-7C96EFF10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1577E-2601-4A0B-BF96-104C24671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4C1E-FAAB-4BE9-84E6-F22F042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AD88-CDCB-4FEB-AEE7-0524752D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E3BE-5254-41FB-A785-E5A2FBBC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0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E90-852C-4B6A-A8AE-3C2B5249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B1F5-4A80-45D5-8D3B-88BB5529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2FDB-439E-4D96-A588-AF9B9BA1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B343-2CFA-4499-A5C9-7B9F7802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66D44-2CD8-49E9-9016-0C1B8106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4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A6182-A2D4-4F9C-A427-DD6762D63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EFA37-3ABA-4FE6-BA37-DDF46A4F6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6C90-D229-476B-9D87-AA0B0CC2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D2BD-A94E-4D33-ABAF-085641AF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F1B9-0147-41A0-8B51-67BBEFE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5898-176A-4CF6-887A-9D17FCBE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1E89-8A3B-4F98-A5AD-D330F3BE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75F6-2956-452B-8F8C-82DAA0C5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3507-52A8-47C8-BCD8-797D4092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09A3-67FF-4486-BEB8-6245C6A6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312A-8495-4E00-A322-F525D7D7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E29E-C46F-4AFF-888E-C63A8CE7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027FF-2CE2-462F-BB44-C52FA28B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EA799-85E5-4724-BF3F-5347F702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5F022-0FCB-4500-91F5-C3724FAC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8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8B72-5A50-4A2B-B36C-6C7F6D3C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FCF-EDE7-4BA6-B2EA-F5EAC8967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B8108-8754-44A8-9239-269EFE65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DF65-0425-4477-B380-C2F7F5DD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02863-2605-4105-97D3-E227200B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CB1C5-B9F1-40BC-8EF4-24610395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3A55-8003-4902-92F1-415C0CE0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5ECA0-1BE2-4AC3-8A68-5517501D4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A2208-CE4C-4A80-BC50-6A34E5B47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E3B1A-5623-4148-A34C-9D1AD9359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CAD32-48BF-4183-922B-2B9DF4CB8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D0073-5B2D-475B-86AF-0C9B9912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33D51-95B7-4513-9731-CBA0938B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21B6D-43F9-4BF9-ADE3-A30AF6A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73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9C11-FB44-4A27-B13D-F057675E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DB2E5-E6CF-4271-81E5-72752B05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F6925-8332-4248-BE12-C10216D5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26591-CDAB-4C11-B2B4-66AD5667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2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2D280-88AF-4575-AF4A-76BB162F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F5F9F-E4E0-4A39-85E6-C947D79E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A438D-4ABF-4599-B163-C18051EE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6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7B22-3281-4553-8E99-85857423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EEB9-1A21-4CD9-9BC3-3E683F64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2CA78-C7C2-4F0E-AD85-AD4E95D9F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F66D9-009A-4D82-AE3B-B6888E4C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07CD4-EF40-4867-960C-F33351B1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8E5FA-C5F2-401D-B82B-8B670FA3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F4C6-DC5B-424A-AB30-1EC31A96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CEC07-345B-4AF6-A958-9899AFFC8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C459E-5BD8-4319-B01A-91CABA1D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59CD1-9142-4740-A3F1-F0CCE09F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09BCD-4BF3-49D7-BD54-966F233D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1BE5C-0A81-4217-88AB-5414A28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6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A82D9-5C67-4067-A567-1F60A28D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EF32D-97A5-4066-A7D8-AFF767DF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6180-79AF-4D09-9C7B-D82B15575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B49E-53CD-46CC-833C-E788EEFDA173}" type="datetimeFigureOut">
              <a:rPr lang="en-GB" smtClean="0"/>
              <a:t>02/01/2018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D055-40E8-4662-96AF-D260115C7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526C-6352-4825-8B94-B65BD4AD9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7BA2-E2F3-4B48-AC7B-E78AA873C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94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BCBB85E-A435-4E2F-9095-49C2B639C838}"/>
              </a:ext>
            </a:extLst>
          </p:cNvPr>
          <p:cNvGrpSpPr/>
          <p:nvPr/>
        </p:nvGrpSpPr>
        <p:grpSpPr>
          <a:xfrm>
            <a:off x="0" y="92842"/>
            <a:ext cx="3198514" cy="1730622"/>
            <a:chOff x="9650028" y="754602"/>
            <a:chExt cx="1886874" cy="1020932"/>
          </a:xfrm>
          <a:solidFill>
            <a:schemeClr val="bg1">
              <a:lumMod val="65000"/>
            </a:schemeClr>
          </a:solidFill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64981A0-159B-41E0-9848-B4EBAF41A6E8}"/>
                </a:ext>
              </a:extLst>
            </p:cNvPr>
            <p:cNvSpPr/>
            <p:nvPr/>
          </p:nvSpPr>
          <p:spPr>
            <a:xfrm>
              <a:off x="9650028" y="1278384"/>
              <a:ext cx="692458" cy="4971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5A601-3C89-4F95-BCEA-95D5028EF2D5}"/>
                </a:ext>
              </a:extLst>
            </p:cNvPr>
            <p:cNvSpPr/>
            <p:nvPr/>
          </p:nvSpPr>
          <p:spPr>
            <a:xfrm>
              <a:off x="9876778" y="754602"/>
              <a:ext cx="1371230" cy="10209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024307C-4EE4-4121-B858-8637233ECAAE}"/>
                </a:ext>
              </a:extLst>
            </p:cNvPr>
            <p:cNvSpPr/>
            <p:nvPr/>
          </p:nvSpPr>
          <p:spPr>
            <a:xfrm>
              <a:off x="10528916" y="1020932"/>
              <a:ext cx="1007986" cy="7546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94C684-E6B0-469F-9F2C-815648A508A4}"/>
              </a:ext>
            </a:extLst>
          </p:cNvPr>
          <p:cNvGrpSpPr/>
          <p:nvPr/>
        </p:nvGrpSpPr>
        <p:grpSpPr>
          <a:xfrm>
            <a:off x="2857500" y="92842"/>
            <a:ext cx="6477000" cy="6477000"/>
            <a:chOff x="2857500" y="92842"/>
            <a:chExt cx="6477000" cy="6477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9B4155-EA61-42BC-9810-4E5932A6D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00" y="92842"/>
              <a:ext cx="6477000" cy="647700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B0C12C-40B4-43C7-ACB8-FC63B30DF902}"/>
                </a:ext>
              </a:extLst>
            </p:cNvPr>
            <p:cNvSpPr/>
            <p:nvPr/>
          </p:nvSpPr>
          <p:spPr>
            <a:xfrm>
              <a:off x="3802601" y="1100092"/>
              <a:ext cx="4586798" cy="4462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8EBA65A-EF68-4D64-B79E-8AFE741A9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115" y="1613186"/>
              <a:ext cx="3795770" cy="3631629"/>
            </a:xfrm>
            <a:prstGeom prst="rect">
              <a:avLst/>
            </a:prstGeom>
          </p:spPr>
        </p:pic>
      </p:grpSp>
      <p:pic>
        <p:nvPicPr>
          <p:cNvPr id="22" name="Graphic 21" descr="Beer">
            <a:extLst>
              <a:ext uri="{FF2B5EF4-FFF2-40B4-BE49-F238E27FC236}">
                <a16:creationId xmlns:a16="http://schemas.microsoft.com/office/drawing/2014/main" id="{13E206CA-7ECB-4F41-9FDA-7E434B68D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3201" y="678244"/>
            <a:ext cx="2038322" cy="20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9AA5B3-66DA-40A4-94CC-1C93044F0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09" y="235617"/>
            <a:ext cx="6386766" cy="63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Bayford</dc:creator>
  <cp:lastModifiedBy>Stuart Bayford</cp:lastModifiedBy>
  <cp:revision>4</cp:revision>
  <dcterms:created xsi:type="dcterms:W3CDTF">2018-01-02T13:02:33Z</dcterms:created>
  <dcterms:modified xsi:type="dcterms:W3CDTF">2018-01-02T15:39:02Z</dcterms:modified>
</cp:coreProperties>
</file>