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1877" y="175053"/>
            <a:ext cx="8001000" cy="2971801"/>
          </a:xfrm>
        </p:spPr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/>
              <a:t>12</a:t>
            </a:r>
            <a:r>
              <a:rPr lang="zh-CN" altLang="en-US" b="1"/>
              <a:t>周</a:t>
            </a:r>
            <a:r>
              <a:rPr lang="zh-CN" altLang="en-US" b="1" dirty="0"/>
              <a:t>上机任务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程序设计基础</a:t>
            </a:r>
            <a:r>
              <a:rPr lang="en-US" altLang="zh-CN" b="1" dirty="0"/>
              <a:t>B</a:t>
            </a:r>
            <a:r>
              <a:rPr lang="zh-CN" altLang="en-US" b="1" dirty="0"/>
              <a:t>（</a:t>
            </a:r>
            <a:r>
              <a:rPr lang="en-US" altLang="zh-CN" b="1" dirty="0"/>
              <a:t>Spring,</a:t>
            </a:r>
            <a:r>
              <a:rPr lang="zh-CN" altLang="en-US" dirty="0"/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1020820021</a:t>
            </a:r>
            <a:r>
              <a:rPr lang="zh-CN" altLang="en-US" dirty="0"/>
              <a:t>）</a:t>
            </a:r>
            <a:endParaRPr lang="zh-CN" altLang="en-US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324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618309" y="647429"/>
            <a:ext cx="10181495" cy="489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1. 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理解指针概念，掌握指针基本运算；</a:t>
            </a:r>
            <a:endParaRPr lang="en-US" altLang="zh-CN" sz="3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2. 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掌握指针处理一维数组；</a:t>
            </a:r>
            <a:endParaRPr lang="en-US" altLang="zh-CN" sz="3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3. 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没有完成讲过章节书上课后习题的，完成习题。</a:t>
            </a:r>
            <a:endParaRPr lang="en-US" altLang="zh-CN" sz="3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4. 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完成中国大学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MOOC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相应作业。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. </a:t>
            </a: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进入通用客户端，进行模拟。</a:t>
            </a:r>
            <a:endParaRPr lang="en-US" altLang="zh-CN" sz="3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 （本周没有上机提交的作业。）</a:t>
            </a:r>
            <a:endParaRPr lang="en-US" altLang="zh-CN" sz="3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20337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75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切片</vt:lpstr>
      <vt:lpstr>第12周上机任务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第一次上机题目</dc:title>
  <dc:creator>pailan pailan</dc:creator>
  <cp:lastModifiedBy>Iris灬X</cp:lastModifiedBy>
  <cp:revision>95</cp:revision>
  <dcterms:created xsi:type="dcterms:W3CDTF">2016-03-23T06:29:03Z</dcterms:created>
  <dcterms:modified xsi:type="dcterms:W3CDTF">2019-05-16T01:27:11Z</dcterms:modified>
</cp:coreProperties>
</file>