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84" r:id="rId4"/>
    <p:sldId id="292" r:id="rId5"/>
    <p:sldId id="29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第七次上机题目与任务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程序设计基础</a:t>
            </a:r>
            <a:r>
              <a:rPr lang="en-US" altLang="zh-CN" b="1" dirty="0"/>
              <a:t>B</a:t>
            </a:r>
            <a:r>
              <a:rPr lang="zh-CN" altLang="en-US" b="1" dirty="0"/>
              <a:t>（</a:t>
            </a:r>
            <a:r>
              <a:rPr lang="en-US" altLang="zh-CN" b="1" dirty="0"/>
              <a:t>Spring,</a:t>
            </a:r>
            <a:r>
              <a:rPr lang="zh-CN" altLang="en-US" dirty="0"/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1020820021</a:t>
            </a:r>
            <a:r>
              <a:rPr lang="zh-CN" altLang="en-US" dirty="0"/>
              <a:t>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3324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618309" y="1093704"/>
            <a:ext cx="10181495" cy="400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1.</a:t>
            </a:r>
            <a:r>
              <a:rPr lang="zh-CN" altLang="en-US" sz="3200" dirty="0">
                <a:ea typeface="宋体" panose="02010600030101010101" pitchFamily="2" charset="-122"/>
              </a:rPr>
              <a:t>完成上机作业</a:t>
            </a:r>
            <a:r>
              <a:rPr lang="en-US" altLang="zh-CN" sz="3200" dirty="0"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ea typeface="宋体" panose="02010600030101010101" pitchFamily="2" charset="-122"/>
              </a:rPr>
              <a:t>道编程题目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3200" dirty="0">
                <a:ea typeface="宋体" panose="02010600030101010101" pitchFamily="2" charset="-122"/>
              </a:rPr>
              <a:t>   完成后提交： （提交邮箱：</a:t>
            </a:r>
            <a:r>
              <a:rPr lang="en-US" altLang="zh-CN" sz="3200" b="0" dirty="0"/>
              <a:t>cxsjb2019@163.com</a:t>
            </a:r>
            <a:r>
              <a:rPr lang="zh-CN" altLang="en-US" sz="3200" b="0" dirty="0"/>
              <a:t>，邮件题目：学号</a:t>
            </a:r>
            <a:r>
              <a:rPr lang="en-US" altLang="zh-CN" sz="3200" b="0" dirty="0"/>
              <a:t>+</a:t>
            </a:r>
            <a:r>
              <a:rPr lang="zh-CN" altLang="en-US" sz="3200" b="0" dirty="0"/>
              <a:t>班级</a:t>
            </a:r>
            <a:r>
              <a:rPr lang="en-US" altLang="zh-CN" sz="3200" b="0" dirty="0"/>
              <a:t>+</a:t>
            </a:r>
            <a:r>
              <a:rPr lang="zh-CN" altLang="en-US" sz="3200" b="0" dirty="0"/>
              <a:t>姓名</a:t>
            </a:r>
            <a:r>
              <a:rPr lang="en-US" altLang="zh-CN" sz="3200" b="0" dirty="0"/>
              <a:t>+</a:t>
            </a:r>
            <a:r>
              <a:rPr lang="zh-CN" altLang="en-US" sz="3200" b="0" dirty="0"/>
              <a:t>第</a:t>
            </a:r>
            <a:r>
              <a:rPr lang="en-US" altLang="zh-CN" sz="3200" b="0" dirty="0"/>
              <a:t>10</a:t>
            </a:r>
            <a:r>
              <a:rPr lang="zh-CN" altLang="en-US" sz="3200" b="0" dirty="0"/>
              <a:t>周作业</a:t>
            </a:r>
            <a:r>
              <a:rPr lang="zh-CN" altLang="en-US" sz="3200" dirty="0">
                <a:ea typeface="宋体" panose="02010600030101010101" pitchFamily="2" charset="-122"/>
              </a:rPr>
              <a:t>）； 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2.</a:t>
            </a:r>
            <a:r>
              <a:rPr lang="zh-CN" altLang="en-US" sz="3200" dirty="0">
                <a:ea typeface="宋体" panose="02010600030101010101" pitchFamily="2" charset="-122"/>
              </a:rPr>
              <a:t>完成书上相应习题；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3.</a:t>
            </a:r>
            <a:r>
              <a:rPr lang="zh-CN" altLang="en-US" sz="3200" dirty="0">
                <a:ea typeface="宋体" panose="02010600030101010101" pitchFamily="2" charset="-122"/>
              </a:rPr>
              <a:t>完成中国大学</a:t>
            </a:r>
            <a:r>
              <a:rPr lang="en-US" altLang="zh-CN" sz="3200" dirty="0">
                <a:ea typeface="宋体" panose="02010600030101010101" pitchFamily="2" charset="-122"/>
              </a:rPr>
              <a:t>MOOC</a:t>
            </a:r>
            <a:r>
              <a:rPr lang="zh-CN" altLang="en-US" sz="3200" dirty="0">
                <a:ea typeface="宋体" panose="02010600030101010101" pitchFamily="2" charset="-122"/>
              </a:rPr>
              <a:t>相应作业；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4.</a:t>
            </a:r>
            <a:r>
              <a:rPr lang="zh-CN" altLang="en-US" sz="3200" dirty="0">
                <a:ea typeface="宋体" panose="02010600030101010101" pitchFamily="2" charset="-122"/>
              </a:rPr>
              <a:t>截止时间：</a:t>
            </a:r>
            <a:r>
              <a:rPr lang="en-US" altLang="zh-CN" sz="3200" dirty="0">
                <a:ea typeface="宋体" panose="02010600030101010101" pitchFamily="2" charset="-122"/>
              </a:rPr>
              <a:t>4</a:t>
            </a:r>
            <a:r>
              <a:rPr lang="zh-CN" altLang="en-US" sz="3200" dirty="0">
                <a:ea typeface="宋体" panose="02010600030101010101" pitchFamily="2" charset="-122"/>
              </a:rPr>
              <a:t>月</a:t>
            </a:r>
            <a:r>
              <a:rPr lang="en-US" altLang="zh-CN" sz="3200" dirty="0">
                <a:ea typeface="宋体" panose="02010600030101010101" pitchFamily="2" charset="-122"/>
              </a:rPr>
              <a:t>30</a:t>
            </a:r>
            <a:r>
              <a:rPr lang="zh-CN" altLang="en-US" sz="3200" dirty="0">
                <a:ea typeface="宋体" panose="02010600030101010101" pitchFamily="2" charset="-122"/>
              </a:rPr>
              <a:t>日 </a:t>
            </a:r>
            <a:r>
              <a:rPr lang="en-US" altLang="zh-CN" sz="3200" dirty="0">
                <a:ea typeface="宋体" panose="02010600030101010101" pitchFamily="2" charset="-122"/>
              </a:rPr>
              <a:t>24</a:t>
            </a:r>
            <a:r>
              <a:rPr lang="zh-CN" altLang="en-US" sz="3200" dirty="0">
                <a:ea typeface="宋体" panose="02010600030101010101" pitchFamily="2" charset="-122"/>
              </a:rPr>
              <a:t>：</a:t>
            </a:r>
            <a:r>
              <a:rPr lang="en-US" altLang="zh-CN" sz="3200" dirty="0">
                <a:ea typeface="宋体" panose="02010600030101010101" pitchFamily="2" charset="-122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41892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7852" y="2250220"/>
            <a:ext cx="10116296" cy="655638"/>
          </a:xfrm>
        </p:spPr>
        <p:txBody>
          <a:bodyPr>
            <a:noAutofit/>
          </a:bodyPr>
          <a:lstStyle/>
          <a:p>
            <a:pPr>
              <a:defRPr/>
            </a:pPr>
            <a: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语言实现二维数组排序，一个</a:t>
            </a:r>
            <a: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3*3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的数组，要求每行都进行升序排列，并求出每行的平均值。</a:t>
            </a:r>
            <a:b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输入的数要求无序。</a:t>
            </a:r>
            <a:b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输出排序后的数组及每行的平均值。</a:t>
            </a:r>
            <a:endParaRPr kumimoji="1" lang="en-US" altLang="zh-CN" sz="2400" b="1" dirty="0">
              <a:solidFill>
                <a:srgbClr val="F7F20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99021" y="475792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上机作业（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02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7852" y="2462255"/>
            <a:ext cx="10116296" cy="655638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输入一个字符串，按照以下规则对其进行加密：其中所有的大写英文字母加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，小写英文字母减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，其它字符不变，最终要求输出原字符串和加密后的字符串。</a:t>
            </a:r>
            <a:b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b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</a:t>
            </a:r>
            <a:b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cap="none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Microsoft Visual C++</a:t>
            </a:r>
            <a:br>
              <a:rPr lang="en-US" altLang="zh-CN" sz="2400" cap="none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cap="none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 </a:t>
            </a:r>
            <a:br>
              <a:rPr lang="en-US" altLang="zh-CN" sz="2400" cap="none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cap="none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cap="none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原字符串：</a:t>
            </a:r>
            <a:r>
              <a:rPr lang="en-US" altLang="zh-CN" sz="2400" cap="none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Microsoft Visual C++</a:t>
            </a:r>
            <a:br>
              <a:rPr lang="en-US" altLang="zh-CN" sz="2400" cap="none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cap="none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cap="none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密文串：</a:t>
            </a:r>
            <a:r>
              <a:rPr lang="en-US" altLang="zh-CN" sz="2400" cap="none" dirty="0" err="1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Pe_nkokbp</a:t>
            </a:r>
            <a:r>
              <a:rPr lang="en-US" altLang="zh-CN" sz="2400" cap="none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cap="none" dirty="0" err="1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Yeoq</a:t>
            </a:r>
            <a:r>
              <a:rPr lang="en-US" altLang="zh-CN" sz="2400" cap="none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]h F++</a:t>
            </a:r>
            <a:endParaRPr kumimoji="1" lang="en-US" altLang="zh-CN" sz="2800" b="1" dirty="0">
              <a:solidFill>
                <a:srgbClr val="F7F20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99021" y="475792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上机作业（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33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7852" y="1582329"/>
            <a:ext cx="10116296" cy="655638"/>
          </a:xfrm>
        </p:spPr>
        <p:txBody>
          <a:bodyPr>
            <a:normAutofit fontScale="90000"/>
          </a:bodyPr>
          <a:lstStyle/>
          <a:p>
            <a:r>
              <a:rPr kumimoji="1" lang="zh-CN" altLang="en-US" sz="27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输入一个数</a:t>
            </a:r>
            <a:r>
              <a:rPr kumimoji="1" lang="en-US" altLang="zh-CN" sz="27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7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，使</a:t>
            </a:r>
            <a:r>
              <a:rPr kumimoji="1" lang="en-US" altLang="zh-CN" sz="27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clock[n][n]</a:t>
            </a:r>
            <a:r>
              <a:rPr kumimoji="1" lang="zh-CN" altLang="en-US" sz="27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数组的输出呈顺时针螺旋递增（从</a:t>
            </a:r>
            <a:r>
              <a:rPr kumimoji="1" lang="en-US" altLang="zh-CN" sz="27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7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开始，依此加</a:t>
            </a:r>
            <a:r>
              <a:rPr kumimoji="1" lang="en-US" altLang="zh-CN" sz="27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7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br>
              <a:rPr kumimoji="1" lang="en-US" altLang="zh-CN" sz="27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sz="2700" b="1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要求：偶数</a:t>
            </a:r>
            <a:r>
              <a:rPr kumimoji="1" lang="zh-CN" altLang="en-US" sz="27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和奇数</a:t>
            </a:r>
            <a:r>
              <a:rPr kumimoji="1" lang="zh-CN" altLang="en-US" sz="2700" b="1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维度都要考虑到。</a:t>
            </a:r>
            <a:br>
              <a:rPr lang="zh-CN" altLang="en-US" b="1" dirty="0"/>
            </a:br>
            <a:endParaRPr kumimoji="1" lang="en-US" altLang="zh-CN" sz="2400" b="1" dirty="0">
              <a:solidFill>
                <a:srgbClr val="F7F20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99021" y="475792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上机作业（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0C2140-D913-4BCF-B1BC-4259821AF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4"/>
          <a:stretch/>
        </p:blipFill>
        <p:spPr>
          <a:xfrm>
            <a:off x="2183295" y="2968487"/>
            <a:ext cx="3332010" cy="13514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8756CC1-E0D0-40F9-B202-28BE13690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8" b="3839"/>
          <a:stretch/>
        </p:blipFill>
        <p:spPr>
          <a:xfrm>
            <a:off x="6676696" y="2755468"/>
            <a:ext cx="4113449" cy="177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90318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203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黑体</vt:lpstr>
      <vt:lpstr>Arial</vt:lpstr>
      <vt:lpstr>Century Gothic</vt:lpstr>
      <vt:lpstr>Wingdings 3</vt:lpstr>
      <vt:lpstr>切片</vt:lpstr>
      <vt:lpstr>第七次上机题目与任务</vt:lpstr>
      <vt:lpstr>PowerPoint 演示文稿</vt:lpstr>
      <vt:lpstr>c语言实现二维数组排序，一个3*3的数组，要求每行都进行升序排列，并求出每行的平均值。  输入的数要求无序。 输出排序后的数组及每行的平均值。</vt:lpstr>
      <vt:lpstr>输入一个字符串，按照以下规则对其进行加密：其中所有的大写英文字母加3，小写英文字母减4，其它字符不变，最终要求输出原字符串和加密后的字符串。 如： 输入   Microsoft Visual C++ 输出   原字符串： Microsoft Visual C++  密文串：Pe_nkokbp Yeoq]h F++</vt:lpstr>
      <vt:lpstr>输入一个数n，使clock[n][n]数组的输出呈顺时针螺旋递增（从1开始，依此加1）。 要求：偶数和奇数维度都要考虑到。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第一次上机题目</dc:title>
  <dc:creator>pailan pailan</dc:creator>
  <cp:lastModifiedBy>Iris灬X</cp:lastModifiedBy>
  <cp:revision>93</cp:revision>
  <dcterms:created xsi:type="dcterms:W3CDTF">2016-03-23T06:29:03Z</dcterms:created>
  <dcterms:modified xsi:type="dcterms:W3CDTF">2019-04-28T04:52:03Z</dcterms:modified>
</cp:coreProperties>
</file>