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4" r:id="rId3"/>
    <p:sldId id="285" r:id="rId4"/>
    <p:sldId id="286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5420F-3AE5-4C62-A2B7-1585B8BDF57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CA44E-2B09-461C-BD28-6E0046F6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1" y="457200"/>
            <a:ext cx="1070821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64217" y="1676400"/>
            <a:ext cx="103632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A8855-31AE-432F-BD18-67FC9F73AE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773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次上机题目与任务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466481"/>
            <a:ext cx="10181495" cy="525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ea typeface="宋体" panose="02010600030101010101" pitchFamily="2" charset="-122"/>
              </a:rPr>
              <a:t>完成上机作业</a:t>
            </a:r>
            <a:r>
              <a:rPr lang="zh-CN" altLang="en-US" sz="3200" dirty="0"/>
              <a:t>两</a:t>
            </a:r>
            <a:r>
              <a:rPr lang="zh-CN" altLang="zh-CN" sz="3200" dirty="0"/>
              <a:t>道</a:t>
            </a:r>
            <a:r>
              <a:rPr lang="zh-CN" altLang="en-US" sz="3200" dirty="0">
                <a:ea typeface="宋体" panose="02010600030101010101" pitchFamily="2" charset="-122"/>
              </a:rPr>
              <a:t>编程题目，完成后提交： （提交邮箱：</a:t>
            </a:r>
            <a:r>
              <a:rPr lang="en-US" altLang="zh-CN" sz="3200" dirty="0">
                <a:ea typeface="宋体" panose="02010600030101010101" pitchFamily="2" charset="-122"/>
              </a:rPr>
              <a:t>cxsjb2019@163.com</a:t>
            </a:r>
            <a:r>
              <a:rPr lang="zh-CN" altLang="en-US" sz="3200" dirty="0"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ea typeface="宋体" panose="02010600030101010101" pitchFamily="2" charset="-122"/>
              </a:rPr>
              <a:t>邮件题目：学号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班级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姓名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  <a:r>
              <a:rPr lang="zh-CN" altLang="en-US" sz="3200" dirty="0">
                <a:ea typeface="宋体" panose="02010600030101010101" pitchFamily="2" charset="-122"/>
              </a:rPr>
              <a:t>周作业）。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ea typeface="宋体" panose="02010600030101010101" pitchFamily="2" charset="-122"/>
              </a:rPr>
              <a:t>截止时间：</a:t>
            </a:r>
            <a:r>
              <a:rPr lang="en-US" altLang="zh-CN" sz="3200" dirty="0"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ea typeface="宋体" panose="02010600030101010101" pitchFamily="2" charset="-122"/>
              </a:rPr>
              <a:t>月</a:t>
            </a:r>
            <a:r>
              <a:rPr lang="en-US" altLang="zh-CN" sz="3200" dirty="0">
                <a:ea typeface="宋体" panose="02010600030101010101" pitchFamily="2" charset="-122"/>
              </a:rPr>
              <a:t>24</a:t>
            </a:r>
            <a:r>
              <a:rPr lang="zh-CN" altLang="en-US" sz="3200" dirty="0">
                <a:ea typeface="宋体" panose="02010600030101010101" pitchFamily="2" charset="-122"/>
              </a:rPr>
              <a:t>号 </a:t>
            </a:r>
            <a:r>
              <a:rPr lang="en-US" altLang="zh-CN" sz="3200" dirty="0">
                <a:ea typeface="宋体" panose="02010600030101010101" pitchFamily="2" charset="-122"/>
              </a:rPr>
              <a:t>24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ea typeface="宋体" panose="02010600030101010101" pitchFamily="2" charset="-122"/>
              </a:rPr>
              <a:t>00</a:t>
            </a:r>
            <a:r>
              <a:rPr lang="zh-CN" altLang="en-US" sz="3200">
                <a:ea typeface="宋体" panose="02010600030101010101" pitchFamily="2" charset="-122"/>
              </a:rPr>
              <a:t>前；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ea typeface="宋体" panose="02010600030101010101" pitchFamily="2" charset="-122"/>
              </a:rPr>
              <a:t>练习题目；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ea typeface="宋体" panose="02010600030101010101" pitchFamily="2" charset="-122"/>
              </a:rPr>
              <a:t>做书上指针章节的习题；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/>
              <a:t>4.</a:t>
            </a:r>
            <a:r>
              <a:rPr lang="zh-CN" altLang="zh-CN" sz="3200" dirty="0"/>
              <a:t>开始练习通用考试客户端的题目；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/>
              <a:t>5</a:t>
            </a:r>
            <a:r>
              <a:rPr lang="en-US" altLang="zh-CN" sz="3200" dirty="0">
                <a:ea typeface="宋体" panose="02010600030101010101" pitchFamily="2" charset="-122"/>
              </a:rPr>
              <a:t>. </a:t>
            </a:r>
            <a:r>
              <a:rPr lang="zh-CN" altLang="en-US" sz="3200" dirty="0">
                <a:ea typeface="宋体" panose="02010600030101010101" pitchFamily="2" charset="-122"/>
              </a:rPr>
              <a:t>中国大学</a:t>
            </a:r>
            <a:r>
              <a:rPr lang="en-US" altLang="zh-CN" sz="3200" dirty="0">
                <a:ea typeface="宋体" panose="02010600030101010101" pitchFamily="2" charset="-122"/>
              </a:rPr>
              <a:t>MOOC</a:t>
            </a:r>
            <a:r>
              <a:rPr lang="zh-CN" altLang="en-US" sz="3200" dirty="0">
                <a:ea typeface="宋体" panose="02010600030101010101" pitchFamily="2" charset="-122"/>
              </a:rPr>
              <a:t>练习题。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38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499" y="2263472"/>
            <a:ext cx="10116296" cy="1977224"/>
          </a:xfrm>
        </p:spPr>
        <p:txBody>
          <a:bodyPr>
            <a:normAutofit fontScale="90000"/>
          </a:bodyPr>
          <a:lstStyle/>
          <a:p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编写程序实现功能：</a:t>
            </a: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在字符串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中查找某字符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第一次出现的位置；若字符串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中没有字符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，则返回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例如，输入字符串：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How do you do?</a:t>
            </a:r>
            <a:b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输入要查找的字符：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b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则第一次出现位置为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1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要求利用指针实现本程序</a:t>
            </a:r>
            <a:br>
              <a:rPr lang="zh-CN" altLang="zh-CN" sz="2000" dirty="0"/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en-US" altLang="zh-CN" sz="24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25794" y="122896"/>
            <a:ext cx="6096000" cy="61298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阅读下面程序并回答问题</a:t>
            </a:r>
          </a:p>
          <a:p>
            <a:pPr marL="248285" indent="-266700" algn="just">
              <a:spcBef>
                <a:spcPts val="600"/>
              </a:spcBef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main()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char  s[6],  *p=s;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n=0;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(“Input a string made up of characters with '0'~'7':”);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while(*p!='\0')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{	n=n*8+*p-'0';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p++;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("%d\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48285" indent="-266700" algn="just">
              <a:spcAft>
                <a:spcPts val="0"/>
              </a:spcAft>
              <a:tabLst>
                <a:tab pos="266700" algn="l"/>
                <a:tab pos="2667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13690" indent="-295275" algn="just">
              <a:spcBef>
                <a:spcPts val="36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程序实现功能是：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若输入：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321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，则程序运行结果为：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6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F7329A0-DFF1-476A-99A0-4302B96AC685}" type="slidenum">
              <a:rPr lang="zh-CN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36774" y="599303"/>
            <a:ext cx="4125913" cy="7985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使用指针变量访问元素</a:t>
            </a:r>
          </a:p>
        </p:txBody>
      </p:sp>
      <p:sp>
        <p:nvSpPr>
          <p:cNvPr id="1312771" name="Text Box 3" descr="蓝色砂纸"/>
          <p:cNvSpPr txBox="1">
            <a:spLocks noChangeArrowheads="1"/>
          </p:cNvSpPr>
          <p:nvPr/>
        </p:nvSpPr>
        <p:spPr bwMode="auto">
          <a:xfrm>
            <a:off x="5090984" y="1629034"/>
            <a:ext cx="6480175" cy="47089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static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a[5];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*p=a,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/*  p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  */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for(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=0;i&lt;5;i++, p++)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    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scanf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Monotype Sorts" pitchFamily="2" charset="2"/>
              </a:rPr>
              <a:t>"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%d ", p);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p=a;                        /*  p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复位  *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for(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=0;i&lt;5;i++)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 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("%d, %d\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n",p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],*(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p+i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}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25592" y="45246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练习题目（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指针与数组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988902C-2649-4A83-AB25-11DE079CC87A}" type="slidenum">
              <a:rPr lang="zh-CN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315843" name="Text Box 3"/>
          <p:cNvSpPr txBox="1">
            <a:spLocks noChangeArrowheads="1"/>
          </p:cNvSpPr>
          <p:nvPr/>
        </p:nvSpPr>
        <p:spPr bwMode="auto">
          <a:xfrm>
            <a:off x="4207475" y="807930"/>
            <a:ext cx="594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 a[N][M]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；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(0≤i&lt;N, 0≤j&lt;M)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15265" y="1673226"/>
            <a:ext cx="7924800" cy="4584700"/>
            <a:chOff x="480" y="1048"/>
            <a:chExt cx="4992" cy="2888"/>
          </a:xfrm>
        </p:grpSpPr>
        <p:sp>
          <p:nvSpPr>
            <p:cNvPr id="1315846" name="Rectangle 6"/>
            <p:cNvSpPr>
              <a:spLocks noChangeArrowheads="1"/>
            </p:cNvSpPr>
            <p:nvPr/>
          </p:nvSpPr>
          <p:spPr bwMode="auto">
            <a:xfrm>
              <a:off x="480" y="1048"/>
              <a:ext cx="4992" cy="2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26800" rIns="90000" bIns="226800" anchor="ctr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行指针        列指针</a:t>
              </a:r>
              <a:r>
                <a:rPr lang="en-US" altLang="zh-CN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zh-CN" altLang="en-US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元素指针</a:t>
              </a:r>
              <a:r>
                <a:rPr lang="en-US" altLang="zh-CN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        </a:t>
              </a: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元  素  </a:t>
              </a:r>
            </a:p>
            <a:p>
              <a:pPr eaLnBrk="1" hangingPunct="1">
                <a:lnSpc>
                  <a:spcPct val="70000"/>
                </a:lnSpc>
                <a:spcBef>
                  <a:spcPct val="15000"/>
                </a:spcBef>
                <a:spcAft>
                  <a:spcPct val="30000"/>
                </a:spcAft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                   </a:t>
              </a:r>
              <a:endPara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元  素  名     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&amp;a[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][0]              &amp;a[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][j]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a[</a:t>
              </a:r>
              <a:r>
                <a:rPr lang="en-US" altLang="zh-CN" sz="2400" b="1" dirty="0" err="1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][j]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spcAft>
                  <a:spcPct val="75000"/>
                </a:spcAft>
                <a:defRPr/>
              </a:pP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                                                   </a:t>
              </a:r>
              <a:r>
                <a:rPr lang="en-US" altLang="zh-CN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*&amp;a[</a:t>
              </a:r>
              <a:r>
                <a:rPr lang="en-US" altLang="zh-CN" sz="2400" b="1" dirty="0" err="1">
                  <a:solidFill>
                    <a:srgbClr val="96969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][j]</a:t>
              </a:r>
            </a:p>
            <a:p>
              <a:pPr eaLnBrk="1" hangingPunct="1">
                <a:lnSpc>
                  <a:spcPct val="70000"/>
                </a:lnSpc>
                <a:spcBef>
                  <a:spcPct val="70000"/>
                </a:spcBef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        名       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a[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                    a[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]+j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*(a[</a:t>
              </a:r>
              <a:r>
                <a:rPr lang="en-US" altLang="zh-CN" sz="2400" b="1" dirty="0" err="1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]+j)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  组  名         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a+i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            *(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a+i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)+j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*(*(</a:t>
              </a:r>
              <a:r>
                <a:rPr lang="en-US" altLang="zh-CN" sz="2400" b="1" dirty="0" err="1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a+i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)+j)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spcAft>
                  <a:spcPct val="65000"/>
                </a:spcAft>
                <a:defRPr/>
              </a:pPr>
              <a:r>
                <a:rPr lang="en-US" altLang="zh-CN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en-US" sz="2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转化一维   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a[0]+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*M            a[0]+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  <a:r>
                <a:rPr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M+j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*(a[0]+</a:t>
              </a:r>
              <a:r>
                <a:rPr lang="en-US" altLang="zh-CN" sz="2400" b="1" dirty="0" err="1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  <a:r>
                <a:rPr lang="en-US" altLang="zh-CN" sz="2400" b="1" dirty="0" err="1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M+j</a:t>
              </a:r>
              <a:r>
                <a:rPr lang="en-US" altLang="zh-CN" sz="2400" b="1" dirty="0">
                  <a:solidFill>
                    <a:srgbClr val="8D5E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1315847" name="Line 7"/>
            <p:cNvSpPr>
              <a:spLocks noChangeShapeType="1"/>
            </p:cNvSpPr>
            <p:nvPr/>
          </p:nvSpPr>
          <p:spPr bwMode="auto">
            <a:xfrm>
              <a:off x="480" y="3360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48" name="Line 8"/>
            <p:cNvSpPr>
              <a:spLocks noChangeShapeType="1"/>
            </p:cNvSpPr>
            <p:nvPr/>
          </p:nvSpPr>
          <p:spPr bwMode="auto">
            <a:xfrm>
              <a:off x="480" y="27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49" name="Line 9"/>
            <p:cNvSpPr>
              <a:spLocks noChangeShapeType="1"/>
            </p:cNvSpPr>
            <p:nvPr/>
          </p:nvSpPr>
          <p:spPr bwMode="auto">
            <a:xfrm>
              <a:off x="480" y="2208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50" name="Line 10"/>
            <p:cNvSpPr>
              <a:spLocks noChangeShapeType="1"/>
            </p:cNvSpPr>
            <p:nvPr/>
          </p:nvSpPr>
          <p:spPr bwMode="auto">
            <a:xfrm>
              <a:off x="480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51" name="Line 11"/>
            <p:cNvSpPr>
              <a:spLocks noChangeShapeType="1"/>
            </p:cNvSpPr>
            <p:nvPr/>
          </p:nvSpPr>
          <p:spPr bwMode="auto">
            <a:xfrm>
              <a:off x="1440" y="105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52" name="Line 12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5853" name="Line 13"/>
            <p:cNvSpPr>
              <a:spLocks noChangeShapeType="1"/>
            </p:cNvSpPr>
            <p:nvPr/>
          </p:nvSpPr>
          <p:spPr bwMode="auto">
            <a:xfrm>
              <a:off x="3936" y="105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532645" y="458999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复习</a:t>
            </a:r>
            <a:br>
              <a:rPr lang="en-US" altLang="zh-CN" dirty="0"/>
            </a:br>
            <a:r>
              <a:rPr lang="zh-CN" altLang="en-US" dirty="0"/>
              <a:t>二维数组的指针</a:t>
            </a:r>
            <a:endParaRPr lang="en-US" altLang="zh-CN" dirty="0"/>
          </a:p>
          <a:p>
            <a:r>
              <a:rPr lang="zh-CN" altLang="en-US" dirty="0"/>
              <a:t>访问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072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1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27" name="Rectangle 15"/>
          <p:cNvSpPr>
            <a:spLocks noGrp="1" noChangeArrowheads="1"/>
          </p:cNvSpPr>
          <p:nvPr>
            <p:ph type="title"/>
          </p:nvPr>
        </p:nvSpPr>
        <p:spPr>
          <a:xfrm>
            <a:off x="2371725" y="275968"/>
            <a:ext cx="6502400" cy="7985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指向一维数组的指针变量举例</a:t>
            </a:r>
          </a:p>
        </p:txBody>
      </p:sp>
      <p:sp>
        <p:nvSpPr>
          <p:cNvPr id="1318928" name="Text Box 16" descr="蓝色面巾纸"/>
          <p:cNvSpPr txBox="1">
            <a:spLocks noChangeArrowheads="1"/>
          </p:cNvSpPr>
          <p:nvPr/>
        </p:nvSpPr>
        <p:spPr bwMode="auto">
          <a:xfrm>
            <a:off x="4775886" y="1524000"/>
            <a:ext cx="5416550" cy="4339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static short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a[3][4]={{1,2,3,4},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{5,6,7,8},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{9,10,11,12}};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(*p)[4];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for(p=a,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=0;i&lt;3;i++, p++)     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行*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for(j=0;j&lt;4;j++)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",*(*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/*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列*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339725" y="550650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练习题目（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9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Text Box 2" descr="蓝色面巾纸"/>
          <p:cNvSpPr txBox="1">
            <a:spLocks noChangeArrowheads="1"/>
          </p:cNvSpPr>
          <p:nvPr/>
        </p:nvSpPr>
        <p:spPr bwMode="auto">
          <a:xfrm>
            <a:off x="5854700" y="1274806"/>
            <a:ext cx="5562600" cy="49264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void main()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{  char *p="I have 25 </a:t>
            </a:r>
            <a:r>
              <a:rPr lang="en-US" altLang="zh-CN" sz="2000" b="1" dirty="0" err="1">
                <a:solidFill>
                  <a:srgbClr val="0000FF"/>
                </a:solidFill>
              </a:rPr>
              <a:t>books",a</a:t>
            </a:r>
            <a:r>
              <a:rPr lang="en-US" altLang="zh-CN" sz="2000" b="1" dirty="0">
                <a:solidFill>
                  <a:srgbClr val="0000FF"/>
                </a:solidFill>
              </a:rPr>
              <a:t>[20],x;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</a:rPr>
              <a:t>=0;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x='5';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for(  ; *p ; p++)  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    if(*p!=x)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        a[</a:t>
            </a:r>
            <a:r>
              <a:rPr lang="en-US" altLang="zh-CN" sz="2000" b="1" dirty="0" err="1">
                <a:solidFill>
                  <a:srgbClr val="0000FF"/>
                </a:solidFill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</a:rPr>
              <a:t>++]=*p;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a[</a:t>
            </a:r>
            <a:r>
              <a:rPr lang="en-US" altLang="zh-CN" sz="2000" b="1" dirty="0" err="1">
                <a:solidFill>
                  <a:srgbClr val="0000FF"/>
                </a:solidFill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</a:rPr>
              <a:t>]='\0';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</a:rPr>
              <a:t>("The new string is:%s\</a:t>
            </a:r>
            <a:r>
              <a:rPr lang="en-US" altLang="zh-CN" sz="2000" b="1" dirty="0" err="1">
                <a:solidFill>
                  <a:srgbClr val="0000FF"/>
                </a:solidFill>
              </a:rPr>
              <a:t>n",a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325099" name="Rectangle 43"/>
          <p:cNvSpPr>
            <a:spLocks noGrp="1" noChangeArrowheads="1"/>
          </p:cNvSpPr>
          <p:nvPr>
            <p:ph type="title"/>
          </p:nvPr>
        </p:nvSpPr>
        <p:spPr>
          <a:xfrm>
            <a:off x="2514600" y="391298"/>
            <a:ext cx="6121400" cy="5826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程序设计：删除指定的字符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525592" y="45246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练习题目（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147729708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517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Monotype Sorts</vt:lpstr>
      <vt:lpstr>黑体</vt:lpstr>
      <vt:lpstr>Arial</vt:lpstr>
      <vt:lpstr>Calibri</vt:lpstr>
      <vt:lpstr>Century Gothic</vt:lpstr>
      <vt:lpstr>Times New Roman</vt:lpstr>
      <vt:lpstr>Wingdings 3</vt:lpstr>
      <vt:lpstr>切片</vt:lpstr>
      <vt:lpstr>第10次上机题目与任务</vt:lpstr>
      <vt:lpstr>PowerPoint 演示文稿</vt:lpstr>
      <vt:lpstr>编写程序实现功能： 在字符串str中查找某字符ch第一次出现的位置；若字符串str中没有字符ch，则返回-1。 例如，输入字符串：How do you do?       输入要查找的字符：o       则第一次出现位置为2     要求利用指针实现本程序   </vt:lpstr>
      <vt:lpstr>PowerPoint 演示文稿</vt:lpstr>
      <vt:lpstr>例 使用指针变量访问元素</vt:lpstr>
      <vt:lpstr>PowerPoint 演示文稿</vt:lpstr>
      <vt:lpstr>例 指向一维数组的指针变量举例</vt:lpstr>
      <vt:lpstr>程序设计：删除指定的字符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94</cp:revision>
  <dcterms:created xsi:type="dcterms:W3CDTF">2016-03-23T06:29:03Z</dcterms:created>
  <dcterms:modified xsi:type="dcterms:W3CDTF">2019-05-23T01:01:27Z</dcterms:modified>
</cp:coreProperties>
</file>