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5" r:id="rId4"/>
    <p:sldId id="281" r:id="rId5"/>
    <p:sldId id="27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第四次上机题目与任务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/>
              <a:t>程序设计基础</a:t>
            </a:r>
            <a:r>
              <a:rPr lang="en-US" altLang="zh-CN" b="1" dirty="0"/>
              <a:t>B</a:t>
            </a:r>
            <a:r>
              <a:rPr lang="zh-CN" altLang="en-US" b="1" dirty="0"/>
              <a:t>（</a:t>
            </a:r>
            <a:r>
              <a:rPr lang="en-US" altLang="zh-CN" b="1" dirty="0"/>
              <a:t>Spring,</a:t>
            </a:r>
            <a:r>
              <a:rPr lang="zh-CN" altLang="en-US" dirty="0"/>
              <a:t> </a:t>
            </a:r>
            <a:r>
              <a:rPr lang="en-US" altLang="zh-CN" sz="1800" dirty="0">
                <a:ea typeface="宋体" panose="02010600030101010101" pitchFamily="2" charset="-122"/>
              </a:rPr>
              <a:t>1020820021</a:t>
            </a:r>
            <a:r>
              <a:rPr lang="zh-CN" altLang="en-US" dirty="0"/>
              <a:t>）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3324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idx="1"/>
          </p:nvPr>
        </p:nvSpPr>
        <p:spPr bwMode="auto">
          <a:xfrm>
            <a:off x="618309" y="1810824"/>
            <a:ext cx="10181495" cy="2567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3200" dirty="0">
                <a:ea typeface="宋体" panose="02010600030101010101" pitchFamily="2" charset="-122"/>
              </a:rPr>
              <a:t>1.</a:t>
            </a:r>
            <a:r>
              <a:rPr lang="zh-CN" altLang="en-US" sz="3200" dirty="0">
                <a:ea typeface="宋体" panose="02010600030101010101" pitchFamily="2" charset="-122"/>
              </a:rPr>
              <a:t>完成上机作业三道编程题目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3200" dirty="0">
                <a:ea typeface="宋体" panose="02010600030101010101" pitchFamily="2" charset="-122"/>
              </a:rPr>
              <a:t>完成后提交： （提交邮箱：</a:t>
            </a:r>
            <a:r>
              <a:rPr lang="en-US" altLang="zh-CN" sz="3200" b="0" dirty="0"/>
              <a:t>cxsjb2019@163.com</a:t>
            </a:r>
            <a:r>
              <a:rPr lang="zh-CN" altLang="en-US" sz="3200" b="0" dirty="0"/>
              <a:t>，邮件题目：学号</a:t>
            </a:r>
            <a:r>
              <a:rPr lang="en-US" altLang="zh-CN" sz="3200" b="0" dirty="0"/>
              <a:t>-</a:t>
            </a:r>
            <a:r>
              <a:rPr lang="zh-CN" altLang="en-US" sz="3200" b="0" dirty="0"/>
              <a:t>班级</a:t>
            </a:r>
            <a:r>
              <a:rPr lang="en-US" altLang="zh-CN" sz="3200" b="0" dirty="0"/>
              <a:t>-</a:t>
            </a:r>
            <a:r>
              <a:rPr lang="zh-CN" altLang="en-US" sz="3200" b="0" dirty="0"/>
              <a:t>姓名</a:t>
            </a:r>
            <a:r>
              <a:rPr lang="en-US" altLang="zh-CN" sz="3200" b="0" dirty="0"/>
              <a:t>-</a:t>
            </a:r>
            <a:r>
              <a:rPr lang="zh-CN" altLang="en-US" sz="3200" b="0" dirty="0"/>
              <a:t>第</a:t>
            </a:r>
            <a:r>
              <a:rPr lang="en-US" altLang="zh-CN" sz="3200" b="0" dirty="0"/>
              <a:t>7</a:t>
            </a:r>
            <a:r>
              <a:rPr lang="zh-CN" altLang="en-US" sz="3200" b="0" dirty="0"/>
              <a:t>周作业</a:t>
            </a:r>
            <a:r>
              <a:rPr lang="zh-CN" altLang="en-US" sz="3200" dirty="0">
                <a:ea typeface="宋体" panose="02010600030101010101" pitchFamily="2" charset="-122"/>
              </a:rPr>
              <a:t>） ；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3200" dirty="0">
                <a:ea typeface="宋体" panose="02010600030101010101" pitchFamily="2" charset="-122"/>
              </a:rPr>
              <a:t>截止</a:t>
            </a:r>
            <a:r>
              <a:rPr lang="zh-CN" altLang="en-US" sz="3200">
                <a:ea typeface="宋体" panose="02010600030101010101" pitchFamily="2" charset="-122"/>
              </a:rPr>
              <a:t>时间 ：</a:t>
            </a:r>
            <a:r>
              <a:rPr lang="en-US" altLang="zh-CN" sz="3200" dirty="0">
                <a:ea typeface="宋体" panose="02010600030101010101" pitchFamily="2" charset="-122"/>
              </a:rPr>
              <a:t>4</a:t>
            </a:r>
            <a:r>
              <a:rPr lang="zh-CN" altLang="en-US" sz="3200" dirty="0">
                <a:ea typeface="宋体" panose="02010600030101010101" pitchFamily="2" charset="-122"/>
              </a:rPr>
              <a:t>月</a:t>
            </a:r>
            <a:r>
              <a:rPr lang="en-US" altLang="zh-CN" sz="3200" dirty="0">
                <a:ea typeface="宋体" panose="02010600030101010101" pitchFamily="2" charset="-122"/>
              </a:rPr>
              <a:t>12</a:t>
            </a:r>
            <a:r>
              <a:rPr lang="zh-CN" altLang="en-US" sz="3200" dirty="0">
                <a:ea typeface="宋体" panose="02010600030101010101" pitchFamily="2" charset="-122"/>
              </a:rPr>
              <a:t>日上午</a:t>
            </a:r>
            <a:r>
              <a:rPr lang="en-US" altLang="zh-CN" sz="3200" dirty="0">
                <a:ea typeface="宋体" panose="02010600030101010101" pitchFamily="2" charset="-122"/>
              </a:rPr>
              <a:t>11</a:t>
            </a:r>
            <a:r>
              <a:rPr lang="zh-CN" altLang="en-US" sz="3200" dirty="0">
                <a:ea typeface="宋体" panose="02010600030101010101" pitchFamily="2" charset="-122"/>
              </a:rPr>
              <a:t>点。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920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238777" y="4754585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2.</a:t>
            </a:r>
            <a:r>
              <a:rPr lang="zh-CN" altLang="en-US" dirty="0"/>
              <a:t>上机作业（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228694" y="330140"/>
            <a:ext cx="949948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给定一个整数</a:t>
            </a:r>
            <a:r>
              <a:rPr lang="en-US" altLang="zh-CN" sz="2800" dirty="0"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ea typeface="宋体" panose="02010600030101010101" pitchFamily="2" charset="-122"/>
              </a:rPr>
              <a:t>，输出如下图案：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例：</a:t>
            </a:r>
            <a:r>
              <a:rPr lang="en-US" altLang="zh-CN" sz="2800" dirty="0">
                <a:ea typeface="宋体" panose="02010600030101010101" pitchFamily="2" charset="-122"/>
              </a:rPr>
              <a:t>n=3								</a:t>
            </a:r>
            <a:r>
              <a:rPr lang="zh-CN" altLang="en-US" sz="2800" dirty="0">
                <a:ea typeface="宋体" panose="02010600030101010101" pitchFamily="2" charset="-122"/>
              </a:rPr>
              <a:t>例：</a:t>
            </a:r>
            <a:r>
              <a:rPr lang="en-US" altLang="zh-CN" sz="2800" dirty="0">
                <a:ea typeface="宋体" panose="02010600030101010101" pitchFamily="2" charset="-122"/>
              </a:rPr>
              <a:t>n=4</a:t>
            </a:r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		*										*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	*	*	*								*	*	*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*	*	*	*	*						*	*	*	*	*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	*	*	*						*	*	*	*	*	*	*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		*								*	*	*	*	*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										</a:t>
            </a:r>
            <a:r>
              <a:rPr lang="en-US" altLang="zh-CN" sz="2800" dirty="0">
                <a:ea typeface="宋体" panose="02010600030101010101" pitchFamily="2" charset="-122"/>
              </a:rPr>
              <a:t>	*	*	*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												*</a:t>
            </a: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     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406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7852" y="993913"/>
            <a:ext cx="10116296" cy="318052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kumimoji="1" lang="zh-CN" altLang="en-US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r>
              <a:rPr kumimoji="1" lang="en-US" altLang="zh-CN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500</a:t>
            </a:r>
            <a:r>
              <a:rPr kumimoji="1" lang="zh-CN" altLang="en-US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以内（</a:t>
            </a:r>
            <a:r>
              <a:rPr kumimoji="1" lang="en-US" altLang="zh-CN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1~500</a:t>
            </a:r>
            <a:r>
              <a:rPr kumimoji="1" lang="zh-CN" altLang="en-US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闭区间）的最大的前两个能被</a:t>
            </a:r>
            <a:r>
              <a:rPr kumimoji="1" lang="en-US" altLang="zh-CN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kumimoji="1" lang="zh-CN" altLang="en-US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kumimoji="1" lang="en-US" altLang="zh-CN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17</a:t>
            </a:r>
            <a:r>
              <a:rPr kumimoji="1" lang="zh-CN" altLang="en-US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整除的整数的差的绝对值的平方根。</a:t>
            </a:r>
            <a:br>
              <a:rPr kumimoji="1" lang="en-US" altLang="zh-CN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kumimoji="1" lang="en-US" altLang="zh-CN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zh-CN" altLang="en-US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绝对值</a:t>
            </a:r>
            <a:r>
              <a:rPr kumimoji="1" lang="en-US" altLang="zh-CN" sz="2400" b="1" cap="none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abs(int)</a:t>
            </a:r>
            <a:r>
              <a:rPr kumimoji="1" lang="zh-CN" altLang="en-US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平方根</a:t>
            </a:r>
            <a:r>
              <a:rPr kumimoji="1" lang="en-US" altLang="zh-CN" sz="2400" b="1" cap="none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sqrt(double)</a:t>
            </a:r>
            <a:r>
              <a:rPr kumimoji="1" lang="zh-CN" altLang="en-US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均会使用</a:t>
            </a:r>
            <a:r>
              <a:rPr kumimoji="1" lang="en-US" altLang="zh-CN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 b="1" cap="none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math.h </a:t>
            </a:r>
            <a:r>
              <a:rPr kumimoji="1" lang="zh-CN" altLang="en-US" sz="2400" b="1" cap="none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头文件</a:t>
            </a:r>
            <a:br>
              <a:rPr kumimoji="1" lang="en-US" altLang="zh-CN" sz="2400" b="1" cap="none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zh-CN" altLang="en-US" sz="2400" b="1" cap="none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  <a:r>
              <a:rPr kumimoji="1" lang="en-US" altLang="zh-CN" sz="2400" b="1" cap="none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a=-1,b=16.0 </a:t>
            </a:r>
            <a:br>
              <a:rPr kumimoji="1" lang="en-US" altLang="zh-CN" sz="2400" b="1" cap="none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en-US" altLang="zh-CN" sz="2400" b="1" cap="none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abs(a)=1, sqrt(b)=4.0</a:t>
            </a:r>
            <a:endParaRPr kumimoji="1" lang="en-US" altLang="zh-CN" sz="2400" b="1" cap="none" dirty="0">
              <a:solidFill>
                <a:srgbClr val="F7F20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99021" y="475792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olidFill>
                  <a:prstClr val="white"/>
                </a:solidFill>
              </a:rPr>
              <a:t>2.</a:t>
            </a:r>
            <a:r>
              <a:rPr lang="zh-CN" altLang="en-US" dirty="0">
                <a:solidFill>
                  <a:prstClr val="white"/>
                </a:solidFill>
              </a:rPr>
              <a:t>上机作业（</a:t>
            </a:r>
            <a:r>
              <a:rPr lang="en-US" altLang="zh-CN" dirty="0">
                <a:solidFill>
                  <a:prstClr val="white"/>
                </a:solidFill>
              </a:rPr>
              <a:t>2</a:t>
            </a:r>
            <a:r>
              <a:rPr lang="zh-CN" altLang="en-US" dirty="0">
                <a:solidFill>
                  <a:prstClr val="white"/>
                </a:solidFill>
              </a:rPr>
              <a:t>）</a:t>
            </a:r>
            <a:br>
              <a:rPr lang="en-US" altLang="zh-CN" dirty="0">
                <a:solidFill>
                  <a:prstClr val="white"/>
                </a:solidFill>
              </a:rPr>
            </a:br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98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98904" y="1568819"/>
            <a:ext cx="1039900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互换两</a:t>
            </a:r>
            <a:r>
              <a:rPr kumimoji="1"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个整型变量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的值，要求只能定义两个变量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不允许使用第三变量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1" lang="en-US" altLang="zh-CN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kumimoji="1" lang="en-US" altLang="zh-CN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int a=3,b=4  </a:t>
            </a:r>
          </a:p>
          <a:p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结果为 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a=4,b=3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99021" y="475792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2.</a:t>
            </a:r>
            <a:r>
              <a:rPr lang="zh-CN" altLang="en-US" dirty="0"/>
              <a:t>上机作业（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455031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150</Words>
  <Application>Microsoft Office PowerPoint</Application>
  <PresentationFormat>宽屏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黑体</vt:lpstr>
      <vt:lpstr>Arial</vt:lpstr>
      <vt:lpstr>Century Gothic</vt:lpstr>
      <vt:lpstr>Wingdings 3</vt:lpstr>
      <vt:lpstr>切片</vt:lpstr>
      <vt:lpstr>第四次上机题目与任务</vt:lpstr>
      <vt:lpstr>PowerPoint 演示文稿</vt:lpstr>
      <vt:lpstr>PowerPoint 演示文稿</vt:lpstr>
      <vt:lpstr>求500以内（1~500闭区间）的最大的前两个能被7或17整除的整数的差的绝对值的平方根。  绝对值abs(int)平方根sqrt(double)均会使用 math.h 头文件 例： a=-1,b=16.0    abs(a)=1, sqrt(b)=4.0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第一次上机题目</dc:title>
  <dc:creator>pailan pailan</dc:creator>
  <cp:lastModifiedBy>Iris灬X</cp:lastModifiedBy>
  <cp:revision>73</cp:revision>
  <dcterms:created xsi:type="dcterms:W3CDTF">2016-03-23T06:29:03Z</dcterms:created>
  <dcterms:modified xsi:type="dcterms:W3CDTF">2019-04-11T03:34:51Z</dcterms:modified>
</cp:coreProperties>
</file>