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4662" r:id="rId6"/>
    <p:sldId id="4542" r:id="rId7"/>
    <p:sldId id="277" r:id="rId8"/>
    <p:sldId id="4663" r:id="rId9"/>
    <p:sldId id="4664" r:id="rId10"/>
    <p:sldId id="46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B83A1-0E23-41BE-A54B-BEC093B9BEA4}" v="126" dt="2021-02-02T19:28:30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80" d="100"/>
          <a:sy n="80" d="100"/>
        </p:scale>
        <p:origin x="56" y="1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Kozola" userId="2679841100f91800" providerId="LiveId" clId="{8D2B83A1-0E23-41BE-A54B-BEC093B9BEA4}"/>
    <pc:docChg chg="undo custSel mod addSld delSld modSld">
      <pc:chgData name="Stuart Kozola" userId="2679841100f91800" providerId="LiveId" clId="{8D2B83A1-0E23-41BE-A54B-BEC093B9BEA4}" dt="2021-02-02T19:29:55.757" v="5915" actId="313"/>
      <pc:docMkLst>
        <pc:docMk/>
      </pc:docMkLst>
      <pc:sldChg chg="modSp mod">
        <pc:chgData name="Stuart Kozola" userId="2679841100f91800" providerId="LiveId" clId="{8D2B83A1-0E23-41BE-A54B-BEC093B9BEA4}" dt="2021-02-02T19:16:31.731" v="5191" actId="20577"/>
        <pc:sldMkLst>
          <pc:docMk/>
          <pc:sldMk cId="2806257027" sldId="256"/>
        </pc:sldMkLst>
        <pc:spChg chg="mod">
          <ac:chgData name="Stuart Kozola" userId="2679841100f91800" providerId="LiveId" clId="{8D2B83A1-0E23-41BE-A54B-BEC093B9BEA4}" dt="2021-02-02T19:16:31.731" v="5191" actId="20577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Stuart Kozola" userId="2679841100f91800" providerId="LiveId" clId="{8D2B83A1-0E23-41BE-A54B-BEC093B9BEA4}" dt="2021-02-02T17:07:20.496" v="12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 modSp mod">
        <pc:chgData name="Stuart Kozola" userId="2679841100f91800" providerId="LiveId" clId="{8D2B83A1-0E23-41BE-A54B-BEC093B9BEA4}" dt="2021-02-02T18:48:18.529" v="3688" actId="1036"/>
        <pc:sldMkLst>
          <pc:docMk/>
          <pc:sldMk cId="1401741552" sldId="277"/>
        </pc:sldMkLst>
        <pc:spChg chg="mod">
          <ac:chgData name="Stuart Kozola" userId="2679841100f91800" providerId="LiveId" clId="{8D2B83A1-0E23-41BE-A54B-BEC093B9BEA4}" dt="2021-02-02T17:07:38.984" v="39" actId="20577"/>
          <ac:spMkLst>
            <pc:docMk/>
            <pc:sldMk cId="1401741552" sldId="277"/>
            <ac:spMk id="2" creationId="{7A4919D0-F177-4BBA-9A0B-DBA69E2ED764}"/>
          </ac:spMkLst>
        </pc:spChg>
        <pc:spChg chg="add mod">
          <ac:chgData name="Stuart Kozola" userId="2679841100f91800" providerId="LiveId" clId="{8D2B83A1-0E23-41BE-A54B-BEC093B9BEA4}" dt="2021-02-02T18:33:26.795" v="3493" actId="20577"/>
          <ac:spMkLst>
            <pc:docMk/>
            <pc:sldMk cId="1401741552" sldId="277"/>
            <ac:spMk id="3" creationId="{06BA8AEA-1211-42AB-807C-F5E5D59188E7}"/>
          </ac:spMkLst>
        </pc:spChg>
        <pc:spChg chg="add del mod">
          <ac:chgData name="Stuart Kozola" userId="2679841100f91800" providerId="LiveId" clId="{8D2B83A1-0E23-41BE-A54B-BEC093B9BEA4}" dt="2021-02-02T18:34:11.596" v="3495" actId="478"/>
          <ac:spMkLst>
            <pc:docMk/>
            <pc:sldMk cId="1401741552" sldId="277"/>
            <ac:spMk id="6" creationId="{E02C9513-3850-48FF-BB44-0496FC4E713C}"/>
          </ac:spMkLst>
        </pc:spChg>
        <pc:spChg chg="add mod">
          <ac:chgData name="Stuart Kozola" userId="2679841100f91800" providerId="LiveId" clId="{8D2B83A1-0E23-41BE-A54B-BEC093B9BEA4}" dt="2021-02-02T18:48:18.529" v="3688" actId="1036"/>
          <ac:spMkLst>
            <pc:docMk/>
            <pc:sldMk cId="1401741552" sldId="277"/>
            <ac:spMk id="15" creationId="{4F43999A-86EC-46A2-9904-6CCAA3E3A11B}"/>
          </ac:spMkLst>
        </pc:spChg>
        <pc:spChg chg="add mod">
          <ac:chgData name="Stuart Kozola" userId="2679841100f91800" providerId="LiveId" clId="{8D2B83A1-0E23-41BE-A54B-BEC093B9BEA4}" dt="2021-02-02T18:48:18.529" v="3688" actId="1036"/>
          <ac:spMkLst>
            <pc:docMk/>
            <pc:sldMk cId="1401741552" sldId="277"/>
            <ac:spMk id="16" creationId="{868338FE-29C1-493F-BCF3-28F818FB6E93}"/>
          </ac:spMkLst>
        </pc:spChg>
        <pc:spChg chg="add mod">
          <ac:chgData name="Stuart Kozola" userId="2679841100f91800" providerId="LiveId" clId="{8D2B83A1-0E23-41BE-A54B-BEC093B9BEA4}" dt="2021-02-02T18:47:56.710" v="3669" actId="207"/>
          <ac:spMkLst>
            <pc:docMk/>
            <pc:sldMk cId="1401741552" sldId="277"/>
            <ac:spMk id="17" creationId="{7C4A6D63-B01E-4724-A765-526A3C572872}"/>
          </ac:spMkLst>
        </pc:spChg>
        <pc:graphicFrameChg chg="del mod">
          <ac:chgData name="Stuart Kozola" userId="2679841100f91800" providerId="LiveId" clId="{8D2B83A1-0E23-41BE-A54B-BEC093B9BEA4}" dt="2021-02-02T18:34:09.176" v="3494" actId="478"/>
          <ac:graphicFrameMkLst>
            <pc:docMk/>
            <pc:sldMk cId="1401741552" sldId="277"/>
            <ac:graphicFrameMk id="5" creationId="{91DB1382-7276-49FA-9632-38D558F457E3}"/>
          </ac:graphicFrameMkLst>
        </pc:graphicFrameChg>
        <pc:graphicFrameChg chg="add mod">
          <ac:chgData name="Stuart Kozola" userId="2679841100f91800" providerId="LiveId" clId="{8D2B83A1-0E23-41BE-A54B-BEC093B9BEA4}" dt="2021-02-02T18:48:18.529" v="3688" actId="1036"/>
          <ac:graphicFrameMkLst>
            <pc:docMk/>
            <pc:sldMk cId="1401741552" sldId="277"/>
            <ac:graphicFrameMk id="7" creationId="{BE01CB2C-95D5-443C-9F67-D31584BA957B}"/>
          </ac:graphicFrameMkLst>
        </pc:graphicFrameChg>
        <pc:cxnChg chg="add mod">
          <ac:chgData name="Stuart Kozola" userId="2679841100f91800" providerId="LiveId" clId="{8D2B83A1-0E23-41BE-A54B-BEC093B9BEA4}" dt="2021-02-02T18:48:18.529" v="3688" actId="1036"/>
          <ac:cxnSpMkLst>
            <pc:docMk/>
            <pc:sldMk cId="1401741552" sldId="277"/>
            <ac:cxnSpMk id="9" creationId="{DEF2ED8D-7DB3-472C-8C2D-4296277533FE}"/>
          </ac:cxnSpMkLst>
        </pc:cxnChg>
      </pc:sldChg>
      <pc:sldChg chg="modSp new del mod">
        <pc:chgData name="Stuart Kozola" userId="2679841100f91800" providerId="LiveId" clId="{8D2B83A1-0E23-41BE-A54B-BEC093B9BEA4}" dt="2021-02-02T17:18:35.048" v="429" actId="47"/>
        <pc:sldMkLst>
          <pc:docMk/>
          <pc:sldMk cId="1955965626" sldId="278"/>
        </pc:sldMkLst>
        <pc:spChg chg="mod">
          <ac:chgData name="Stuart Kozola" userId="2679841100f91800" providerId="LiveId" clId="{8D2B83A1-0E23-41BE-A54B-BEC093B9BEA4}" dt="2021-02-02T17:08:17.735" v="46" actId="20577"/>
          <ac:spMkLst>
            <pc:docMk/>
            <pc:sldMk cId="1955965626" sldId="278"/>
            <ac:spMk id="2" creationId="{C185E067-0008-4CA7-80DE-846D3EFFC7FB}"/>
          </ac:spMkLst>
        </pc:spChg>
        <pc:spChg chg="mod">
          <ac:chgData name="Stuart Kozola" userId="2679841100f91800" providerId="LiveId" clId="{8D2B83A1-0E23-41BE-A54B-BEC093B9BEA4}" dt="2021-02-02T17:09:59.583" v="297" actId="20577"/>
          <ac:spMkLst>
            <pc:docMk/>
            <pc:sldMk cId="1955965626" sldId="278"/>
            <ac:spMk id="3" creationId="{A4136BDE-C1C2-4533-B447-66DB401A814F}"/>
          </ac:spMkLst>
        </pc:spChg>
      </pc:sldChg>
      <pc:sldChg chg="addSp delSp modSp add mod modTransition">
        <pc:chgData name="Stuart Kozola" userId="2679841100f91800" providerId="LiveId" clId="{8D2B83A1-0E23-41BE-A54B-BEC093B9BEA4}" dt="2021-02-02T19:29:55.757" v="5915" actId="313"/>
        <pc:sldMkLst>
          <pc:docMk/>
          <pc:sldMk cId="215475526" sldId="4542"/>
        </pc:sldMkLst>
        <pc:spChg chg="add del mod">
          <ac:chgData name="Stuart Kozola" userId="2679841100f91800" providerId="LiveId" clId="{8D2B83A1-0E23-41BE-A54B-BEC093B9BEA4}" dt="2021-02-02T17:26:31.145" v="854"/>
          <ac:spMkLst>
            <pc:docMk/>
            <pc:sldMk cId="215475526" sldId="4542"/>
            <ac:spMk id="3" creationId="{8F02C91C-A92C-4EC7-8D45-7ACDDF78A906}"/>
          </ac:spMkLst>
        </pc:spChg>
        <pc:spChg chg="del">
          <ac:chgData name="Stuart Kozola" userId="2679841100f91800" providerId="LiveId" clId="{8D2B83A1-0E23-41BE-A54B-BEC093B9BEA4}" dt="2021-02-02T17:27:10.233" v="858" actId="478"/>
          <ac:spMkLst>
            <pc:docMk/>
            <pc:sldMk cId="215475526" sldId="4542"/>
            <ac:spMk id="20" creationId="{6045715E-9857-4F38-8CC8-B138CE9A48E8}"/>
          </ac:spMkLst>
        </pc:spChg>
        <pc:spChg chg="mod">
          <ac:chgData name="Stuart Kozola" userId="2679841100f91800" providerId="LiveId" clId="{8D2B83A1-0E23-41BE-A54B-BEC093B9BEA4}" dt="2021-02-02T18:08:32.505" v="1761" actId="20577"/>
          <ac:spMkLst>
            <pc:docMk/>
            <pc:sldMk cId="215475526" sldId="4542"/>
            <ac:spMk id="33" creationId="{5E3DCB8B-D519-423E-B5B3-A2261E275702}"/>
          </ac:spMkLst>
        </pc:spChg>
        <pc:spChg chg="mod">
          <ac:chgData name="Stuart Kozola" userId="2679841100f91800" providerId="LiveId" clId="{8D2B83A1-0E23-41BE-A54B-BEC093B9BEA4}" dt="2021-02-02T18:27:37.242" v="2973" actId="20577"/>
          <ac:spMkLst>
            <pc:docMk/>
            <pc:sldMk cId="215475526" sldId="4542"/>
            <ac:spMk id="38" creationId="{35063464-7EB6-4380-8590-C9163BF53236}"/>
          </ac:spMkLst>
        </pc:spChg>
        <pc:spChg chg="mod">
          <ac:chgData name="Stuart Kozola" userId="2679841100f91800" providerId="LiveId" clId="{8D2B83A1-0E23-41BE-A54B-BEC093B9BEA4}" dt="2021-02-02T18:19:22.812" v="2356" actId="6549"/>
          <ac:spMkLst>
            <pc:docMk/>
            <pc:sldMk cId="215475526" sldId="4542"/>
            <ac:spMk id="39" creationId="{643FCBF7-EE84-42F4-A4E3-87B4E4983BE7}"/>
          </ac:spMkLst>
        </pc:spChg>
        <pc:spChg chg="mod">
          <ac:chgData name="Stuart Kozola" userId="2679841100f91800" providerId="LiveId" clId="{8D2B83A1-0E23-41BE-A54B-BEC093B9BEA4}" dt="2021-02-02T17:27:23.004" v="865" actId="1076"/>
          <ac:spMkLst>
            <pc:docMk/>
            <pc:sldMk cId="215475526" sldId="4542"/>
            <ac:spMk id="40" creationId="{C04EDB62-9118-4603-A6CD-2101C6B9E9E6}"/>
          </ac:spMkLst>
        </pc:spChg>
        <pc:spChg chg="mod">
          <ac:chgData name="Stuart Kozola" userId="2679841100f91800" providerId="LiveId" clId="{8D2B83A1-0E23-41BE-A54B-BEC093B9BEA4}" dt="2021-02-02T17:27:23.004" v="865" actId="1076"/>
          <ac:spMkLst>
            <pc:docMk/>
            <pc:sldMk cId="215475526" sldId="4542"/>
            <ac:spMk id="41" creationId="{1BB6BB42-F11B-4F9C-860C-C825A3D0E263}"/>
          </ac:spMkLst>
        </pc:spChg>
        <pc:spChg chg="mod">
          <ac:chgData name="Stuart Kozola" userId="2679841100f91800" providerId="LiveId" clId="{8D2B83A1-0E23-41BE-A54B-BEC093B9BEA4}" dt="2021-02-02T17:27:23.004" v="865" actId="1076"/>
          <ac:spMkLst>
            <pc:docMk/>
            <pc:sldMk cId="215475526" sldId="4542"/>
            <ac:spMk id="42" creationId="{E492149D-21C0-49C5-AC5F-F21B62BEA14D}"/>
          </ac:spMkLst>
        </pc:spChg>
        <pc:spChg chg="mod">
          <ac:chgData name="Stuart Kozola" userId="2679841100f91800" providerId="LiveId" clId="{8D2B83A1-0E23-41BE-A54B-BEC093B9BEA4}" dt="2021-02-02T17:33:42.485" v="996" actId="313"/>
          <ac:spMkLst>
            <pc:docMk/>
            <pc:sldMk cId="215475526" sldId="4542"/>
            <ac:spMk id="45" creationId="{0A0C8A05-022A-4D9A-B4E6-0DD61A42B878}"/>
          </ac:spMkLst>
        </pc:spChg>
        <pc:spChg chg="mod">
          <ac:chgData name="Stuart Kozola" userId="2679841100f91800" providerId="LiveId" clId="{8D2B83A1-0E23-41BE-A54B-BEC093B9BEA4}" dt="2021-02-02T19:29:55.757" v="5915" actId="313"/>
          <ac:spMkLst>
            <pc:docMk/>
            <pc:sldMk cId="215475526" sldId="4542"/>
            <ac:spMk id="51" creationId="{6B971C5B-8982-416E-8E73-EB6AD7C04C30}"/>
          </ac:spMkLst>
        </pc:spChg>
        <pc:spChg chg="mod">
          <ac:chgData name="Stuart Kozola" userId="2679841100f91800" providerId="LiveId" clId="{8D2B83A1-0E23-41BE-A54B-BEC093B9BEA4}" dt="2021-02-02T18:20:52.684" v="2359"/>
          <ac:spMkLst>
            <pc:docMk/>
            <pc:sldMk cId="215475526" sldId="4542"/>
            <ac:spMk id="54" creationId="{F359EE86-D75C-4743-998A-9C30213C8691}"/>
          </ac:spMkLst>
        </pc:spChg>
        <pc:spChg chg="del">
          <ac:chgData name="Stuart Kozola" userId="2679841100f91800" providerId="LiveId" clId="{8D2B83A1-0E23-41BE-A54B-BEC093B9BEA4}" dt="2021-02-02T17:27:10.233" v="858" actId="478"/>
          <ac:spMkLst>
            <pc:docMk/>
            <pc:sldMk cId="215475526" sldId="4542"/>
            <ac:spMk id="60" creationId="{A77CF15D-FCDE-4F53-A291-F5648E0BC8BB}"/>
          </ac:spMkLst>
        </pc:spChg>
        <pc:spChg chg="mod">
          <ac:chgData name="Stuart Kozola" userId="2679841100f91800" providerId="LiveId" clId="{8D2B83A1-0E23-41BE-A54B-BEC093B9BEA4}" dt="2021-02-02T17:27:23.004" v="865" actId="1076"/>
          <ac:spMkLst>
            <pc:docMk/>
            <pc:sldMk cId="215475526" sldId="4542"/>
            <ac:spMk id="61" creationId="{4B749BD4-F7F5-4F44-AB74-DF6C0C39A26D}"/>
          </ac:spMkLst>
        </pc:spChg>
        <pc:spChg chg="mod">
          <ac:chgData name="Stuart Kozola" userId="2679841100f91800" providerId="LiveId" clId="{8D2B83A1-0E23-41BE-A54B-BEC093B9BEA4}" dt="2021-02-02T17:27:23.004" v="865" actId="1076"/>
          <ac:spMkLst>
            <pc:docMk/>
            <pc:sldMk cId="215475526" sldId="4542"/>
            <ac:spMk id="62" creationId="{0E791191-23CD-4B37-8426-411EA36AEB89}"/>
          </ac:spMkLst>
        </pc:spChg>
        <pc:spChg chg="mod">
          <ac:chgData name="Stuart Kozola" userId="2679841100f91800" providerId="LiveId" clId="{8D2B83A1-0E23-41BE-A54B-BEC093B9BEA4}" dt="2021-02-02T17:27:23.004" v="865" actId="1076"/>
          <ac:spMkLst>
            <pc:docMk/>
            <pc:sldMk cId="215475526" sldId="4542"/>
            <ac:spMk id="63" creationId="{AD7999F2-6D63-49DE-8E86-975C89549A0B}"/>
          </ac:spMkLst>
        </pc:spChg>
        <pc:spChg chg="mod">
          <ac:chgData name="Stuart Kozola" userId="2679841100f91800" providerId="LiveId" clId="{8D2B83A1-0E23-41BE-A54B-BEC093B9BEA4}" dt="2021-02-02T18:08:38.097" v="1768" actId="20577"/>
          <ac:spMkLst>
            <pc:docMk/>
            <pc:sldMk cId="215475526" sldId="4542"/>
            <ac:spMk id="64" creationId="{9685DFC7-55D2-4034-8DC9-BC97914D7FCD}"/>
          </ac:spMkLst>
        </pc:spChg>
        <pc:spChg chg="mod">
          <ac:chgData name="Stuart Kozola" userId="2679841100f91800" providerId="LiveId" clId="{8D2B83A1-0E23-41BE-A54B-BEC093B9BEA4}" dt="2021-02-02T18:27:21.310" v="2938" actId="20577"/>
          <ac:spMkLst>
            <pc:docMk/>
            <pc:sldMk cId="215475526" sldId="4542"/>
            <ac:spMk id="65" creationId="{4F90BE0E-BA78-47B3-B2CB-C016C33111E5}"/>
          </ac:spMkLst>
        </pc:spChg>
        <pc:spChg chg="mod">
          <ac:chgData name="Stuart Kozola" userId="2679841100f91800" providerId="LiveId" clId="{8D2B83A1-0E23-41BE-A54B-BEC093B9BEA4}" dt="2021-02-02T18:17:56.818" v="2217" actId="20577"/>
          <ac:spMkLst>
            <pc:docMk/>
            <pc:sldMk cId="215475526" sldId="4542"/>
            <ac:spMk id="66" creationId="{20BD70B8-541F-4669-869F-C36998B068BB}"/>
          </ac:spMkLst>
        </pc:spChg>
        <pc:spChg chg="del">
          <ac:chgData name="Stuart Kozola" userId="2679841100f91800" providerId="LiveId" clId="{8D2B83A1-0E23-41BE-A54B-BEC093B9BEA4}" dt="2021-02-02T17:27:10.233" v="858" actId="478"/>
          <ac:spMkLst>
            <pc:docMk/>
            <pc:sldMk cId="215475526" sldId="4542"/>
            <ac:spMk id="67" creationId="{F5580357-C1AD-4515-899D-1AE2826C35D8}"/>
          </ac:spMkLst>
        </pc:spChg>
        <pc:spChg chg="del">
          <ac:chgData name="Stuart Kozola" userId="2679841100f91800" providerId="LiveId" clId="{8D2B83A1-0E23-41BE-A54B-BEC093B9BEA4}" dt="2021-02-02T17:27:10.233" v="858" actId="478"/>
          <ac:spMkLst>
            <pc:docMk/>
            <pc:sldMk cId="215475526" sldId="4542"/>
            <ac:spMk id="68" creationId="{BA3141D4-B0D2-4B48-AACE-2BF19DA36555}"/>
          </ac:spMkLst>
        </pc:spChg>
        <pc:spChg chg="mod">
          <ac:chgData name="Stuart Kozola" userId="2679841100f91800" providerId="LiveId" clId="{8D2B83A1-0E23-41BE-A54B-BEC093B9BEA4}" dt="2021-02-02T17:34:35.144" v="1059" actId="20577"/>
          <ac:spMkLst>
            <pc:docMk/>
            <pc:sldMk cId="215475526" sldId="4542"/>
            <ac:spMk id="69" creationId="{163A53C3-82A4-4891-8500-8E3B960D022B}"/>
          </ac:spMkLst>
        </pc:spChg>
        <pc:spChg chg="mod topLvl">
          <ac:chgData name="Stuart Kozola" userId="2679841100f91800" providerId="LiveId" clId="{8D2B83A1-0E23-41BE-A54B-BEC093B9BEA4}" dt="2021-02-02T18:04:10.843" v="1744" actId="1076"/>
          <ac:spMkLst>
            <pc:docMk/>
            <pc:sldMk cId="215475526" sldId="4542"/>
            <ac:spMk id="72" creationId="{C1557504-402C-437B-AEEC-B9F9680B361E}"/>
          </ac:spMkLst>
        </pc:spChg>
        <pc:spChg chg="mod">
          <ac:chgData name="Stuart Kozola" userId="2679841100f91800" providerId="LiveId" clId="{8D2B83A1-0E23-41BE-A54B-BEC093B9BEA4}" dt="2021-02-02T18:21:46.139" v="2392" actId="1076"/>
          <ac:spMkLst>
            <pc:docMk/>
            <pc:sldMk cId="215475526" sldId="4542"/>
            <ac:spMk id="74" creationId="{8B4739A2-0A96-4E28-9584-743C7FF62EF5}"/>
          </ac:spMkLst>
        </pc:spChg>
        <pc:spChg chg="mod">
          <ac:chgData name="Stuart Kozola" userId="2679841100f91800" providerId="LiveId" clId="{8D2B83A1-0E23-41BE-A54B-BEC093B9BEA4}" dt="2021-02-02T18:38:06.481" v="3506" actId="1076"/>
          <ac:spMkLst>
            <pc:docMk/>
            <pc:sldMk cId="215475526" sldId="4542"/>
            <ac:spMk id="76" creationId="{417A2D10-7913-47B7-A683-1BC91FEFD1E2}"/>
          </ac:spMkLst>
        </pc:spChg>
        <pc:grpChg chg="mod">
          <ac:chgData name="Stuart Kozola" userId="2679841100f91800" providerId="LiveId" clId="{8D2B83A1-0E23-41BE-A54B-BEC093B9BEA4}" dt="2021-02-02T17:27:23.004" v="865" actId="1076"/>
          <ac:grpSpMkLst>
            <pc:docMk/>
            <pc:sldMk cId="215475526" sldId="4542"/>
            <ac:grpSpMk id="22" creationId="{BEDEB280-2A4A-4781-AFB7-F2209FA7F4EB}"/>
          </ac:grpSpMkLst>
        </pc:grpChg>
        <pc:grpChg chg="mod">
          <ac:chgData name="Stuart Kozola" userId="2679841100f91800" providerId="LiveId" clId="{8D2B83A1-0E23-41BE-A54B-BEC093B9BEA4}" dt="2021-02-02T17:27:23.004" v="865" actId="1076"/>
          <ac:grpSpMkLst>
            <pc:docMk/>
            <pc:sldMk cId="215475526" sldId="4542"/>
            <ac:grpSpMk id="24" creationId="{DFBADB3C-BAFB-4162-837E-ED70A4BAE62C}"/>
          </ac:grpSpMkLst>
        </pc:grpChg>
        <pc:grpChg chg="mod">
          <ac:chgData name="Stuart Kozola" userId="2679841100f91800" providerId="LiveId" clId="{8D2B83A1-0E23-41BE-A54B-BEC093B9BEA4}" dt="2021-02-02T17:27:23.004" v="865" actId="1076"/>
          <ac:grpSpMkLst>
            <pc:docMk/>
            <pc:sldMk cId="215475526" sldId="4542"/>
            <ac:grpSpMk id="27" creationId="{2FF67421-0F53-4CEB-87A1-FA7ED1CB62CF}"/>
          </ac:grpSpMkLst>
        </pc:grpChg>
        <pc:grpChg chg="del">
          <ac:chgData name="Stuart Kozola" userId="2679841100f91800" providerId="LiveId" clId="{8D2B83A1-0E23-41BE-A54B-BEC093B9BEA4}" dt="2021-02-02T17:27:10.233" v="858" actId="478"/>
          <ac:grpSpMkLst>
            <pc:docMk/>
            <pc:sldMk cId="215475526" sldId="4542"/>
            <ac:grpSpMk id="30" creationId="{756857E3-BD8A-47B0-950D-05666575359F}"/>
          </ac:grpSpMkLst>
        </pc:grpChg>
        <pc:grpChg chg="mod">
          <ac:chgData name="Stuart Kozola" userId="2679841100f91800" providerId="LiveId" clId="{8D2B83A1-0E23-41BE-A54B-BEC093B9BEA4}" dt="2021-02-02T17:27:23.004" v="865" actId="1076"/>
          <ac:grpSpMkLst>
            <pc:docMk/>
            <pc:sldMk cId="215475526" sldId="4542"/>
            <ac:grpSpMk id="44" creationId="{2FE3E185-02FD-4A45-8533-0CBAAC4C4004}"/>
          </ac:grpSpMkLst>
        </pc:grpChg>
        <pc:grpChg chg="mod">
          <ac:chgData name="Stuart Kozola" userId="2679841100f91800" providerId="LiveId" clId="{8D2B83A1-0E23-41BE-A54B-BEC093B9BEA4}" dt="2021-02-02T17:27:23.004" v="865" actId="1076"/>
          <ac:grpSpMkLst>
            <pc:docMk/>
            <pc:sldMk cId="215475526" sldId="4542"/>
            <ac:grpSpMk id="50" creationId="{89051B22-0C4C-4104-9B5E-AB1F0767136B}"/>
          </ac:grpSpMkLst>
        </pc:grpChg>
        <pc:grpChg chg="mod">
          <ac:chgData name="Stuart Kozola" userId="2679841100f91800" providerId="LiveId" clId="{8D2B83A1-0E23-41BE-A54B-BEC093B9BEA4}" dt="2021-02-02T17:27:23.004" v="865" actId="1076"/>
          <ac:grpSpMkLst>
            <pc:docMk/>
            <pc:sldMk cId="215475526" sldId="4542"/>
            <ac:grpSpMk id="53" creationId="{C8E52FC5-563C-4346-B041-C697C991F361}"/>
          </ac:grpSpMkLst>
        </pc:grpChg>
        <pc:grpChg chg="del">
          <ac:chgData name="Stuart Kozola" userId="2679841100f91800" providerId="LiveId" clId="{8D2B83A1-0E23-41BE-A54B-BEC093B9BEA4}" dt="2021-02-02T17:27:10.233" v="858" actId="478"/>
          <ac:grpSpMkLst>
            <pc:docMk/>
            <pc:sldMk cId="215475526" sldId="4542"/>
            <ac:grpSpMk id="57" creationId="{4D72087F-D277-466C-B700-6111D76BE0B8}"/>
          </ac:grpSpMkLst>
        </pc:grpChg>
        <pc:grpChg chg="del mod">
          <ac:chgData name="Stuart Kozola" userId="2679841100f91800" providerId="LiveId" clId="{8D2B83A1-0E23-41BE-A54B-BEC093B9BEA4}" dt="2021-02-02T17:41:14.777" v="1610" actId="478"/>
          <ac:grpSpMkLst>
            <pc:docMk/>
            <pc:sldMk cId="215475526" sldId="4542"/>
            <ac:grpSpMk id="73" creationId="{2FE2B726-F116-416B-8FE3-41D9CA4536AF}"/>
          </ac:grpSpMkLst>
        </pc:grpChg>
        <pc:grpChg chg="add del mod">
          <ac:chgData name="Stuart Kozola" userId="2679841100f91800" providerId="LiveId" clId="{8D2B83A1-0E23-41BE-A54B-BEC093B9BEA4}" dt="2021-02-02T18:21:52.854" v="2394" actId="1076"/>
          <ac:grpSpMkLst>
            <pc:docMk/>
            <pc:sldMk cId="215475526" sldId="4542"/>
            <ac:grpSpMk id="75" creationId="{6F646052-CEEC-4CBB-A653-16D8B0F11D14}"/>
          </ac:grpSpMkLst>
        </pc:grpChg>
        <pc:grpChg chg="mod">
          <ac:chgData name="Stuart Kozola" userId="2679841100f91800" providerId="LiveId" clId="{8D2B83A1-0E23-41BE-A54B-BEC093B9BEA4}" dt="2021-02-02T18:21:56.760" v="2395" actId="1076"/>
          <ac:grpSpMkLst>
            <pc:docMk/>
            <pc:sldMk cId="215475526" sldId="4542"/>
            <ac:grpSpMk id="77" creationId="{5BA4406A-8741-4BEC-953D-A58F0466E93D}"/>
          </ac:grpSpMkLst>
        </pc:grpChg>
        <pc:grpChg chg="del">
          <ac:chgData name="Stuart Kozola" userId="2679841100f91800" providerId="LiveId" clId="{8D2B83A1-0E23-41BE-A54B-BEC093B9BEA4}" dt="2021-02-02T17:27:10.233" v="858" actId="478"/>
          <ac:grpSpMkLst>
            <pc:docMk/>
            <pc:sldMk cId="215475526" sldId="4542"/>
            <ac:grpSpMk id="79" creationId="{5E1C55B3-9059-4E4B-80DD-4A0D042861BD}"/>
          </ac:grpSpMkLst>
        </pc:grpChg>
        <pc:picChg chg="del mod topLvl">
          <ac:chgData name="Stuart Kozola" userId="2679841100f91800" providerId="LiveId" clId="{8D2B83A1-0E23-41BE-A54B-BEC093B9BEA4}" dt="2021-02-02T17:41:14.777" v="1610" actId="478"/>
          <ac:picMkLst>
            <pc:docMk/>
            <pc:sldMk cId="215475526" sldId="4542"/>
            <ac:picMk id="4" creationId="{F554707C-ED8B-4F00-8CFB-3210C8E05753}"/>
          </ac:picMkLst>
        </pc:picChg>
        <pc:picChg chg="mod">
          <ac:chgData name="Stuart Kozola" userId="2679841100f91800" providerId="LiveId" clId="{8D2B83A1-0E23-41BE-A54B-BEC093B9BEA4}" dt="2021-02-02T18:21:49.896" v="2393" actId="1076"/>
          <ac:picMkLst>
            <pc:docMk/>
            <pc:sldMk cId="215475526" sldId="4542"/>
            <ac:picMk id="6" creationId="{CF604B54-F98E-411C-B053-9194D3E74E3B}"/>
          </ac:picMkLst>
        </pc:picChg>
        <pc:picChg chg="mod">
          <ac:chgData name="Stuart Kozola" userId="2679841100f91800" providerId="LiveId" clId="{8D2B83A1-0E23-41BE-A54B-BEC093B9BEA4}" dt="2021-02-02T17:45:31.706" v="1635" actId="27349"/>
          <ac:picMkLst>
            <pc:docMk/>
            <pc:sldMk cId="215475526" sldId="4542"/>
            <ac:picMk id="16" creationId="{883F07F7-DEEA-43C7-98B2-7137D33E8550}"/>
          </ac:picMkLst>
        </pc:picChg>
        <pc:picChg chg="add del mod">
          <ac:chgData name="Stuart Kozola" userId="2679841100f91800" providerId="LiveId" clId="{8D2B83A1-0E23-41BE-A54B-BEC093B9BEA4}" dt="2021-02-02T17:27:27.463" v="866" actId="478"/>
          <ac:picMkLst>
            <pc:docMk/>
            <pc:sldMk cId="215475526" sldId="4542"/>
            <ac:picMk id="70" creationId="{F1457BE8-83E5-4BF2-90F0-FF070E8A8F51}"/>
          </ac:picMkLst>
        </pc:picChg>
        <pc:picChg chg="del">
          <ac:chgData name="Stuart Kozola" userId="2679841100f91800" providerId="LiveId" clId="{8D2B83A1-0E23-41BE-A54B-BEC093B9BEA4}" dt="2021-02-02T17:44:53.720" v="1630" actId="478"/>
          <ac:picMkLst>
            <pc:docMk/>
            <pc:sldMk cId="215475526" sldId="4542"/>
            <ac:picMk id="71" creationId="{A94592EB-5082-4C38-8E70-2C7EF37B079A}"/>
          </ac:picMkLst>
        </pc:picChg>
        <pc:picChg chg="add mod">
          <ac:chgData name="Stuart Kozola" userId="2679841100f91800" providerId="LiveId" clId="{8D2B83A1-0E23-41BE-A54B-BEC093B9BEA4}" dt="2021-02-02T18:04:13.940" v="1745" actId="1076"/>
          <ac:picMkLst>
            <pc:docMk/>
            <pc:sldMk cId="215475526" sldId="4542"/>
            <ac:picMk id="80" creationId="{C70CE135-3E1D-4D77-8F50-FCAFE3E42BF4}"/>
          </ac:picMkLst>
        </pc:picChg>
      </pc:sldChg>
      <pc:sldChg chg="addSp delSp modSp add del mod modTransition">
        <pc:chgData name="Stuart Kozola" userId="2679841100f91800" providerId="LiveId" clId="{8D2B83A1-0E23-41BE-A54B-BEC093B9BEA4}" dt="2021-02-02T18:38:09.957" v="3507" actId="47"/>
        <pc:sldMkLst>
          <pc:docMk/>
          <pc:sldMk cId="1502300174" sldId="4661"/>
        </pc:sldMkLst>
        <pc:spChg chg="mod">
          <ac:chgData name="Stuart Kozola" userId="2679841100f91800" providerId="LiveId" clId="{8D2B83A1-0E23-41BE-A54B-BEC093B9BEA4}" dt="2021-02-02T17:19:14.659" v="433" actId="1076"/>
          <ac:spMkLst>
            <pc:docMk/>
            <pc:sldMk cId="1502300174" sldId="4661"/>
            <ac:spMk id="2" creationId="{9F978842-C338-460A-96AD-C401040D43A1}"/>
          </ac:spMkLst>
        </pc:spChg>
        <pc:spChg chg="add del mod">
          <ac:chgData name="Stuart Kozola" userId="2679841100f91800" providerId="LiveId" clId="{8D2B83A1-0E23-41BE-A54B-BEC093B9BEA4}" dt="2021-02-02T17:18:53.106" v="431" actId="478"/>
          <ac:spMkLst>
            <pc:docMk/>
            <pc:sldMk cId="1502300174" sldId="4661"/>
            <ac:spMk id="3" creationId="{7540504A-93F0-452A-A4C8-47B46C02E74C}"/>
          </ac:spMkLst>
        </pc:spChg>
        <pc:spChg chg="mod">
          <ac:chgData name="Stuart Kozola" userId="2679841100f91800" providerId="LiveId" clId="{8D2B83A1-0E23-41BE-A54B-BEC093B9BEA4}" dt="2021-02-02T17:19:27.048" v="468" actId="1036"/>
          <ac:spMkLst>
            <pc:docMk/>
            <pc:sldMk cId="1502300174" sldId="4661"/>
            <ac:spMk id="9" creationId="{8208193F-888C-4DF8-838E-8EE6602A1B93}"/>
          </ac:spMkLst>
        </pc:spChg>
        <pc:spChg chg="mod">
          <ac:chgData name="Stuart Kozola" userId="2679841100f91800" providerId="LiveId" clId="{8D2B83A1-0E23-41BE-A54B-BEC093B9BEA4}" dt="2021-02-02T17:40:59.745" v="1609" actId="20577"/>
          <ac:spMkLst>
            <pc:docMk/>
            <pc:sldMk cId="1502300174" sldId="4661"/>
            <ac:spMk id="10" creationId="{269B4A98-ABF0-49D1-9D53-B29887661BE5}"/>
          </ac:spMkLst>
        </pc:spChg>
        <pc:spChg chg="mod">
          <ac:chgData name="Stuart Kozola" userId="2679841100f91800" providerId="LiveId" clId="{8D2B83A1-0E23-41BE-A54B-BEC093B9BEA4}" dt="2021-02-02T17:19:27.048" v="468" actId="1036"/>
          <ac:spMkLst>
            <pc:docMk/>
            <pc:sldMk cId="1502300174" sldId="4661"/>
            <ac:spMk id="27" creationId="{4CC391C2-243F-48B5-A74B-1BE1F1ACA617}"/>
          </ac:spMkLst>
        </pc:spChg>
        <pc:spChg chg="mod">
          <ac:chgData name="Stuart Kozola" userId="2679841100f91800" providerId="LiveId" clId="{8D2B83A1-0E23-41BE-A54B-BEC093B9BEA4}" dt="2021-02-02T17:19:27.048" v="468" actId="1036"/>
          <ac:spMkLst>
            <pc:docMk/>
            <pc:sldMk cId="1502300174" sldId="4661"/>
            <ac:spMk id="36" creationId="{A5886924-9A71-4174-AABF-3AB21162CF15}"/>
          </ac:spMkLst>
        </pc:spChg>
        <pc:grpChg chg="mod">
          <ac:chgData name="Stuart Kozola" userId="2679841100f91800" providerId="LiveId" clId="{8D2B83A1-0E23-41BE-A54B-BEC093B9BEA4}" dt="2021-02-02T17:19:27.048" v="468" actId="1036"/>
          <ac:grpSpMkLst>
            <pc:docMk/>
            <pc:sldMk cId="1502300174" sldId="4661"/>
            <ac:grpSpMk id="38" creationId="{30315B40-793A-4FD4-8176-58596AF3ACE6}"/>
          </ac:grpSpMkLst>
        </pc:grpChg>
        <pc:grpChg chg="mod">
          <ac:chgData name="Stuart Kozola" userId="2679841100f91800" providerId="LiveId" clId="{8D2B83A1-0E23-41BE-A54B-BEC093B9BEA4}" dt="2021-02-02T17:19:27.048" v="468" actId="1036"/>
          <ac:grpSpMkLst>
            <pc:docMk/>
            <pc:sldMk cId="1502300174" sldId="4661"/>
            <ac:grpSpMk id="39" creationId="{61870725-4D12-4187-94DA-CF00147CF159}"/>
          </ac:grpSpMkLst>
        </pc:grpChg>
        <pc:grpChg chg="mod">
          <ac:chgData name="Stuart Kozola" userId="2679841100f91800" providerId="LiveId" clId="{8D2B83A1-0E23-41BE-A54B-BEC093B9BEA4}" dt="2021-02-02T17:19:27.048" v="468" actId="1036"/>
          <ac:grpSpMkLst>
            <pc:docMk/>
            <pc:sldMk cId="1502300174" sldId="4661"/>
            <ac:grpSpMk id="40" creationId="{62630E42-E742-4E98-9C81-06D19C3FB0E8}"/>
          </ac:grpSpMkLst>
        </pc:grpChg>
        <pc:grpChg chg="mod">
          <ac:chgData name="Stuart Kozola" userId="2679841100f91800" providerId="LiveId" clId="{8D2B83A1-0E23-41BE-A54B-BEC093B9BEA4}" dt="2021-02-02T17:19:27.048" v="468" actId="1036"/>
          <ac:grpSpMkLst>
            <pc:docMk/>
            <pc:sldMk cId="1502300174" sldId="4661"/>
            <ac:grpSpMk id="41" creationId="{02699083-BC72-4296-95E7-A4C5DE618AF7}"/>
          </ac:grpSpMkLst>
        </pc:grpChg>
        <pc:grpChg chg="mod">
          <ac:chgData name="Stuart Kozola" userId="2679841100f91800" providerId="LiveId" clId="{8D2B83A1-0E23-41BE-A54B-BEC093B9BEA4}" dt="2021-02-02T17:19:27.048" v="468" actId="1036"/>
          <ac:grpSpMkLst>
            <pc:docMk/>
            <pc:sldMk cId="1502300174" sldId="4661"/>
            <ac:grpSpMk id="43" creationId="{9C0E96D6-AF70-4BBF-9677-382922BB4B5E}"/>
          </ac:grpSpMkLst>
        </pc:grpChg>
      </pc:sldChg>
      <pc:sldChg chg="addSp delSp modSp new mod setBg">
        <pc:chgData name="Stuart Kozola" userId="2679841100f91800" providerId="LiveId" clId="{8D2B83A1-0E23-41BE-A54B-BEC093B9BEA4}" dt="2021-02-02T19:17:54.056" v="5194" actId="26606"/>
        <pc:sldMkLst>
          <pc:docMk/>
          <pc:sldMk cId="2509098139" sldId="4662"/>
        </pc:sldMkLst>
        <pc:spChg chg="mod">
          <ac:chgData name="Stuart Kozola" userId="2679841100f91800" providerId="LiveId" clId="{8D2B83A1-0E23-41BE-A54B-BEC093B9BEA4}" dt="2021-02-02T19:17:54.056" v="5194" actId="26606"/>
          <ac:spMkLst>
            <pc:docMk/>
            <pc:sldMk cId="2509098139" sldId="4662"/>
            <ac:spMk id="2" creationId="{8278594C-1C56-4B42-B2E9-4063075249FD}"/>
          </ac:spMkLst>
        </pc:spChg>
        <pc:spChg chg="del mod">
          <ac:chgData name="Stuart Kozola" userId="2679841100f91800" providerId="LiveId" clId="{8D2B83A1-0E23-41BE-A54B-BEC093B9BEA4}" dt="2021-02-02T19:17:54.056" v="5194" actId="26606"/>
          <ac:spMkLst>
            <pc:docMk/>
            <pc:sldMk cId="2509098139" sldId="4662"/>
            <ac:spMk id="3" creationId="{1ACD9E8A-EB2E-456C-A176-63CBCF3926EF}"/>
          </ac:spMkLst>
        </pc:spChg>
        <pc:spChg chg="add">
          <ac:chgData name="Stuart Kozola" userId="2679841100f91800" providerId="LiveId" clId="{8D2B83A1-0E23-41BE-A54B-BEC093B9BEA4}" dt="2021-02-02T19:17:54.056" v="5194" actId="26606"/>
          <ac:spMkLst>
            <pc:docMk/>
            <pc:sldMk cId="2509098139" sldId="4662"/>
            <ac:spMk id="9" creationId="{F7422F06-6017-4361-8872-E0E2CEB20B48}"/>
          </ac:spMkLst>
        </pc:spChg>
        <pc:graphicFrameChg chg="add">
          <ac:chgData name="Stuart Kozola" userId="2679841100f91800" providerId="LiveId" clId="{8D2B83A1-0E23-41BE-A54B-BEC093B9BEA4}" dt="2021-02-02T19:17:54.056" v="5194" actId="26606"/>
          <ac:graphicFrameMkLst>
            <pc:docMk/>
            <pc:sldMk cId="2509098139" sldId="4662"/>
            <ac:graphicFrameMk id="5" creationId="{2E7C11CC-7680-4FB2-9D4A-205A7407004F}"/>
          </ac:graphicFrameMkLst>
        </pc:graphicFrameChg>
      </pc:sldChg>
      <pc:sldChg chg="modSp add del mod setBg">
        <pc:chgData name="Stuart Kozola" userId="2679841100f91800" providerId="LiveId" clId="{8D2B83A1-0E23-41BE-A54B-BEC093B9BEA4}" dt="2021-02-02T18:47:28.680" v="3668" actId="47"/>
        <pc:sldMkLst>
          <pc:docMk/>
          <pc:sldMk cId="1808919147" sldId="4663"/>
        </pc:sldMkLst>
        <pc:spChg chg="mod">
          <ac:chgData name="Stuart Kozola" userId="2679841100f91800" providerId="LiveId" clId="{8D2B83A1-0E23-41BE-A54B-BEC093B9BEA4}" dt="2021-02-02T18:46:23.452" v="3622" actId="20577"/>
          <ac:spMkLst>
            <pc:docMk/>
            <pc:sldMk cId="1808919147" sldId="4663"/>
            <ac:spMk id="2" creationId="{7A4919D0-F177-4BBA-9A0B-DBA69E2ED764}"/>
          </ac:spMkLst>
        </pc:spChg>
        <pc:cxnChg chg="mod">
          <ac:chgData name="Stuart Kozola" userId="2679841100f91800" providerId="LiveId" clId="{8D2B83A1-0E23-41BE-A54B-BEC093B9BEA4}" dt="2021-02-02T18:46:40.478" v="3626" actId="14100"/>
          <ac:cxnSpMkLst>
            <pc:docMk/>
            <pc:sldMk cId="1808919147" sldId="4663"/>
            <ac:cxnSpMk id="9" creationId="{DEF2ED8D-7DB3-472C-8C2D-4296277533FE}"/>
          </ac:cxnSpMkLst>
        </pc:cxnChg>
      </pc:sldChg>
      <pc:sldChg chg="addSp delSp modSp add mod setBg">
        <pc:chgData name="Stuart Kozola" userId="2679841100f91800" providerId="LiveId" clId="{8D2B83A1-0E23-41BE-A54B-BEC093B9BEA4}" dt="2021-02-02T19:07:21.268" v="4992" actId="20577"/>
        <pc:sldMkLst>
          <pc:docMk/>
          <pc:sldMk cId="1905740276" sldId="4663"/>
        </pc:sldMkLst>
        <pc:spChg chg="mod">
          <ac:chgData name="Stuart Kozola" userId="2679841100f91800" providerId="LiveId" clId="{8D2B83A1-0E23-41BE-A54B-BEC093B9BEA4}" dt="2021-02-02T18:50:35.923" v="3794" actId="20577"/>
          <ac:spMkLst>
            <pc:docMk/>
            <pc:sldMk cId="1905740276" sldId="4663"/>
            <ac:spMk id="2" creationId="{7A4919D0-F177-4BBA-9A0B-DBA69E2ED764}"/>
          </ac:spMkLst>
        </pc:spChg>
        <pc:spChg chg="mod">
          <ac:chgData name="Stuart Kozola" userId="2679841100f91800" providerId="LiveId" clId="{8D2B83A1-0E23-41BE-A54B-BEC093B9BEA4}" dt="2021-02-02T19:07:21.268" v="4992" actId="20577"/>
          <ac:spMkLst>
            <pc:docMk/>
            <pc:sldMk cId="1905740276" sldId="4663"/>
            <ac:spMk id="3" creationId="{06BA8AEA-1211-42AB-807C-F5E5D59188E7}"/>
          </ac:spMkLst>
        </pc:spChg>
        <pc:spChg chg="add del mod">
          <ac:chgData name="Stuart Kozola" userId="2679841100f91800" providerId="LiveId" clId="{8D2B83A1-0E23-41BE-A54B-BEC093B9BEA4}" dt="2021-02-02T19:03:51.363" v="4720" actId="478"/>
          <ac:spMkLst>
            <pc:docMk/>
            <pc:sldMk cId="1905740276" sldId="4663"/>
            <ac:spMk id="10" creationId="{A4FBC797-CB32-48F9-82A8-ED7147C0E88B}"/>
          </ac:spMkLst>
        </pc:spChg>
        <pc:spChg chg="add mod">
          <ac:chgData name="Stuart Kozola" userId="2679841100f91800" providerId="LiveId" clId="{8D2B83A1-0E23-41BE-A54B-BEC093B9BEA4}" dt="2021-02-02T19:03:55.918" v="4722"/>
          <ac:spMkLst>
            <pc:docMk/>
            <pc:sldMk cId="1905740276" sldId="4663"/>
            <ac:spMk id="12" creationId="{09D4C2EC-DD37-4417-A073-CCCCA731AA14}"/>
          </ac:spMkLst>
        </pc:spChg>
        <pc:spChg chg="add mod">
          <ac:chgData name="Stuart Kozola" userId="2679841100f91800" providerId="LiveId" clId="{8D2B83A1-0E23-41BE-A54B-BEC093B9BEA4}" dt="2021-02-02T19:03:55.918" v="4722"/>
          <ac:spMkLst>
            <pc:docMk/>
            <pc:sldMk cId="1905740276" sldId="4663"/>
            <ac:spMk id="13" creationId="{BFDC6F1C-D4E1-4B91-8A74-186C63D6D1F7}"/>
          </ac:spMkLst>
        </pc:spChg>
        <pc:spChg chg="add mod">
          <ac:chgData name="Stuart Kozola" userId="2679841100f91800" providerId="LiveId" clId="{8D2B83A1-0E23-41BE-A54B-BEC093B9BEA4}" dt="2021-02-02T19:03:55.918" v="4722"/>
          <ac:spMkLst>
            <pc:docMk/>
            <pc:sldMk cId="1905740276" sldId="4663"/>
            <ac:spMk id="14" creationId="{3606EA12-49F6-4FEA-BECF-7B7D317E5504}"/>
          </ac:spMkLst>
        </pc:spChg>
        <pc:spChg chg="del">
          <ac:chgData name="Stuart Kozola" userId="2679841100f91800" providerId="LiveId" clId="{8D2B83A1-0E23-41BE-A54B-BEC093B9BEA4}" dt="2021-02-02T19:03:51.363" v="4720" actId="478"/>
          <ac:spMkLst>
            <pc:docMk/>
            <pc:sldMk cId="1905740276" sldId="4663"/>
            <ac:spMk id="15" creationId="{4F43999A-86EC-46A2-9904-6CCAA3E3A11B}"/>
          </ac:spMkLst>
        </pc:spChg>
        <pc:spChg chg="del">
          <ac:chgData name="Stuart Kozola" userId="2679841100f91800" providerId="LiveId" clId="{8D2B83A1-0E23-41BE-A54B-BEC093B9BEA4}" dt="2021-02-02T19:03:51.363" v="4720" actId="478"/>
          <ac:spMkLst>
            <pc:docMk/>
            <pc:sldMk cId="1905740276" sldId="4663"/>
            <ac:spMk id="16" creationId="{868338FE-29C1-493F-BCF3-28F818FB6E93}"/>
          </ac:spMkLst>
        </pc:spChg>
        <pc:spChg chg="del">
          <ac:chgData name="Stuart Kozola" userId="2679841100f91800" providerId="LiveId" clId="{8D2B83A1-0E23-41BE-A54B-BEC093B9BEA4}" dt="2021-02-02T19:03:51.363" v="4720" actId="478"/>
          <ac:spMkLst>
            <pc:docMk/>
            <pc:sldMk cId="1905740276" sldId="4663"/>
            <ac:spMk id="17" creationId="{7C4A6D63-B01E-4724-A765-526A3C572872}"/>
          </ac:spMkLst>
        </pc:spChg>
        <pc:spChg chg="add mod">
          <ac:chgData name="Stuart Kozola" userId="2679841100f91800" providerId="LiveId" clId="{8D2B83A1-0E23-41BE-A54B-BEC093B9BEA4}" dt="2021-02-02T19:03:55.918" v="4722"/>
          <ac:spMkLst>
            <pc:docMk/>
            <pc:sldMk cId="1905740276" sldId="4663"/>
            <ac:spMk id="18" creationId="{6DA05AE4-2C30-4960-8279-8070B5EA4925}"/>
          </ac:spMkLst>
        </pc:spChg>
        <pc:spChg chg="add mod">
          <ac:chgData name="Stuart Kozola" userId="2679841100f91800" providerId="LiveId" clId="{8D2B83A1-0E23-41BE-A54B-BEC093B9BEA4}" dt="2021-02-02T19:04:03.443" v="4724"/>
          <ac:spMkLst>
            <pc:docMk/>
            <pc:sldMk cId="1905740276" sldId="4663"/>
            <ac:spMk id="20" creationId="{1C3E08F6-7082-4AE9-B7D8-1469BFCE9A18}"/>
          </ac:spMkLst>
        </pc:spChg>
        <pc:spChg chg="add mod">
          <ac:chgData name="Stuart Kozola" userId="2679841100f91800" providerId="LiveId" clId="{8D2B83A1-0E23-41BE-A54B-BEC093B9BEA4}" dt="2021-02-02T19:04:03.443" v="4724"/>
          <ac:spMkLst>
            <pc:docMk/>
            <pc:sldMk cId="1905740276" sldId="4663"/>
            <ac:spMk id="21" creationId="{6627E99C-AD5B-4894-8108-3561E9135666}"/>
          </ac:spMkLst>
        </pc:spChg>
        <pc:grpChg chg="add mod">
          <ac:chgData name="Stuart Kozola" userId="2679841100f91800" providerId="LiveId" clId="{8D2B83A1-0E23-41BE-A54B-BEC093B9BEA4}" dt="2021-02-02T19:04:03.443" v="4724"/>
          <ac:grpSpMkLst>
            <pc:docMk/>
            <pc:sldMk cId="1905740276" sldId="4663"/>
            <ac:grpSpMk id="19" creationId="{EB49AB7E-99C2-4125-A994-7A0D069C552D}"/>
          </ac:grpSpMkLst>
        </pc:grpChg>
        <pc:graphicFrameChg chg="del">
          <ac:chgData name="Stuart Kozola" userId="2679841100f91800" providerId="LiveId" clId="{8D2B83A1-0E23-41BE-A54B-BEC093B9BEA4}" dt="2021-02-02T19:03:55.246" v="4721" actId="478"/>
          <ac:graphicFrameMkLst>
            <pc:docMk/>
            <pc:sldMk cId="1905740276" sldId="4663"/>
            <ac:graphicFrameMk id="7" creationId="{BE01CB2C-95D5-443C-9F67-D31584BA957B}"/>
          </ac:graphicFrameMkLst>
        </pc:graphicFrameChg>
        <pc:graphicFrameChg chg="add mod">
          <ac:chgData name="Stuart Kozola" userId="2679841100f91800" providerId="LiveId" clId="{8D2B83A1-0E23-41BE-A54B-BEC093B9BEA4}" dt="2021-02-02T19:04:08.723" v="4725"/>
          <ac:graphicFrameMkLst>
            <pc:docMk/>
            <pc:sldMk cId="1905740276" sldId="4663"/>
            <ac:graphicFrameMk id="22" creationId="{8B464B34-3C1D-41D7-BA83-932B981EE2FB}"/>
          </ac:graphicFrameMkLst>
        </pc:graphicFrameChg>
        <pc:cxnChg chg="del">
          <ac:chgData name="Stuart Kozola" userId="2679841100f91800" providerId="LiveId" clId="{8D2B83A1-0E23-41BE-A54B-BEC093B9BEA4}" dt="2021-02-02T19:03:51.363" v="4720" actId="478"/>
          <ac:cxnSpMkLst>
            <pc:docMk/>
            <pc:sldMk cId="1905740276" sldId="4663"/>
            <ac:cxnSpMk id="9" creationId="{DEF2ED8D-7DB3-472C-8C2D-4296277533FE}"/>
          </ac:cxnSpMkLst>
        </pc:cxnChg>
        <pc:cxnChg chg="add mod">
          <ac:chgData name="Stuart Kozola" userId="2679841100f91800" providerId="LiveId" clId="{8D2B83A1-0E23-41BE-A54B-BEC093B9BEA4}" dt="2021-02-02T19:03:55.918" v="4722"/>
          <ac:cxnSpMkLst>
            <pc:docMk/>
            <pc:sldMk cId="1905740276" sldId="4663"/>
            <ac:cxnSpMk id="11" creationId="{38EA7EBA-BE7F-45C0-A621-CC1153CD6C81}"/>
          </ac:cxnSpMkLst>
        </pc:cxnChg>
      </pc:sldChg>
      <pc:sldChg chg="addSp modSp add mod">
        <pc:chgData name="Stuart Kozola" userId="2679841100f91800" providerId="LiveId" clId="{8D2B83A1-0E23-41BE-A54B-BEC093B9BEA4}" dt="2021-02-02T19:16:15.951" v="5177" actId="1076"/>
        <pc:sldMkLst>
          <pc:docMk/>
          <pc:sldMk cId="481889977" sldId="4664"/>
        </pc:sldMkLst>
        <pc:spChg chg="mod">
          <ac:chgData name="Stuart Kozola" userId="2679841100f91800" providerId="LiveId" clId="{8D2B83A1-0E23-41BE-A54B-BEC093B9BEA4}" dt="2021-02-02T19:01:39.175" v="4584" actId="20577"/>
          <ac:spMkLst>
            <pc:docMk/>
            <pc:sldMk cId="481889977" sldId="4664"/>
            <ac:spMk id="2" creationId="{7A4919D0-F177-4BBA-9A0B-DBA69E2ED764}"/>
          </ac:spMkLst>
        </pc:spChg>
        <pc:spChg chg="mod">
          <ac:chgData name="Stuart Kozola" userId="2679841100f91800" providerId="LiveId" clId="{8D2B83A1-0E23-41BE-A54B-BEC093B9BEA4}" dt="2021-02-02T19:14:29.380" v="5132" actId="20577"/>
          <ac:spMkLst>
            <pc:docMk/>
            <pc:sldMk cId="481889977" sldId="4664"/>
            <ac:spMk id="3" creationId="{06BA8AEA-1211-42AB-807C-F5E5D59188E7}"/>
          </ac:spMkLst>
        </pc:spChg>
        <pc:spChg chg="add mod">
          <ac:chgData name="Stuart Kozola" userId="2679841100f91800" providerId="LiveId" clId="{8D2B83A1-0E23-41BE-A54B-BEC093B9BEA4}" dt="2021-02-02T19:14:13.260" v="5124" actId="408"/>
          <ac:spMkLst>
            <pc:docMk/>
            <pc:sldMk cId="481889977" sldId="4664"/>
            <ac:spMk id="4" creationId="{EA709BF2-EAF2-44ED-A88B-CF9F716116C0}"/>
          </ac:spMkLst>
        </pc:spChg>
        <pc:spChg chg="add mod">
          <ac:chgData name="Stuart Kozola" userId="2679841100f91800" providerId="LiveId" clId="{8D2B83A1-0E23-41BE-A54B-BEC093B9BEA4}" dt="2021-02-02T19:14:13.260" v="5124" actId="408"/>
          <ac:spMkLst>
            <pc:docMk/>
            <pc:sldMk cId="481889977" sldId="4664"/>
            <ac:spMk id="5" creationId="{4CD20561-D8EA-4903-B57C-1E5855C222A3}"/>
          </ac:spMkLst>
        </pc:spChg>
        <pc:spChg chg="add mod">
          <ac:chgData name="Stuart Kozola" userId="2679841100f91800" providerId="LiveId" clId="{8D2B83A1-0E23-41BE-A54B-BEC093B9BEA4}" dt="2021-02-02T19:14:13.260" v="5124" actId="408"/>
          <ac:spMkLst>
            <pc:docMk/>
            <pc:sldMk cId="481889977" sldId="4664"/>
            <ac:spMk id="6" creationId="{EB89DB1C-B341-4988-8020-FFD6371B08A4}"/>
          </ac:spMkLst>
        </pc:spChg>
        <pc:spChg chg="add mod">
          <ac:chgData name="Stuart Kozola" userId="2679841100f91800" providerId="LiveId" clId="{8D2B83A1-0E23-41BE-A54B-BEC093B9BEA4}" dt="2021-02-02T19:14:13.260" v="5124" actId="408"/>
          <ac:spMkLst>
            <pc:docMk/>
            <pc:sldMk cId="481889977" sldId="4664"/>
            <ac:spMk id="8" creationId="{71903788-1AF6-4CCC-AAF2-9B7445EA0257}"/>
          </ac:spMkLst>
        </pc:spChg>
        <pc:spChg chg="mod">
          <ac:chgData name="Stuart Kozola" userId="2679841100f91800" providerId="LiveId" clId="{8D2B83A1-0E23-41BE-A54B-BEC093B9BEA4}" dt="2021-02-02T19:03:31.573" v="4719" actId="1076"/>
          <ac:spMkLst>
            <pc:docMk/>
            <pc:sldMk cId="481889977" sldId="4664"/>
            <ac:spMk id="10" creationId="{A4FBC797-CB32-48F9-82A8-ED7147C0E88B}"/>
          </ac:spMkLst>
        </pc:spChg>
        <pc:spChg chg="add mod">
          <ac:chgData name="Stuart Kozola" userId="2679841100f91800" providerId="LiveId" clId="{8D2B83A1-0E23-41BE-A54B-BEC093B9BEA4}" dt="2021-02-02T19:16:15.951" v="5177" actId="1076"/>
          <ac:spMkLst>
            <pc:docMk/>
            <pc:sldMk cId="481889977" sldId="4664"/>
            <ac:spMk id="11" creationId="{258ED390-4D87-44FC-BAF8-79294395909A}"/>
          </ac:spMkLst>
        </pc:spChg>
        <pc:graphicFrameChg chg="mod">
          <ac:chgData name="Stuart Kozola" userId="2679841100f91800" providerId="LiveId" clId="{8D2B83A1-0E23-41BE-A54B-BEC093B9BEA4}" dt="2021-02-02T19:10:34.983" v="5083"/>
          <ac:graphicFrameMkLst>
            <pc:docMk/>
            <pc:sldMk cId="481889977" sldId="4664"/>
            <ac:graphicFrameMk id="7" creationId="{BE01CB2C-95D5-443C-9F67-D31584BA957B}"/>
          </ac:graphicFrameMkLst>
        </pc:graphicFrameChg>
      </pc:sldChg>
      <pc:sldChg chg="addSp delSp modSp add mod setBg">
        <pc:chgData name="Stuart Kozola" userId="2679841100f91800" providerId="LiveId" clId="{8D2B83A1-0E23-41BE-A54B-BEC093B9BEA4}" dt="2021-02-02T19:29:01.431" v="5914" actId="20577"/>
        <pc:sldMkLst>
          <pc:docMk/>
          <pc:sldMk cId="2966656631" sldId="4665"/>
        </pc:sldMkLst>
        <pc:spChg chg="mod">
          <ac:chgData name="Stuart Kozola" userId="2679841100f91800" providerId="LiveId" clId="{8D2B83A1-0E23-41BE-A54B-BEC093B9BEA4}" dt="2021-02-02T19:28:38.542" v="5905" actId="14100"/>
          <ac:spMkLst>
            <pc:docMk/>
            <pc:sldMk cId="2966656631" sldId="4665"/>
            <ac:spMk id="2" creationId="{7A4919D0-F177-4BBA-9A0B-DBA69E2ED764}"/>
          </ac:spMkLst>
        </pc:spChg>
        <pc:spChg chg="del">
          <ac:chgData name="Stuart Kozola" userId="2679841100f91800" providerId="LiveId" clId="{8D2B83A1-0E23-41BE-A54B-BEC093B9BEA4}" dt="2021-02-02T18:59:14.219" v="4494" actId="478"/>
          <ac:spMkLst>
            <pc:docMk/>
            <pc:sldMk cId="2966656631" sldId="4665"/>
            <ac:spMk id="3" creationId="{06BA8AEA-1211-42AB-807C-F5E5D59188E7}"/>
          </ac:spMkLst>
        </pc:spChg>
        <pc:spChg chg="add mod">
          <ac:chgData name="Stuart Kozola" userId="2679841100f91800" providerId="LiveId" clId="{8D2B83A1-0E23-41BE-A54B-BEC093B9BEA4}" dt="2021-02-02T19:29:01.431" v="5914" actId="20577"/>
          <ac:spMkLst>
            <pc:docMk/>
            <pc:sldMk cId="2966656631" sldId="4665"/>
            <ac:spMk id="4" creationId="{BD2E64B3-B6A3-492C-8451-24394525145C}"/>
          </ac:spMkLst>
        </pc:spChg>
        <pc:spChg chg="add del mod">
          <ac:chgData name="Stuart Kozola" userId="2679841100f91800" providerId="LiveId" clId="{8D2B83A1-0E23-41BE-A54B-BEC093B9BEA4}" dt="2021-02-02T19:28:33.780" v="5904" actId="478"/>
          <ac:spMkLst>
            <pc:docMk/>
            <pc:sldMk cId="2966656631" sldId="4665"/>
            <ac:spMk id="5" creationId="{1D8BCE32-A969-4158-936F-7B2970FA333E}"/>
          </ac:spMkLst>
        </pc:spChg>
        <pc:spChg chg="add del mod">
          <ac:chgData name="Stuart Kozola" userId="2679841100f91800" providerId="LiveId" clId="{8D2B83A1-0E23-41BE-A54B-BEC093B9BEA4}" dt="2021-02-02T19:28:23.925" v="5900" actId="478"/>
          <ac:spMkLst>
            <pc:docMk/>
            <pc:sldMk cId="2966656631" sldId="4665"/>
            <ac:spMk id="6" creationId="{9EEC790B-EDC2-4664-8DB5-99E52F14DE2C}"/>
          </ac:spMkLst>
        </pc:spChg>
        <pc:spChg chg="del">
          <ac:chgData name="Stuart Kozola" userId="2679841100f91800" providerId="LiveId" clId="{8D2B83A1-0E23-41BE-A54B-BEC093B9BEA4}" dt="2021-02-02T18:59:11.411" v="4493" actId="478"/>
          <ac:spMkLst>
            <pc:docMk/>
            <pc:sldMk cId="2966656631" sldId="4665"/>
            <ac:spMk id="10" creationId="{A4FBC797-CB32-48F9-82A8-ED7147C0E88B}"/>
          </ac:spMkLst>
        </pc:spChg>
        <pc:spChg chg="add del mod">
          <ac:chgData name="Stuart Kozola" userId="2679841100f91800" providerId="LiveId" clId="{8D2B83A1-0E23-41BE-A54B-BEC093B9BEA4}" dt="2021-02-02T19:28:22.260" v="5899" actId="478"/>
          <ac:spMkLst>
            <pc:docMk/>
            <pc:sldMk cId="2966656631" sldId="4665"/>
            <ac:spMk id="11" creationId="{860FE0CE-BC2E-410A-86CC-DC46E6133532}"/>
          </ac:spMkLst>
        </pc:spChg>
        <pc:spChg chg="add mod">
          <ac:chgData name="Stuart Kozola" userId="2679841100f91800" providerId="LiveId" clId="{8D2B83A1-0E23-41BE-A54B-BEC093B9BEA4}" dt="2021-02-02T19:19:38.867" v="5241"/>
          <ac:spMkLst>
            <pc:docMk/>
            <pc:sldMk cId="2966656631" sldId="4665"/>
            <ac:spMk id="12" creationId="{948F8EF9-444C-4A2C-AC68-20B5CF91A5EA}"/>
          </ac:spMkLst>
        </pc:spChg>
        <pc:spChg chg="add mod">
          <ac:chgData name="Stuart Kozola" userId="2679841100f91800" providerId="LiveId" clId="{8D2B83A1-0E23-41BE-A54B-BEC093B9BEA4}" dt="2021-02-02T19:19:40.859" v="5243"/>
          <ac:spMkLst>
            <pc:docMk/>
            <pc:sldMk cId="2966656631" sldId="4665"/>
            <ac:spMk id="13" creationId="{F1ECB932-2CD2-41EB-B4E6-53C63B7E0DC4}"/>
          </ac:spMkLst>
        </pc:spChg>
        <pc:spChg chg="del">
          <ac:chgData name="Stuart Kozola" userId="2679841100f91800" providerId="LiveId" clId="{8D2B83A1-0E23-41BE-A54B-BEC093B9BEA4}" dt="2021-02-02T18:59:11.411" v="4493" actId="478"/>
          <ac:spMkLst>
            <pc:docMk/>
            <pc:sldMk cId="2966656631" sldId="4665"/>
            <ac:spMk id="15" creationId="{4F43999A-86EC-46A2-9904-6CCAA3E3A11B}"/>
          </ac:spMkLst>
        </pc:spChg>
        <pc:spChg chg="del">
          <ac:chgData name="Stuart Kozola" userId="2679841100f91800" providerId="LiveId" clId="{8D2B83A1-0E23-41BE-A54B-BEC093B9BEA4}" dt="2021-02-02T18:59:11.411" v="4493" actId="478"/>
          <ac:spMkLst>
            <pc:docMk/>
            <pc:sldMk cId="2966656631" sldId="4665"/>
            <ac:spMk id="16" creationId="{868338FE-29C1-493F-BCF3-28F818FB6E93}"/>
          </ac:spMkLst>
        </pc:spChg>
        <pc:spChg chg="del">
          <ac:chgData name="Stuart Kozola" userId="2679841100f91800" providerId="LiveId" clId="{8D2B83A1-0E23-41BE-A54B-BEC093B9BEA4}" dt="2021-02-02T18:59:11.411" v="4493" actId="478"/>
          <ac:spMkLst>
            <pc:docMk/>
            <pc:sldMk cId="2966656631" sldId="4665"/>
            <ac:spMk id="17" creationId="{7C4A6D63-B01E-4724-A765-526A3C572872}"/>
          </ac:spMkLst>
        </pc:spChg>
        <pc:spChg chg="add mod">
          <ac:chgData name="Stuart Kozola" userId="2679841100f91800" providerId="LiveId" clId="{8D2B83A1-0E23-41BE-A54B-BEC093B9BEA4}" dt="2021-02-02T19:28:58.254" v="5912" actId="20577"/>
          <ac:spMkLst>
            <pc:docMk/>
            <pc:sldMk cId="2966656631" sldId="4665"/>
            <ac:spMk id="18" creationId="{8A7FD6AB-951B-422A-8EAF-8B37B54DB0E5}"/>
          </ac:spMkLst>
        </pc:spChg>
        <pc:graphicFrameChg chg="del">
          <ac:chgData name="Stuart Kozola" userId="2679841100f91800" providerId="LiveId" clId="{8D2B83A1-0E23-41BE-A54B-BEC093B9BEA4}" dt="2021-02-02T18:59:11.411" v="4493" actId="478"/>
          <ac:graphicFrameMkLst>
            <pc:docMk/>
            <pc:sldMk cId="2966656631" sldId="4665"/>
            <ac:graphicFrameMk id="7" creationId="{BE01CB2C-95D5-443C-9F67-D31584BA957B}"/>
          </ac:graphicFrameMkLst>
        </pc:graphicFrameChg>
        <pc:graphicFrameChg chg="add del mod">
          <ac:chgData name="Stuart Kozola" userId="2679841100f91800" providerId="LiveId" clId="{8D2B83A1-0E23-41BE-A54B-BEC093B9BEA4}" dt="2021-02-02T19:20:12.784" v="5246" actId="478"/>
          <ac:graphicFrameMkLst>
            <pc:docMk/>
            <pc:sldMk cId="2966656631" sldId="4665"/>
            <ac:graphicFrameMk id="14" creationId="{FB745B61-BF95-48AA-93CE-7157FF6DDC72}"/>
          </ac:graphicFrameMkLst>
        </pc:graphicFrameChg>
        <pc:picChg chg="add mod">
          <ac:chgData name="Stuart Kozola" userId="2679841100f91800" providerId="LiveId" clId="{8D2B83A1-0E23-41BE-A54B-BEC093B9BEA4}" dt="2021-02-02T19:28:04.910" v="5895" actId="1076"/>
          <ac:picMkLst>
            <pc:docMk/>
            <pc:sldMk cId="2966656631" sldId="4665"/>
            <ac:picMk id="8" creationId="{7B9657AB-E415-461E-BFF1-28108853FAF7}"/>
          </ac:picMkLst>
        </pc:picChg>
        <pc:cxnChg chg="del">
          <ac:chgData name="Stuart Kozola" userId="2679841100f91800" providerId="LiveId" clId="{8D2B83A1-0E23-41BE-A54B-BEC093B9BEA4}" dt="2021-02-02T18:59:11.411" v="4493" actId="478"/>
          <ac:cxnSpMkLst>
            <pc:docMk/>
            <pc:sldMk cId="2966656631" sldId="4665"/>
            <ac:cxnSpMk id="9" creationId="{DEF2ED8D-7DB3-472C-8C2D-4296277533F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2E60C-0D62-4206-9154-90B0562726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AC19FF-6B98-4401-BE9F-CB302F66A6C2}">
      <dgm:prSet/>
      <dgm:spPr/>
      <dgm:t>
        <a:bodyPr/>
        <a:lstStyle/>
        <a:p>
          <a:r>
            <a:rPr lang="en-US" dirty="0"/>
            <a:t>Current Challenges with our product development and delivery process</a:t>
          </a:r>
        </a:p>
      </dgm:t>
    </dgm:pt>
    <dgm:pt modelId="{40B96795-9B60-4712-B734-78D4B0A6A117}" type="parTrans" cxnId="{23DA790E-5F53-4643-8027-CE997E1B0BEA}">
      <dgm:prSet/>
      <dgm:spPr/>
      <dgm:t>
        <a:bodyPr/>
        <a:lstStyle/>
        <a:p>
          <a:endParaRPr lang="en-US"/>
        </a:p>
      </dgm:t>
    </dgm:pt>
    <dgm:pt modelId="{9C3FFCC9-1E68-4C63-AC53-DAA413C7770B}" type="sibTrans" cxnId="{23DA790E-5F53-4643-8027-CE997E1B0BEA}">
      <dgm:prSet/>
      <dgm:spPr/>
      <dgm:t>
        <a:bodyPr/>
        <a:lstStyle/>
        <a:p>
          <a:endParaRPr lang="en-US"/>
        </a:p>
      </dgm:t>
    </dgm:pt>
    <dgm:pt modelId="{EDD706C4-B50D-4E56-9C92-502A4435F55E}">
      <dgm:prSet/>
      <dgm:spPr/>
      <dgm:t>
        <a:bodyPr/>
        <a:lstStyle/>
        <a:p>
          <a:r>
            <a:rPr lang="en-US" dirty="0"/>
            <a:t>What is Continuous Integration</a:t>
          </a:r>
        </a:p>
      </dgm:t>
    </dgm:pt>
    <dgm:pt modelId="{F51C4947-AA3E-458D-BF8A-C3A786D32A67}" type="parTrans" cxnId="{76011A9D-168D-4C2A-9B42-95AFDBBA24B8}">
      <dgm:prSet/>
      <dgm:spPr/>
      <dgm:t>
        <a:bodyPr/>
        <a:lstStyle/>
        <a:p>
          <a:endParaRPr lang="en-US"/>
        </a:p>
      </dgm:t>
    </dgm:pt>
    <dgm:pt modelId="{29E1A8DD-5B32-4033-81BE-905807A5D03F}" type="sibTrans" cxnId="{76011A9D-168D-4C2A-9B42-95AFDBBA24B8}">
      <dgm:prSet/>
      <dgm:spPr/>
      <dgm:t>
        <a:bodyPr/>
        <a:lstStyle/>
        <a:p>
          <a:endParaRPr lang="en-US"/>
        </a:p>
      </dgm:t>
    </dgm:pt>
    <dgm:pt modelId="{F471ACF1-28D8-4D4B-807B-C2012DF5341F}">
      <dgm:prSet/>
      <dgm:spPr/>
      <dgm:t>
        <a:bodyPr/>
        <a:lstStyle/>
        <a:p>
          <a:r>
            <a:rPr lang="en-US" dirty="0"/>
            <a:t>What is Continuous Deployment</a:t>
          </a:r>
        </a:p>
      </dgm:t>
    </dgm:pt>
    <dgm:pt modelId="{62AD8EBB-4BB9-40BA-8515-9BE637F222AD}" type="parTrans" cxnId="{117C1AD8-D95C-4118-A0A3-19A9BA3892B9}">
      <dgm:prSet/>
      <dgm:spPr/>
      <dgm:t>
        <a:bodyPr/>
        <a:lstStyle/>
        <a:p>
          <a:endParaRPr lang="en-US"/>
        </a:p>
      </dgm:t>
    </dgm:pt>
    <dgm:pt modelId="{CCD1BE81-912B-46BA-A96A-69516BE6B42E}" type="sibTrans" cxnId="{117C1AD8-D95C-4118-A0A3-19A9BA3892B9}">
      <dgm:prSet/>
      <dgm:spPr/>
      <dgm:t>
        <a:bodyPr/>
        <a:lstStyle/>
        <a:p>
          <a:endParaRPr lang="en-US"/>
        </a:p>
      </dgm:t>
    </dgm:pt>
    <dgm:pt modelId="{B77B1498-D763-4A55-A2E2-0616426B4850}">
      <dgm:prSet/>
      <dgm:spPr/>
      <dgm:t>
        <a:bodyPr/>
        <a:lstStyle/>
        <a:p>
          <a:r>
            <a:rPr lang="en-US" dirty="0"/>
            <a:t>Value of Continuous Delivery</a:t>
          </a:r>
        </a:p>
      </dgm:t>
    </dgm:pt>
    <dgm:pt modelId="{652C8197-0252-42F9-8816-447DE1A581C7}" type="parTrans" cxnId="{99B60743-DAFF-49AD-B5FD-319EB883DE40}">
      <dgm:prSet/>
      <dgm:spPr/>
      <dgm:t>
        <a:bodyPr/>
        <a:lstStyle/>
        <a:p>
          <a:endParaRPr lang="en-US"/>
        </a:p>
      </dgm:t>
    </dgm:pt>
    <dgm:pt modelId="{8615B16E-990B-4916-ABD4-16CED7A353B1}" type="sibTrans" cxnId="{99B60743-DAFF-49AD-B5FD-319EB883DE40}">
      <dgm:prSet/>
      <dgm:spPr/>
      <dgm:t>
        <a:bodyPr/>
        <a:lstStyle/>
        <a:p>
          <a:endParaRPr lang="en-US"/>
        </a:p>
      </dgm:t>
    </dgm:pt>
    <dgm:pt modelId="{CB1FE8F0-8DA6-444E-ACC9-9C012B24D7D7}" type="pres">
      <dgm:prSet presAssocID="{47C2E60C-0D62-4206-9154-90B0562726F7}" presName="root" presStyleCnt="0">
        <dgm:presLayoutVars>
          <dgm:dir/>
          <dgm:resizeHandles val="exact"/>
        </dgm:presLayoutVars>
      </dgm:prSet>
      <dgm:spPr/>
    </dgm:pt>
    <dgm:pt modelId="{03A0B518-ABB1-408D-AE08-CF63BAF6E2D9}" type="pres">
      <dgm:prSet presAssocID="{82AC19FF-6B98-4401-BE9F-CB302F66A6C2}" presName="compNode" presStyleCnt="0"/>
      <dgm:spPr/>
    </dgm:pt>
    <dgm:pt modelId="{8F5F32F4-3379-4B97-A559-A3A8D6EAAB1E}" type="pres">
      <dgm:prSet presAssocID="{82AC19FF-6B98-4401-BE9F-CB302F66A6C2}" presName="bgRect" presStyleLbl="bgShp" presStyleIdx="0" presStyleCnt="4"/>
      <dgm:spPr/>
    </dgm:pt>
    <dgm:pt modelId="{2D7004C9-18CC-4A4C-BAB9-A8DA82B84162}" type="pres">
      <dgm:prSet presAssocID="{82AC19FF-6B98-4401-BE9F-CB302F66A6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35F8F9-7985-4FDA-BB5B-857CFABA30E9}" type="pres">
      <dgm:prSet presAssocID="{82AC19FF-6B98-4401-BE9F-CB302F66A6C2}" presName="spaceRect" presStyleCnt="0"/>
      <dgm:spPr/>
    </dgm:pt>
    <dgm:pt modelId="{F761865A-B35B-48E4-A7F0-E04391426897}" type="pres">
      <dgm:prSet presAssocID="{82AC19FF-6B98-4401-BE9F-CB302F66A6C2}" presName="parTx" presStyleLbl="revTx" presStyleIdx="0" presStyleCnt="4">
        <dgm:presLayoutVars>
          <dgm:chMax val="0"/>
          <dgm:chPref val="0"/>
        </dgm:presLayoutVars>
      </dgm:prSet>
      <dgm:spPr/>
    </dgm:pt>
    <dgm:pt modelId="{6C69A1A9-F086-461B-BEC1-7C03C2974CC5}" type="pres">
      <dgm:prSet presAssocID="{9C3FFCC9-1E68-4C63-AC53-DAA413C7770B}" presName="sibTrans" presStyleCnt="0"/>
      <dgm:spPr/>
    </dgm:pt>
    <dgm:pt modelId="{716C99E6-5969-41EF-BA08-451D42209738}" type="pres">
      <dgm:prSet presAssocID="{EDD706C4-B50D-4E56-9C92-502A4435F55E}" presName="compNode" presStyleCnt="0"/>
      <dgm:spPr/>
    </dgm:pt>
    <dgm:pt modelId="{DA54259D-01E1-4960-BCCB-ED60CA20225D}" type="pres">
      <dgm:prSet presAssocID="{EDD706C4-B50D-4E56-9C92-502A4435F55E}" presName="bgRect" presStyleLbl="bgShp" presStyleIdx="1" presStyleCnt="4"/>
      <dgm:spPr/>
    </dgm:pt>
    <dgm:pt modelId="{574A6E52-38F9-4207-AB3E-E0F40E822C53}" type="pres">
      <dgm:prSet presAssocID="{EDD706C4-B50D-4E56-9C92-502A4435F5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B2F6717-266A-4605-BFAA-ED3C5EE75B4D}" type="pres">
      <dgm:prSet presAssocID="{EDD706C4-B50D-4E56-9C92-502A4435F55E}" presName="spaceRect" presStyleCnt="0"/>
      <dgm:spPr/>
    </dgm:pt>
    <dgm:pt modelId="{33B0DAAB-4115-4B5B-9EFA-D5EF37B5EFE8}" type="pres">
      <dgm:prSet presAssocID="{EDD706C4-B50D-4E56-9C92-502A4435F55E}" presName="parTx" presStyleLbl="revTx" presStyleIdx="1" presStyleCnt="4">
        <dgm:presLayoutVars>
          <dgm:chMax val="0"/>
          <dgm:chPref val="0"/>
        </dgm:presLayoutVars>
      </dgm:prSet>
      <dgm:spPr/>
    </dgm:pt>
    <dgm:pt modelId="{CB2403F1-8ABE-4106-B1E8-3325ABA2267C}" type="pres">
      <dgm:prSet presAssocID="{29E1A8DD-5B32-4033-81BE-905807A5D03F}" presName="sibTrans" presStyleCnt="0"/>
      <dgm:spPr/>
    </dgm:pt>
    <dgm:pt modelId="{6EBFF887-242B-4E1A-97CE-539388719F09}" type="pres">
      <dgm:prSet presAssocID="{F471ACF1-28D8-4D4B-807B-C2012DF5341F}" presName="compNode" presStyleCnt="0"/>
      <dgm:spPr/>
    </dgm:pt>
    <dgm:pt modelId="{AE2650E0-BE52-4875-986F-B55D0B9C7B07}" type="pres">
      <dgm:prSet presAssocID="{F471ACF1-28D8-4D4B-807B-C2012DF5341F}" presName="bgRect" presStyleLbl="bgShp" presStyleIdx="2" presStyleCnt="4"/>
      <dgm:spPr/>
    </dgm:pt>
    <dgm:pt modelId="{48F7702C-19FC-4F7B-B896-B3B0F4ABD273}" type="pres">
      <dgm:prSet presAssocID="{F471ACF1-28D8-4D4B-807B-C2012DF534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2A9222-C852-4534-9042-D26CE4996227}" type="pres">
      <dgm:prSet presAssocID="{F471ACF1-28D8-4D4B-807B-C2012DF5341F}" presName="spaceRect" presStyleCnt="0"/>
      <dgm:spPr/>
    </dgm:pt>
    <dgm:pt modelId="{BF8DCBCF-671C-4F23-A392-3A447F5A134E}" type="pres">
      <dgm:prSet presAssocID="{F471ACF1-28D8-4D4B-807B-C2012DF5341F}" presName="parTx" presStyleLbl="revTx" presStyleIdx="2" presStyleCnt="4">
        <dgm:presLayoutVars>
          <dgm:chMax val="0"/>
          <dgm:chPref val="0"/>
        </dgm:presLayoutVars>
      </dgm:prSet>
      <dgm:spPr/>
    </dgm:pt>
    <dgm:pt modelId="{4AA3B451-A3EE-499D-8422-D4BAE74D26F6}" type="pres">
      <dgm:prSet presAssocID="{CCD1BE81-912B-46BA-A96A-69516BE6B42E}" presName="sibTrans" presStyleCnt="0"/>
      <dgm:spPr/>
    </dgm:pt>
    <dgm:pt modelId="{29F369C7-4912-4D87-AEDB-7AF57E9DE3E6}" type="pres">
      <dgm:prSet presAssocID="{B77B1498-D763-4A55-A2E2-0616426B4850}" presName="compNode" presStyleCnt="0"/>
      <dgm:spPr/>
    </dgm:pt>
    <dgm:pt modelId="{FD9DB415-0EAF-4D76-8D41-8E01435CF719}" type="pres">
      <dgm:prSet presAssocID="{B77B1498-D763-4A55-A2E2-0616426B4850}" presName="bgRect" presStyleLbl="bgShp" presStyleIdx="3" presStyleCnt="4"/>
      <dgm:spPr/>
    </dgm:pt>
    <dgm:pt modelId="{6DC40055-7D24-43E1-A66B-C9B1D092A7B9}" type="pres">
      <dgm:prSet presAssocID="{B77B1498-D763-4A55-A2E2-0616426B48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B196314-69D2-4E72-829B-ED3F47D8D81A}" type="pres">
      <dgm:prSet presAssocID="{B77B1498-D763-4A55-A2E2-0616426B4850}" presName="spaceRect" presStyleCnt="0"/>
      <dgm:spPr/>
    </dgm:pt>
    <dgm:pt modelId="{DA979CCC-3091-42AA-85F9-FA95AC238FB6}" type="pres">
      <dgm:prSet presAssocID="{B77B1498-D763-4A55-A2E2-0616426B48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568EE04-E7AD-4E07-BF05-1CD4C8A6C744}" type="presOf" srcId="{EDD706C4-B50D-4E56-9C92-502A4435F55E}" destId="{33B0DAAB-4115-4B5B-9EFA-D5EF37B5EFE8}" srcOrd="0" destOrd="0" presId="urn:microsoft.com/office/officeart/2018/2/layout/IconVerticalSolidList"/>
    <dgm:cxn modelId="{23DA790E-5F53-4643-8027-CE997E1B0BEA}" srcId="{47C2E60C-0D62-4206-9154-90B0562726F7}" destId="{82AC19FF-6B98-4401-BE9F-CB302F66A6C2}" srcOrd="0" destOrd="0" parTransId="{40B96795-9B60-4712-B734-78D4B0A6A117}" sibTransId="{9C3FFCC9-1E68-4C63-AC53-DAA413C7770B}"/>
    <dgm:cxn modelId="{BD054C14-8CFF-419D-BD48-D4217983A788}" type="presOf" srcId="{82AC19FF-6B98-4401-BE9F-CB302F66A6C2}" destId="{F761865A-B35B-48E4-A7F0-E04391426897}" srcOrd="0" destOrd="0" presId="urn:microsoft.com/office/officeart/2018/2/layout/IconVerticalSolidList"/>
    <dgm:cxn modelId="{C8621220-4D3C-440F-AEDA-6B53A93C162A}" type="presOf" srcId="{F471ACF1-28D8-4D4B-807B-C2012DF5341F}" destId="{BF8DCBCF-671C-4F23-A392-3A447F5A134E}" srcOrd="0" destOrd="0" presId="urn:microsoft.com/office/officeart/2018/2/layout/IconVerticalSolidList"/>
    <dgm:cxn modelId="{99B60743-DAFF-49AD-B5FD-319EB883DE40}" srcId="{47C2E60C-0D62-4206-9154-90B0562726F7}" destId="{B77B1498-D763-4A55-A2E2-0616426B4850}" srcOrd="3" destOrd="0" parTransId="{652C8197-0252-42F9-8816-447DE1A581C7}" sibTransId="{8615B16E-990B-4916-ABD4-16CED7A353B1}"/>
    <dgm:cxn modelId="{73196798-DDD0-40F4-A31F-8F927ED48629}" type="presOf" srcId="{47C2E60C-0D62-4206-9154-90B0562726F7}" destId="{CB1FE8F0-8DA6-444E-ACC9-9C012B24D7D7}" srcOrd="0" destOrd="0" presId="urn:microsoft.com/office/officeart/2018/2/layout/IconVerticalSolidList"/>
    <dgm:cxn modelId="{76011A9D-168D-4C2A-9B42-95AFDBBA24B8}" srcId="{47C2E60C-0D62-4206-9154-90B0562726F7}" destId="{EDD706C4-B50D-4E56-9C92-502A4435F55E}" srcOrd="1" destOrd="0" parTransId="{F51C4947-AA3E-458D-BF8A-C3A786D32A67}" sibTransId="{29E1A8DD-5B32-4033-81BE-905807A5D03F}"/>
    <dgm:cxn modelId="{16409EC2-72BF-45F4-90CF-AAED1AF5904A}" type="presOf" srcId="{B77B1498-D763-4A55-A2E2-0616426B4850}" destId="{DA979CCC-3091-42AA-85F9-FA95AC238FB6}" srcOrd="0" destOrd="0" presId="urn:microsoft.com/office/officeart/2018/2/layout/IconVerticalSolidList"/>
    <dgm:cxn modelId="{117C1AD8-D95C-4118-A0A3-19A9BA3892B9}" srcId="{47C2E60C-0D62-4206-9154-90B0562726F7}" destId="{F471ACF1-28D8-4D4B-807B-C2012DF5341F}" srcOrd="2" destOrd="0" parTransId="{62AD8EBB-4BB9-40BA-8515-9BE637F222AD}" sibTransId="{CCD1BE81-912B-46BA-A96A-69516BE6B42E}"/>
    <dgm:cxn modelId="{B8935B64-6240-42F3-9EF8-F610B374E436}" type="presParOf" srcId="{CB1FE8F0-8DA6-444E-ACC9-9C012B24D7D7}" destId="{03A0B518-ABB1-408D-AE08-CF63BAF6E2D9}" srcOrd="0" destOrd="0" presId="urn:microsoft.com/office/officeart/2018/2/layout/IconVerticalSolidList"/>
    <dgm:cxn modelId="{2FB3A7B8-7731-4DD8-8A21-C404B95ECCC5}" type="presParOf" srcId="{03A0B518-ABB1-408D-AE08-CF63BAF6E2D9}" destId="{8F5F32F4-3379-4B97-A559-A3A8D6EAAB1E}" srcOrd="0" destOrd="0" presId="urn:microsoft.com/office/officeart/2018/2/layout/IconVerticalSolidList"/>
    <dgm:cxn modelId="{3859075C-0DAF-402F-90B4-DB6ADD5314F8}" type="presParOf" srcId="{03A0B518-ABB1-408D-AE08-CF63BAF6E2D9}" destId="{2D7004C9-18CC-4A4C-BAB9-A8DA82B84162}" srcOrd="1" destOrd="0" presId="urn:microsoft.com/office/officeart/2018/2/layout/IconVerticalSolidList"/>
    <dgm:cxn modelId="{6E070EB6-67F2-44A4-AF23-222EC84913FD}" type="presParOf" srcId="{03A0B518-ABB1-408D-AE08-CF63BAF6E2D9}" destId="{1035F8F9-7985-4FDA-BB5B-857CFABA30E9}" srcOrd="2" destOrd="0" presId="urn:microsoft.com/office/officeart/2018/2/layout/IconVerticalSolidList"/>
    <dgm:cxn modelId="{52D2D8BF-1CE4-458E-9AC8-B0C9F365BFBF}" type="presParOf" srcId="{03A0B518-ABB1-408D-AE08-CF63BAF6E2D9}" destId="{F761865A-B35B-48E4-A7F0-E04391426897}" srcOrd="3" destOrd="0" presId="urn:microsoft.com/office/officeart/2018/2/layout/IconVerticalSolidList"/>
    <dgm:cxn modelId="{0A3D37F1-D4B2-4195-B22E-92C1256E2FCF}" type="presParOf" srcId="{CB1FE8F0-8DA6-444E-ACC9-9C012B24D7D7}" destId="{6C69A1A9-F086-461B-BEC1-7C03C2974CC5}" srcOrd="1" destOrd="0" presId="urn:microsoft.com/office/officeart/2018/2/layout/IconVerticalSolidList"/>
    <dgm:cxn modelId="{4BFEE78F-3506-4D8E-AC38-D4DC627D76C8}" type="presParOf" srcId="{CB1FE8F0-8DA6-444E-ACC9-9C012B24D7D7}" destId="{716C99E6-5969-41EF-BA08-451D42209738}" srcOrd="2" destOrd="0" presId="urn:microsoft.com/office/officeart/2018/2/layout/IconVerticalSolidList"/>
    <dgm:cxn modelId="{F0511A14-1D44-42DC-BCA5-16368C70A119}" type="presParOf" srcId="{716C99E6-5969-41EF-BA08-451D42209738}" destId="{DA54259D-01E1-4960-BCCB-ED60CA20225D}" srcOrd="0" destOrd="0" presId="urn:microsoft.com/office/officeart/2018/2/layout/IconVerticalSolidList"/>
    <dgm:cxn modelId="{4C23BCDA-BD00-44F6-8F54-88E029131037}" type="presParOf" srcId="{716C99E6-5969-41EF-BA08-451D42209738}" destId="{574A6E52-38F9-4207-AB3E-E0F40E822C53}" srcOrd="1" destOrd="0" presId="urn:microsoft.com/office/officeart/2018/2/layout/IconVerticalSolidList"/>
    <dgm:cxn modelId="{672B2DC9-1FD7-44E0-A50F-E8FAF462D1AB}" type="presParOf" srcId="{716C99E6-5969-41EF-BA08-451D42209738}" destId="{2B2F6717-266A-4605-BFAA-ED3C5EE75B4D}" srcOrd="2" destOrd="0" presId="urn:microsoft.com/office/officeart/2018/2/layout/IconVerticalSolidList"/>
    <dgm:cxn modelId="{1F1DBEC8-768F-4425-83D5-FA1DFF3815ED}" type="presParOf" srcId="{716C99E6-5969-41EF-BA08-451D42209738}" destId="{33B0DAAB-4115-4B5B-9EFA-D5EF37B5EFE8}" srcOrd="3" destOrd="0" presId="urn:microsoft.com/office/officeart/2018/2/layout/IconVerticalSolidList"/>
    <dgm:cxn modelId="{488F1601-12B1-43F5-BE7C-19DA26A436B2}" type="presParOf" srcId="{CB1FE8F0-8DA6-444E-ACC9-9C012B24D7D7}" destId="{CB2403F1-8ABE-4106-B1E8-3325ABA2267C}" srcOrd="3" destOrd="0" presId="urn:microsoft.com/office/officeart/2018/2/layout/IconVerticalSolidList"/>
    <dgm:cxn modelId="{C3DA1422-5A2C-4536-BFB5-A2C6DA086F4D}" type="presParOf" srcId="{CB1FE8F0-8DA6-444E-ACC9-9C012B24D7D7}" destId="{6EBFF887-242B-4E1A-97CE-539388719F09}" srcOrd="4" destOrd="0" presId="urn:microsoft.com/office/officeart/2018/2/layout/IconVerticalSolidList"/>
    <dgm:cxn modelId="{2224C9AF-15FB-451F-84DB-D27288C6F409}" type="presParOf" srcId="{6EBFF887-242B-4E1A-97CE-539388719F09}" destId="{AE2650E0-BE52-4875-986F-B55D0B9C7B07}" srcOrd="0" destOrd="0" presId="urn:microsoft.com/office/officeart/2018/2/layout/IconVerticalSolidList"/>
    <dgm:cxn modelId="{AF548D84-2F9B-4956-8A00-DAEFD90464AC}" type="presParOf" srcId="{6EBFF887-242B-4E1A-97CE-539388719F09}" destId="{48F7702C-19FC-4F7B-B896-B3B0F4ABD273}" srcOrd="1" destOrd="0" presId="urn:microsoft.com/office/officeart/2018/2/layout/IconVerticalSolidList"/>
    <dgm:cxn modelId="{D41D0E72-76EA-4913-B43E-241B7E13230D}" type="presParOf" srcId="{6EBFF887-242B-4E1A-97CE-539388719F09}" destId="{382A9222-C852-4534-9042-D26CE4996227}" srcOrd="2" destOrd="0" presId="urn:microsoft.com/office/officeart/2018/2/layout/IconVerticalSolidList"/>
    <dgm:cxn modelId="{6624FE58-EC85-44E3-B2CF-65CF0042EA7A}" type="presParOf" srcId="{6EBFF887-242B-4E1A-97CE-539388719F09}" destId="{BF8DCBCF-671C-4F23-A392-3A447F5A134E}" srcOrd="3" destOrd="0" presId="urn:microsoft.com/office/officeart/2018/2/layout/IconVerticalSolidList"/>
    <dgm:cxn modelId="{5F3E4BF2-133B-43B1-9BE1-9987F0F8E9B6}" type="presParOf" srcId="{CB1FE8F0-8DA6-444E-ACC9-9C012B24D7D7}" destId="{4AA3B451-A3EE-499D-8422-D4BAE74D26F6}" srcOrd="5" destOrd="0" presId="urn:microsoft.com/office/officeart/2018/2/layout/IconVerticalSolidList"/>
    <dgm:cxn modelId="{B7F01EC4-8769-4C1C-894B-82004B1A0D1B}" type="presParOf" srcId="{CB1FE8F0-8DA6-444E-ACC9-9C012B24D7D7}" destId="{29F369C7-4912-4D87-AEDB-7AF57E9DE3E6}" srcOrd="6" destOrd="0" presId="urn:microsoft.com/office/officeart/2018/2/layout/IconVerticalSolidList"/>
    <dgm:cxn modelId="{705FED3C-5ADE-4973-8342-3A4996CB9F4D}" type="presParOf" srcId="{29F369C7-4912-4D87-AEDB-7AF57E9DE3E6}" destId="{FD9DB415-0EAF-4D76-8D41-8E01435CF719}" srcOrd="0" destOrd="0" presId="urn:microsoft.com/office/officeart/2018/2/layout/IconVerticalSolidList"/>
    <dgm:cxn modelId="{44103721-CE8F-4906-A2E1-7D368FDC139F}" type="presParOf" srcId="{29F369C7-4912-4D87-AEDB-7AF57E9DE3E6}" destId="{6DC40055-7D24-43E1-A66B-C9B1D092A7B9}" srcOrd="1" destOrd="0" presId="urn:microsoft.com/office/officeart/2018/2/layout/IconVerticalSolidList"/>
    <dgm:cxn modelId="{9D6AB5F2-BF6B-43C1-8066-2F7EA70D71CE}" type="presParOf" srcId="{29F369C7-4912-4D87-AEDB-7AF57E9DE3E6}" destId="{BB196314-69D2-4E72-829B-ED3F47D8D81A}" srcOrd="2" destOrd="0" presId="urn:microsoft.com/office/officeart/2018/2/layout/IconVerticalSolidList"/>
    <dgm:cxn modelId="{5B4C07D6-1C20-428C-919D-9F2535BEF488}" type="presParOf" srcId="{29F369C7-4912-4D87-AEDB-7AF57E9DE3E6}" destId="{DA979CCC-3091-42AA-85F9-FA95AC238F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78DFE-9438-46D8-98AE-F7B2F5A04C7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0FB3D9F-95CA-4F94-B119-6AFDEFE5A3A4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C9636D58-4D88-4A24-B969-780A1BE3C2D9}" type="parTrans" cxnId="{9D2D6E39-3280-4414-8FCF-229F16EC2779}">
      <dgm:prSet/>
      <dgm:spPr/>
      <dgm:t>
        <a:bodyPr/>
        <a:lstStyle/>
        <a:p>
          <a:endParaRPr lang="en-US"/>
        </a:p>
      </dgm:t>
    </dgm:pt>
    <dgm:pt modelId="{DDB7339F-82A8-4B69-B032-A830F5998E3B}" type="sibTrans" cxnId="{9D2D6E39-3280-4414-8FCF-229F16EC2779}">
      <dgm:prSet/>
      <dgm:spPr/>
      <dgm:t>
        <a:bodyPr/>
        <a:lstStyle/>
        <a:p>
          <a:endParaRPr lang="en-US"/>
        </a:p>
      </dgm:t>
    </dgm:pt>
    <dgm:pt modelId="{16B5E21E-03D4-4F52-B08C-55ED5D8C06AD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261313C-3AB4-4C64-B547-BE963D503C74}" type="parTrans" cxnId="{E13B1B75-C2EB-472A-89DF-30AEB3B36328}">
      <dgm:prSet/>
      <dgm:spPr/>
      <dgm:t>
        <a:bodyPr/>
        <a:lstStyle/>
        <a:p>
          <a:endParaRPr lang="en-US"/>
        </a:p>
      </dgm:t>
    </dgm:pt>
    <dgm:pt modelId="{E4E3DB44-2FA7-4EF9-A5F6-0EC9337BF5C1}" type="sibTrans" cxnId="{E13B1B75-C2EB-472A-89DF-30AEB3B36328}">
      <dgm:prSet/>
      <dgm:spPr/>
      <dgm:t>
        <a:bodyPr/>
        <a:lstStyle/>
        <a:p>
          <a:endParaRPr lang="en-US"/>
        </a:p>
      </dgm:t>
    </dgm:pt>
    <dgm:pt modelId="{49A9D4EE-0549-4821-8F46-1848C596F8D0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60A2BC3D-CFA1-467F-BFFF-69937E651DE1}" type="parTrans" cxnId="{7BED0C53-9DDA-49A6-A642-A782A6D15AFB}">
      <dgm:prSet/>
      <dgm:spPr/>
      <dgm:t>
        <a:bodyPr/>
        <a:lstStyle/>
        <a:p>
          <a:endParaRPr lang="en-US"/>
        </a:p>
      </dgm:t>
    </dgm:pt>
    <dgm:pt modelId="{79A18EA4-B6DF-4515-A5BC-452B5AB65661}" type="sibTrans" cxnId="{7BED0C53-9DDA-49A6-A642-A782A6D15AFB}">
      <dgm:prSet/>
      <dgm:spPr/>
      <dgm:t>
        <a:bodyPr/>
        <a:lstStyle/>
        <a:p>
          <a:endParaRPr lang="en-US"/>
        </a:p>
      </dgm:t>
    </dgm:pt>
    <dgm:pt modelId="{77A6B0D9-4743-45BE-BB43-53BDAF2D637E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EF4058F3-8049-47AD-A674-439A8C4690A2}" type="parTrans" cxnId="{0D591628-F5FB-4346-AECC-D4709C2CCA65}">
      <dgm:prSet/>
      <dgm:spPr/>
      <dgm:t>
        <a:bodyPr/>
        <a:lstStyle/>
        <a:p>
          <a:endParaRPr lang="en-US"/>
        </a:p>
      </dgm:t>
    </dgm:pt>
    <dgm:pt modelId="{DFE70A01-C9F2-4796-9102-C1BE27200F52}" type="sibTrans" cxnId="{0D591628-F5FB-4346-AECC-D4709C2CCA65}">
      <dgm:prSet/>
      <dgm:spPr/>
      <dgm:t>
        <a:bodyPr/>
        <a:lstStyle/>
        <a:p>
          <a:endParaRPr lang="en-US"/>
        </a:p>
      </dgm:t>
    </dgm:pt>
    <dgm:pt modelId="{4443F7DB-202A-4299-A266-3118555AA995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3A9123B7-A2A1-40DA-BA6A-D7F5B2D6F6C2}" type="parTrans" cxnId="{A406E715-4C9F-44C6-98F1-63A037500767}">
      <dgm:prSet/>
      <dgm:spPr/>
      <dgm:t>
        <a:bodyPr/>
        <a:lstStyle/>
        <a:p>
          <a:endParaRPr lang="en-US"/>
        </a:p>
      </dgm:t>
    </dgm:pt>
    <dgm:pt modelId="{313536F8-ACCB-4C20-B265-3595A26B6E90}" type="sibTrans" cxnId="{A406E715-4C9F-44C6-98F1-63A037500767}">
      <dgm:prSet/>
      <dgm:spPr/>
      <dgm:t>
        <a:bodyPr/>
        <a:lstStyle/>
        <a:p>
          <a:endParaRPr lang="en-US"/>
        </a:p>
      </dgm:t>
    </dgm:pt>
    <dgm:pt modelId="{DFC0B1DF-7F12-43EE-A035-27B209018989}">
      <dgm:prSet phldrT="[Text]"/>
      <dgm:spPr/>
      <dgm:t>
        <a:bodyPr/>
        <a:lstStyle/>
        <a:p>
          <a:r>
            <a:rPr lang="en-US" dirty="0"/>
            <a:t>Promote</a:t>
          </a:r>
        </a:p>
      </dgm:t>
    </dgm:pt>
    <dgm:pt modelId="{13C7C426-F365-40B8-960C-7DFA35C2912A}" type="parTrans" cxnId="{302D137E-089C-47A1-A8C3-8A3F8C1B1CF2}">
      <dgm:prSet/>
      <dgm:spPr/>
      <dgm:t>
        <a:bodyPr/>
        <a:lstStyle/>
        <a:p>
          <a:endParaRPr lang="en-US"/>
        </a:p>
      </dgm:t>
    </dgm:pt>
    <dgm:pt modelId="{0D0254F7-7681-4C90-A24A-948ECFBFD631}" type="sibTrans" cxnId="{302D137E-089C-47A1-A8C3-8A3F8C1B1CF2}">
      <dgm:prSet/>
      <dgm:spPr/>
      <dgm:t>
        <a:bodyPr/>
        <a:lstStyle/>
        <a:p>
          <a:endParaRPr lang="en-US"/>
        </a:p>
      </dgm:t>
    </dgm:pt>
    <dgm:pt modelId="{C7CE2629-00D5-4330-98D1-28B50BF18B12}" type="pres">
      <dgm:prSet presAssocID="{17678DFE-9438-46D8-98AE-F7B2F5A04C71}" presName="Name0" presStyleCnt="0">
        <dgm:presLayoutVars>
          <dgm:dir/>
          <dgm:animLvl val="lvl"/>
          <dgm:resizeHandles val="exact"/>
        </dgm:presLayoutVars>
      </dgm:prSet>
      <dgm:spPr/>
    </dgm:pt>
    <dgm:pt modelId="{CE31D56B-4738-47A5-A980-2859B4E45CBD}" type="pres">
      <dgm:prSet presAssocID="{F0FB3D9F-95CA-4F94-B119-6AFDEFE5A3A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3A60C96-09C3-4EC6-8C2E-03005AF30DA6}" type="pres">
      <dgm:prSet presAssocID="{DDB7339F-82A8-4B69-B032-A830F5998E3B}" presName="parTxOnlySpace" presStyleCnt="0"/>
      <dgm:spPr/>
    </dgm:pt>
    <dgm:pt modelId="{CADEE431-0DF5-4D72-AA9A-B3E1755BCAFA}" type="pres">
      <dgm:prSet presAssocID="{16B5E21E-03D4-4F52-B08C-55ED5D8C06A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47650FA-113D-4460-85DB-66D2789BA018}" type="pres">
      <dgm:prSet presAssocID="{E4E3DB44-2FA7-4EF9-A5F6-0EC9337BF5C1}" presName="parTxOnlySpace" presStyleCnt="0"/>
      <dgm:spPr/>
    </dgm:pt>
    <dgm:pt modelId="{3D8F21EF-7A05-4E50-A58C-3FBB730BD022}" type="pres">
      <dgm:prSet presAssocID="{49A9D4EE-0549-4821-8F46-1848C596F8D0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A6E1E7D-4C91-43F8-B3D5-66114CD774DC}" type="pres">
      <dgm:prSet presAssocID="{79A18EA4-B6DF-4515-A5BC-452B5AB65661}" presName="parTxOnlySpace" presStyleCnt="0"/>
      <dgm:spPr/>
    </dgm:pt>
    <dgm:pt modelId="{FE894B73-4FA2-4DAC-AB7B-DFBB0BDFD809}" type="pres">
      <dgm:prSet presAssocID="{77A6B0D9-4743-45BE-BB43-53BDAF2D63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4EFF6A-CF4E-4D20-B5AD-A2E06BD9C984}" type="pres">
      <dgm:prSet presAssocID="{DFE70A01-C9F2-4796-9102-C1BE27200F52}" presName="parTxOnlySpace" presStyleCnt="0"/>
      <dgm:spPr/>
    </dgm:pt>
    <dgm:pt modelId="{78D06577-849E-4DED-A918-C6249922E1C9}" type="pres">
      <dgm:prSet presAssocID="{4443F7DB-202A-4299-A266-3118555AA99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ECF6DE9-001B-4DC3-B2D1-BC5FF5B4DF0F}" type="pres">
      <dgm:prSet presAssocID="{313536F8-ACCB-4C20-B265-3595A26B6E90}" presName="parTxOnlySpace" presStyleCnt="0"/>
      <dgm:spPr/>
    </dgm:pt>
    <dgm:pt modelId="{B12F211A-3B6B-43B7-A66C-E96640D4108D}" type="pres">
      <dgm:prSet presAssocID="{DFC0B1DF-7F12-43EE-A035-27B209018989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406E715-4C9F-44C6-98F1-63A037500767}" srcId="{17678DFE-9438-46D8-98AE-F7B2F5A04C71}" destId="{4443F7DB-202A-4299-A266-3118555AA995}" srcOrd="4" destOrd="0" parTransId="{3A9123B7-A2A1-40DA-BA6A-D7F5B2D6F6C2}" sibTransId="{313536F8-ACCB-4C20-B265-3595A26B6E90}"/>
    <dgm:cxn modelId="{0D591628-F5FB-4346-AECC-D4709C2CCA65}" srcId="{17678DFE-9438-46D8-98AE-F7B2F5A04C71}" destId="{77A6B0D9-4743-45BE-BB43-53BDAF2D637E}" srcOrd="3" destOrd="0" parTransId="{EF4058F3-8049-47AD-A674-439A8C4690A2}" sibTransId="{DFE70A01-C9F2-4796-9102-C1BE27200F52}"/>
    <dgm:cxn modelId="{9D2D6E39-3280-4414-8FCF-229F16EC2779}" srcId="{17678DFE-9438-46D8-98AE-F7B2F5A04C71}" destId="{F0FB3D9F-95CA-4F94-B119-6AFDEFE5A3A4}" srcOrd="0" destOrd="0" parTransId="{C9636D58-4D88-4A24-B969-780A1BE3C2D9}" sibTransId="{DDB7339F-82A8-4B69-B032-A830F5998E3B}"/>
    <dgm:cxn modelId="{ECAEE95F-BEA7-4CF1-8454-0EC55DA56A48}" type="presOf" srcId="{17678DFE-9438-46D8-98AE-F7B2F5A04C71}" destId="{C7CE2629-00D5-4330-98D1-28B50BF18B12}" srcOrd="0" destOrd="0" presId="urn:microsoft.com/office/officeart/2005/8/layout/chevron1"/>
    <dgm:cxn modelId="{0B434344-084A-43E6-8CAD-5806BD9A7F40}" type="presOf" srcId="{F0FB3D9F-95CA-4F94-B119-6AFDEFE5A3A4}" destId="{CE31D56B-4738-47A5-A980-2859B4E45CBD}" srcOrd="0" destOrd="0" presId="urn:microsoft.com/office/officeart/2005/8/layout/chevron1"/>
    <dgm:cxn modelId="{7BED0C53-9DDA-49A6-A642-A782A6D15AFB}" srcId="{17678DFE-9438-46D8-98AE-F7B2F5A04C71}" destId="{49A9D4EE-0549-4821-8F46-1848C596F8D0}" srcOrd="2" destOrd="0" parTransId="{60A2BC3D-CFA1-467F-BFFF-69937E651DE1}" sibTransId="{79A18EA4-B6DF-4515-A5BC-452B5AB65661}"/>
    <dgm:cxn modelId="{E13B1B75-C2EB-472A-89DF-30AEB3B36328}" srcId="{17678DFE-9438-46D8-98AE-F7B2F5A04C71}" destId="{16B5E21E-03D4-4F52-B08C-55ED5D8C06AD}" srcOrd="1" destOrd="0" parTransId="{2261313C-3AB4-4C64-B547-BE963D503C74}" sibTransId="{E4E3DB44-2FA7-4EF9-A5F6-0EC9337BF5C1}"/>
    <dgm:cxn modelId="{302D137E-089C-47A1-A8C3-8A3F8C1B1CF2}" srcId="{17678DFE-9438-46D8-98AE-F7B2F5A04C71}" destId="{DFC0B1DF-7F12-43EE-A035-27B209018989}" srcOrd="5" destOrd="0" parTransId="{13C7C426-F365-40B8-960C-7DFA35C2912A}" sibTransId="{0D0254F7-7681-4C90-A24A-948ECFBFD631}"/>
    <dgm:cxn modelId="{B6CA1E97-3A60-41AB-8CAF-E6D07C54CA4D}" type="presOf" srcId="{49A9D4EE-0549-4821-8F46-1848C596F8D0}" destId="{3D8F21EF-7A05-4E50-A58C-3FBB730BD022}" srcOrd="0" destOrd="0" presId="urn:microsoft.com/office/officeart/2005/8/layout/chevron1"/>
    <dgm:cxn modelId="{9611FC97-6F95-4452-98F5-61E400ADF48E}" type="presOf" srcId="{77A6B0D9-4743-45BE-BB43-53BDAF2D637E}" destId="{FE894B73-4FA2-4DAC-AB7B-DFBB0BDFD809}" srcOrd="0" destOrd="0" presId="urn:microsoft.com/office/officeart/2005/8/layout/chevron1"/>
    <dgm:cxn modelId="{3DAFA3B9-A19D-46C3-933B-E236B5D98ABE}" type="presOf" srcId="{16B5E21E-03D4-4F52-B08C-55ED5D8C06AD}" destId="{CADEE431-0DF5-4D72-AA9A-B3E1755BCAFA}" srcOrd="0" destOrd="0" presId="urn:microsoft.com/office/officeart/2005/8/layout/chevron1"/>
    <dgm:cxn modelId="{64EA5FC5-0CD9-40E5-BEF1-E6A4B6147E37}" type="presOf" srcId="{DFC0B1DF-7F12-43EE-A035-27B209018989}" destId="{B12F211A-3B6B-43B7-A66C-E96640D4108D}" srcOrd="0" destOrd="0" presId="urn:microsoft.com/office/officeart/2005/8/layout/chevron1"/>
    <dgm:cxn modelId="{E74841C9-7634-41BE-895F-0D8D967E3FFA}" type="presOf" srcId="{4443F7DB-202A-4299-A266-3118555AA995}" destId="{78D06577-849E-4DED-A918-C6249922E1C9}" srcOrd="0" destOrd="0" presId="urn:microsoft.com/office/officeart/2005/8/layout/chevron1"/>
    <dgm:cxn modelId="{4F433DD5-D11E-4AEF-9934-5C8708D183AF}" type="presParOf" srcId="{C7CE2629-00D5-4330-98D1-28B50BF18B12}" destId="{CE31D56B-4738-47A5-A980-2859B4E45CBD}" srcOrd="0" destOrd="0" presId="urn:microsoft.com/office/officeart/2005/8/layout/chevron1"/>
    <dgm:cxn modelId="{7AD6409C-4A5F-4BDD-8FF9-7B3FF65D74C3}" type="presParOf" srcId="{C7CE2629-00D5-4330-98D1-28B50BF18B12}" destId="{43A60C96-09C3-4EC6-8C2E-03005AF30DA6}" srcOrd="1" destOrd="0" presId="urn:microsoft.com/office/officeart/2005/8/layout/chevron1"/>
    <dgm:cxn modelId="{FEFBE795-84FA-46DC-BED1-3EA5E270A0D1}" type="presParOf" srcId="{C7CE2629-00D5-4330-98D1-28B50BF18B12}" destId="{CADEE431-0DF5-4D72-AA9A-B3E1755BCAFA}" srcOrd="2" destOrd="0" presId="urn:microsoft.com/office/officeart/2005/8/layout/chevron1"/>
    <dgm:cxn modelId="{84EF01DE-F3BC-4325-9712-AF72C6826024}" type="presParOf" srcId="{C7CE2629-00D5-4330-98D1-28B50BF18B12}" destId="{A47650FA-113D-4460-85DB-66D2789BA018}" srcOrd="3" destOrd="0" presId="urn:microsoft.com/office/officeart/2005/8/layout/chevron1"/>
    <dgm:cxn modelId="{8F6C6567-7BAA-4216-B2E1-D6C5B4B6A1D1}" type="presParOf" srcId="{C7CE2629-00D5-4330-98D1-28B50BF18B12}" destId="{3D8F21EF-7A05-4E50-A58C-3FBB730BD022}" srcOrd="4" destOrd="0" presId="urn:microsoft.com/office/officeart/2005/8/layout/chevron1"/>
    <dgm:cxn modelId="{96F60C75-0C85-4C3F-A115-B73DC8601252}" type="presParOf" srcId="{C7CE2629-00D5-4330-98D1-28B50BF18B12}" destId="{DA6E1E7D-4C91-43F8-B3D5-66114CD774DC}" srcOrd="5" destOrd="0" presId="urn:microsoft.com/office/officeart/2005/8/layout/chevron1"/>
    <dgm:cxn modelId="{A759EF1F-1478-4F1B-A733-D6C30AA46D08}" type="presParOf" srcId="{C7CE2629-00D5-4330-98D1-28B50BF18B12}" destId="{FE894B73-4FA2-4DAC-AB7B-DFBB0BDFD809}" srcOrd="6" destOrd="0" presId="urn:microsoft.com/office/officeart/2005/8/layout/chevron1"/>
    <dgm:cxn modelId="{65EFF825-18A3-49DF-974B-2E93B18707D1}" type="presParOf" srcId="{C7CE2629-00D5-4330-98D1-28B50BF18B12}" destId="{6C4EFF6A-CF4E-4D20-B5AD-A2E06BD9C984}" srcOrd="7" destOrd="0" presId="urn:microsoft.com/office/officeart/2005/8/layout/chevron1"/>
    <dgm:cxn modelId="{F8AFA276-CCD7-4E5A-85A6-87D4AD6CAD99}" type="presParOf" srcId="{C7CE2629-00D5-4330-98D1-28B50BF18B12}" destId="{78D06577-849E-4DED-A918-C6249922E1C9}" srcOrd="8" destOrd="0" presId="urn:microsoft.com/office/officeart/2005/8/layout/chevron1"/>
    <dgm:cxn modelId="{5A09669C-946F-4FB5-B30F-1E6996167EFA}" type="presParOf" srcId="{C7CE2629-00D5-4330-98D1-28B50BF18B12}" destId="{BECF6DE9-001B-4DC3-B2D1-BC5FF5B4DF0F}" srcOrd="9" destOrd="0" presId="urn:microsoft.com/office/officeart/2005/8/layout/chevron1"/>
    <dgm:cxn modelId="{5E65AE92-C426-4B60-ADC5-69D977804568}" type="presParOf" srcId="{C7CE2629-00D5-4330-98D1-28B50BF18B12}" destId="{B12F211A-3B6B-43B7-A66C-E96640D4108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678DFE-9438-46D8-98AE-F7B2F5A04C7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0FB3D9F-95CA-4F94-B119-6AFDEFE5A3A4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C9636D58-4D88-4A24-B969-780A1BE3C2D9}" type="parTrans" cxnId="{9D2D6E39-3280-4414-8FCF-229F16EC2779}">
      <dgm:prSet/>
      <dgm:spPr/>
      <dgm:t>
        <a:bodyPr/>
        <a:lstStyle/>
        <a:p>
          <a:endParaRPr lang="en-US"/>
        </a:p>
      </dgm:t>
    </dgm:pt>
    <dgm:pt modelId="{DDB7339F-82A8-4B69-B032-A830F5998E3B}" type="sibTrans" cxnId="{9D2D6E39-3280-4414-8FCF-229F16EC2779}">
      <dgm:prSet/>
      <dgm:spPr/>
      <dgm:t>
        <a:bodyPr/>
        <a:lstStyle/>
        <a:p>
          <a:endParaRPr lang="en-US"/>
        </a:p>
      </dgm:t>
    </dgm:pt>
    <dgm:pt modelId="{16B5E21E-03D4-4F52-B08C-55ED5D8C06AD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261313C-3AB4-4C64-B547-BE963D503C74}" type="parTrans" cxnId="{E13B1B75-C2EB-472A-89DF-30AEB3B36328}">
      <dgm:prSet/>
      <dgm:spPr/>
      <dgm:t>
        <a:bodyPr/>
        <a:lstStyle/>
        <a:p>
          <a:endParaRPr lang="en-US"/>
        </a:p>
      </dgm:t>
    </dgm:pt>
    <dgm:pt modelId="{E4E3DB44-2FA7-4EF9-A5F6-0EC9337BF5C1}" type="sibTrans" cxnId="{E13B1B75-C2EB-472A-89DF-30AEB3B36328}">
      <dgm:prSet/>
      <dgm:spPr/>
      <dgm:t>
        <a:bodyPr/>
        <a:lstStyle/>
        <a:p>
          <a:endParaRPr lang="en-US"/>
        </a:p>
      </dgm:t>
    </dgm:pt>
    <dgm:pt modelId="{49A9D4EE-0549-4821-8F46-1848C596F8D0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60A2BC3D-CFA1-467F-BFFF-69937E651DE1}" type="parTrans" cxnId="{7BED0C53-9DDA-49A6-A642-A782A6D15AFB}">
      <dgm:prSet/>
      <dgm:spPr/>
      <dgm:t>
        <a:bodyPr/>
        <a:lstStyle/>
        <a:p>
          <a:endParaRPr lang="en-US"/>
        </a:p>
      </dgm:t>
    </dgm:pt>
    <dgm:pt modelId="{79A18EA4-B6DF-4515-A5BC-452B5AB65661}" type="sibTrans" cxnId="{7BED0C53-9DDA-49A6-A642-A782A6D15AFB}">
      <dgm:prSet/>
      <dgm:spPr/>
      <dgm:t>
        <a:bodyPr/>
        <a:lstStyle/>
        <a:p>
          <a:endParaRPr lang="en-US"/>
        </a:p>
      </dgm:t>
    </dgm:pt>
    <dgm:pt modelId="{77A6B0D9-4743-45BE-BB43-53BDAF2D637E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EF4058F3-8049-47AD-A674-439A8C4690A2}" type="parTrans" cxnId="{0D591628-F5FB-4346-AECC-D4709C2CCA65}">
      <dgm:prSet/>
      <dgm:spPr/>
      <dgm:t>
        <a:bodyPr/>
        <a:lstStyle/>
        <a:p>
          <a:endParaRPr lang="en-US"/>
        </a:p>
      </dgm:t>
    </dgm:pt>
    <dgm:pt modelId="{DFE70A01-C9F2-4796-9102-C1BE27200F52}" type="sibTrans" cxnId="{0D591628-F5FB-4346-AECC-D4709C2CCA65}">
      <dgm:prSet/>
      <dgm:spPr/>
      <dgm:t>
        <a:bodyPr/>
        <a:lstStyle/>
        <a:p>
          <a:endParaRPr lang="en-US"/>
        </a:p>
      </dgm:t>
    </dgm:pt>
    <dgm:pt modelId="{4443F7DB-202A-4299-A266-3118555AA995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3A9123B7-A2A1-40DA-BA6A-D7F5B2D6F6C2}" type="parTrans" cxnId="{A406E715-4C9F-44C6-98F1-63A037500767}">
      <dgm:prSet/>
      <dgm:spPr/>
      <dgm:t>
        <a:bodyPr/>
        <a:lstStyle/>
        <a:p>
          <a:endParaRPr lang="en-US"/>
        </a:p>
      </dgm:t>
    </dgm:pt>
    <dgm:pt modelId="{313536F8-ACCB-4C20-B265-3595A26B6E90}" type="sibTrans" cxnId="{A406E715-4C9F-44C6-98F1-63A037500767}">
      <dgm:prSet/>
      <dgm:spPr/>
      <dgm:t>
        <a:bodyPr/>
        <a:lstStyle/>
        <a:p>
          <a:endParaRPr lang="en-US"/>
        </a:p>
      </dgm:t>
    </dgm:pt>
    <dgm:pt modelId="{DFC0B1DF-7F12-43EE-A035-27B209018989}">
      <dgm:prSet phldrT="[Text]"/>
      <dgm:spPr/>
      <dgm:t>
        <a:bodyPr/>
        <a:lstStyle/>
        <a:p>
          <a:r>
            <a:rPr lang="en-US" dirty="0"/>
            <a:t>Promote</a:t>
          </a:r>
        </a:p>
      </dgm:t>
    </dgm:pt>
    <dgm:pt modelId="{13C7C426-F365-40B8-960C-7DFA35C2912A}" type="parTrans" cxnId="{302D137E-089C-47A1-A8C3-8A3F8C1B1CF2}">
      <dgm:prSet/>
      <dgm:spPr/>
      <dgm:t>
        <a:bodyPr/>
        <a:lstStyle/>
        <a:p>
          <a:endParaRPr lang="en-US"/>
        </a:p>
      </dgm:t>
    </dgm:pt>
    <dgm:pt modelId="{0D0254F7-7681-4C90-A24A-948ECFBFD631}" type="sibTrans" cxnId="{302D137E-089C-47A1-A8C3-8A3F8C1B1CF2}">
      <dgm:prSet/>
      <dgm:spPr/>
      <dgm:t>
        <a:bodyPr/>
        <a:lstStyle/>
        <a:p>
          <a:endParaRPr lang="en-US"/>
        </a:p>
      </dgm:t>
    </dgm:pt>
    <dgm:pt modelId="{C7CE2629-00D5-4330-98D1-28B50BF18B12}" type="pres">
      <dgm:prSet presAssocID="{17678DFE-9438-46D8-98AE-F7B2F5A04C71}" presName="Name0" presStyleCnt="0">
        <dgm:presLayoutVars>
          <dgm:dir/>
          <dgm:animLvl val="lvl"/>
          <dgm:resizeHandles val="exact"/>
        </dgm:presLayoutVars>
      </dgm:prSet>
      <dgm:spPr/>
    </dgm:pt>
    <dgm:pt modelId="{CE31D56B-4738-47A5-A980-2859B4E45CBD}" type="pres">
      <dgm:prSet presAssocID="{F0FB3D9F-95CA-4F94-B119-6AFDEFE5A3A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3A60C96-09C3-4EC6-8C2E-03005AF30DA6}" type="pres">
      <dgm:prSet presAssocID="{DDB7339F-82A8-4B69-B032-A830F5998E3B}" presName="parTxOnlySpace" presStyleCnt="0"/>
      <dgm:spPr/>
    </dgm:pt>
    <dgm:pt modelId="{CADEE431-0DF5-4D72-AA9A-B3E1755BCAFA}" type="pres">
      <dgm:prSet presAssocID="{16B5E21E-03D4-4F52-B08C-55ED5D8C06A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47650FA-113D-4460-85DB-66D2789BA018}" type="pres">
      <dgm:prSet presAssocID="{E4E3DB44-2FA7-4EF9-A5F6-0EC9337BF5C1}" presName="parTxOnlySpace" presStyleCnt="0"/>
      <dgm:spPr/>
    </dgm:pt>
    <dgm:pt modelId="{3D8F21EF-7A05-4E50-A58C-3FBB730BD022}" type="pres">
      <dgm:prSet presAssocID="{49A9D4EE-0549-4821-8F46-1848C596F8D0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A6E1E7D-4C91-43F8-B3D5-66114CD774DC}" type="pres">
      <dgm:prSet presAssocID="{79A18EA4-B6DF-4515-A5BC-452B5AB65661}" presName="parTxOnlySpace" presStyleCnt="0"/>
      <dgm:spPr/>
    </dgm:pt>
    <dgm:pt modelId="{FE894B73-4FA2-4DAC-AB7B-DFBB0BDFD809}" type="pres">
      <dgm:prSet presAssocID="{77A6B0D9-4743-45BE-BB43-53BDAF2D63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4EFF6A-CF4E-4D20-B5AD-A2E06BD9C984}" type="pres">
      <dgm:prSet presAssocID="{DFE70A01-C9F2-4796-9102-C1BE27200F52}" presName="parTxOnlySpace" presStyleCnt="0"/>
      <dgm:spPr/>
    </dgm:pt>
    <dgm:pt modelId="{78D06577-849E-4DED-A918-C6249922E1C9}" type="pres">
      <dgm:prSet presAssocID="{4443F7DB-202A-4299-A266-3118555AA99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ECF6DE9-001B-4DC3-B2D1-BC5FF5B4DF0F}" type="pres">
      <dgm:prSet presAssocID="{313536F8-ACCB-4C20-B265-3595A26B6E90}" presName="parTxOnlySpace" presStyleCnt="0"/>
      <dgm:spPr/>
    </dgm:pt>
    <dgm:pt modelId="{B12F211A-3B6B-43B7-A66C-E96640D4108D}" type="pres">
      <dgm:prSet presAssocID="{DFC0B1DF-7F12-43EE-A035-27B209018989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406E715-4C9F-44C6-98F1-63A037500767}" srcId="{17678DFE-9438-46D8-98AE-F7B2F5A04C71}" destId="{4443F7DB-202A-4299-A266-3118555AA995}" srcOrd="4" destOrd="0" parTransId="{3A9123B7-A2A1-40DA-BA6A-D7F5B2D6F6C2}" sibTransId="{313536F8-ACCB-4C20-B265-3595A26B6E90}"/>
    <dgm:cxn modelId="{0D591628-F5FB-4346-AECC-D4709C2CCA65}" srcId="{17678DFE-9438-46D8-98AE-F7B2F5A04C71}" destId="{77A6B0D9-4743-45BE-BB43-53BDAF2D637E}" srcOrd="3" destOrd="0" parTransId="{EF4058F3-8049-47AD-A674-439A8C4690A2}" sibTransId="{DFE70A01-C9F2-4796-9102-C1BE27200F52}"/>
    <dgm:cxn modelId="{9D2D6E39-3280-4414-8FCF-229F16EC2779}" srcId="{17678DFE-9438-46D8-98AE-F7B2F5A04C71}" destId="{F0FB3D9F-95CA-4F94-B119-6AFDEFE5A3A4}" srcOrd="0" destOrd="0" parTransId="{C9636D58-4D88-4A24-B969-780A1BE3C2D9}" sibTransId="{DDB7339F-82A8-4B69-B032-A830F5998E3B}"/>
    <dgm:cxn modelId="{ECAEE95F-BEA7-4CF1-8454-0EC55DA56A48}" type="presOf" srcId="{17678DFE-9438-46D8-98AE-F7B2F5A04C71}" destId="{C7CE2629-00D5-4330-98D1-28B50BF18B12}" srcOrd="0" destOrd="0" presId="urn:microsoft.com/office/officeart/2005/8/layout/chevron1"/>
    <dgm:cxn modelId="{0B434344-084A-43E6-8CAD-5806BD9A7F40}" type="presOf" srcId="{F0FB3D9F-95CA-4F94-B119-6AFDEFE5A3A4}" destId="{CE31D56B-4738-47A5-A980-2859B4E45CBD}" srcOrd="0" destOrd="0" presId="urn:microsoft.com/office/officeart/2005/8/layout/chevron1"/>
    <dgm:cxn modelId="{7BED0C53-9DDA-49A6-A642-A782A6D15AFB}" srcId="{17678DFE-9438-46D8-98AE-F7B2F5A04C71}" destId="{49A9D4EE-0549-4821-8F46-1848C596F8D0}" srcOrd="2" destOrd="0" parTransId="{60A2BC3D-CFA1-467F-BFFF-69937E651DE1}" sibTransId="{79A18EA4-B6DF-4515-A5BC-452B5AB65661}"/>
    <dgm:cxn modelId="{E13B1B75-C2EB-472A-89DF-30AEB3B36328}" srcId="{17678DFE-9438-46D8-98AE-F7B2F5A04C71}" destId="{16B5E21E-03D4-4F52-B08C-55ED5D8C06AD}" srcOrd="1" destOrd="0" parTransId="{2261313C-3AB4-4C64-B547-BE963D503C74}" sibTransId="{E4E3DB44-2FA7-4EF9-A5F6-0EC9337BF5C1}"/>
    <dgm:cxn modelId="{302D137E-089C-47A1-A8C3-8A3F8C1B1CF2}" srcId="{17678DFE-9438-46D8-98AE-F7B2F5A04C71}" destId="{DFC0B1DF-7F12-43EE-A035-27B209018989}" srcOrd="5" destOrd="0" parTransId="{13C7C426-F365-40B8-960C-7DFA35C2912A}" sibTransId="{0D0254F7-7681-4C90-A24A-948ECFBFD631}"/>
    <dgm:cxn modelId="{B6CA1E97-3A60-41AB-8CAF-E6D07C54CA4D}" type="presOf" srcId="{49A9D4EE-0549-4821-8F46-1848C596F8D0}" destId="{3D8F21EF-7A05-4E50-A58C-3FBB730BD022}" srcOrd="0" destOrd="0" presId="urn:microsoft.com/office/officeart/2005/8/layout/chevron1"/>
    <dgm:cxn modelId="{9611FC97-6F95-4452-98F5-61E400ADF48E}" type="presOf" srcId="{77A6B0D9-4743-45BE-BB43-53BDAF2D637E}" destId="{FE894B73-4FA2-4DAC-AB7B-DFBB0BDFD809}" srcOrd="0" destOrd="0" presId="urn:microsoft.com/office/officeart/2005/8/layout/chevron1"/>
    <dgm:cxn modelId="{3DAFA3B9-A19D-46C3-933B-E236B5D98ABE}" type="presOf" srcId="{16B5E21E-03D4-4F52-B08C-55ED5D8C06AD}" destId="{CADEE431-0DF5-4D72-AA9A-B3E1755BCAFA}" srcOrd="0" destOrd="0" presId="urn:microsoft.com/office/officeart/2005/8/layout/chevron1"/>
    <dgm:cxn modelId="{64EA5FC5-0CD9-40E5-BEF1-E6A4B6147E37}" type="presOf" srcId="{DFC0B1DF-7F12-43EE-A035-27B209018989}" destId="{B12F211A-3B6B-43B7-A66C-E96640D4108D}" srcOrd="0" destOrd="0" presId="urn:microsoft.com/office/officeart/2005/8/layout/chevron1"/>
    <dgm:cxn modelId="{E74841C9-7634-41BE-895F-0D8D967E3FFA}" type="presOf" srcId="{4443F7DB-202A-4299-A266-3118555AA995}" destId="{78D06577-849E-4DED-A918-C6249922E1C9}" srcOrd="0" destOrd="0" presId="urn:microsoft.com/office/officeart/2005/8/layout/chevron1"/>
    <dgm:cxn modelId="{4F433DD5-D11E-4AEF-9934-5C8708D183AF}" type="presParOf" srcId="{C7CE2629-00D5-4330-98D1-28B50BF18B12}" destId="{CE31D56B-4738-47A5-A980-2859B4E45CBD}" srcOrd="0" destOrd="0" presId="urn:microsoft.com/office/officeart/2005/8/layout/chevron1"/>
    <dgm:cxn modelId="{7AD6409C-4A5F-4BDD-8FF9-7B3FF65D74C3}" type="presParOf" srcId="{C7CE2629-00D5-4330-98D1-28B50BF18B12}" destId="{43A60C96-09C3-4EC6-8C2E-03005AF30DA6}" srcOrd="1" destOrd="0" presId="urn:microsoft.com/office/officeart/2005/8/layout/chevron1"/>
    <dgm:cxn modelId="{FEFBE795-84FA-46DC-BED1-3EA5E270A0D1}" type="presParOf" srcId="{C7CE2629-00D5-4330-98D1-28B50BF18B12}" destId="{CADEE431-0DF5-4D72-AA9A-B3E1755BCAFA}" srcOrd="2" destOrd="0" presId="urn:microsoft.com/office/officeart/2005/8/layout/chevron1"/>
    <dgm:cxn modelId="{84EF01DE-F3BC-4325-9712-AF72C6826024}" type="presParOf" srcId="{C7CE2629-00D5-4330-98D1-28B50BF18B12}" destId="{A47650FA-113D-4460-85DB-66D2789BA018}" srcOrd="3" destOrd="0" presId="urn:microsoft.com/office/officeart/2005/8/layout/chevron1"/>
    <dgm:cxn modelId="{8F6C6567-7BAA-4216-B2E1-D6C5B4B6A1D1}" type="presParOf" srcId="{C7CE2629-00D5-4330-98D1-28B50BF18B12}" destId="{3D8F21EF-7A05-4E50-A58C-3FBB730BD022}" srcOrd="4" destOrd="0" presId="urn:microsoft.com/office/officeart/2005/8/layout/chevron1"/>
    <dgm:cxn modelId="{96F60C75-0C85-4C3F-A115-B73DC8601252}" type="presParOf" srcId="{C7CE2629-00D5-4330-98D1-28B50BF18B12}" destId="{DA6E1E7D-4C91-43F8-B3D5-66114CD774DC}" srcOrd="5" destOrd="0" presId="urn:microsoft.com/office/officeart/2005/8/layout/chevron1"/>
    <dgm:cxn modelId="{A759EF1F-1478-4F1B-A733-D6C30AA46D08}" type="presParOf" srcId="{C7CE2629-00D5-4330-98D1-28B50BF18B12}" destId="{FE894B73-4FA2-4DAC-AB7B-DFBB0BDFD809}" srcOrd="6" destOrd="0" presId="urn:microsoft.com/office/officeart/2005/8/layout/chevron1"/>
    <dgm:cxn modelId="{65EFF825-18A3-49DF-974B-2E93B18707D1}" type="presParOf" srcId="{C7CE2629-00D5-4330-98D1-28B50BF18B12}" destId="{6C4EFF6A-CF4E-4D20-B5AD-A2E06BD9C984}" srcOrd="7" destOrd="0" presId="urn:microsoft.com/office/officeart/2005/8/layout/chevron1"/>
    <dgm:cxn modelId="{F8AFA276-CCD7-4E5A-85A6-87D4AD6CAD99}" type="presParOf" srcId="{C7CE2629-00D5-4330-98D1-28B50BF18B12}" destId="{78D06577-849E-4DED-A918-C6249922E1C9}" srcOrd="8" destOrd="0" presId="urn:microsoft.com/office/officeart/2005/8/layout/chevron1"/>
    <dgm:cxn modelId="{5A09669C-946F-4FB5-B30F-1E6996167EFA}" type="presParOf" srcId="{C7CE2629-00D5-4330-98D1-28B50BF18B12}" destId="{BECF6DE9-001B-4DC3-B2D1-BC5FF5B4DF0F}" srcOrd="9" destOrd="0" presId="urn:microsoft.com/office/officeart/2005/8/layout/chevron1"/>
    <dgm:cxn modelId="{5E65AE92-C426-4B60-ADC5-69D977804568}" type="presParOf" srcId="{C7CE2629-00D5-4330-98D1-28B50BF18B12}" destId="{B12F211A-3B6B-43B7-A66C-E96640D4108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678DFE-9438-46D8-98AE-F7B2F5A04C7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FB3D9F-95CA-4F94-B119-6AFDEFE5A3A4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C9636D58-4D88-4A24-B969-780A1BE3C2D9}" type="parTrans" cxnId="{9D2D6E39-3280-4414-8FCF-229F16EC2779}">
      <dgm:prSet/>
      <dgm:spPr/>
      <dgm:t>
        <a:bodyPr/>
        <a:lstStyle/>
        <a:p>
          <a:endParaRPr lang="en-US"/>
        </a:p>
      </dgm:t>
    </dgm:pt>
    <dgm:pt modelId="{DDB7339F-82A8-4B69-B032-A830F5998E3B}" type="sibTrans" cxnId="{9D2D6E39-3280-4414-8FCF-229F16EC2779}">
      <dgm:prSet/>
      <dgm:spPr/>
      <dgm:t>
        <a:bodyPr/>
        <a:lstStyle/>
        <a:p>
          <a:endParaRPr lang="en-US"/>
        </a:p>
      </dgm:t>
    </dgm:pt>
    <dgm:pt modelId="{16B5E21E-03D4-4F52-B08C-55ED5D8C06AD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261313C-3AB4-4C64-B547-BE963D503C74}" type="parTrans" cxnId="{E13B1B75-C2EB-472A-89DF-30AEB3B36328}">
      <dgm:prSet/>
      <dgm:spPr/>
      <dgm:t>
        <a:bodyPr/>
        <a:lstStyle/>
        <a:p>
          <a:endParaRPr lang="en-US"/>
        </a:p>
      </dgm:t>
    </dgm:pt>
    <dgm:pt modelId="{E4E3DB44-2FA7-4EF9-A5F6-0EC9337BF5C1}" type="sibTrans" cxnId="{E13B1B75-C2EB-472A-89DF-30AEB3B36328}">
      <dgm:prSet/>
      <dgm:spPr/>
      <dgm:t>
        <a:bodyPr/>
        <a:lstStyle/>
        <a:p>
          <a:endParaRPr lang="en-US"/>
        </a:p>
      </dgm:t>
    </dgm:pt>
    <dgm:pt modelId="{49A9D4EE-0549-4821-8F46-1848C596F8D0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60A2BC3D-CFA1-467F-BFFF-69937E651DE1}" type="parTrans" cxnId="{7BED0C53-9DDA-49A6-A642-A782A6D15AFB}">
      <dgm:prSet/>
      <dgm:spPr/>
      <dgm:t>
        <a:bodyPr/>
        <a:lstStyle/>
        <a:p>
          <a:endParaRPr lang="en-US"/>
        </a:p>
      </dgm:t>
    </dgm:pt>
    <dgm:pt modelId="{79A18EA4-B6DF-4515-A5BC-452B5AB65661}" type="sibTrans" cxnId="{7BED0C53-9DDA-49A6-A642-A782A6D15AFB}">
      <dgm:prSet/>
      <dgm:spPr/>
      <dgm:t>
        <a:bodyPr/>
        <a:lstStyle/>
        <a:p>
          <a:endParaRPr lang="en-US"/>
        </a:p>
      </dgm:t>
    </dgm:pt>
    <dgm:pt modelId="{77A6B0D9-4743-45BE-BB43-53BDAF2D637E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EF4058F3-8049-47AD-A674-439A8C4690A2}" type="parTrans" cxnId="{0D591628-F5FB-4346-AECC-D4709C2CCA65}">
      <dgm:prSet/>
      <dgm:spPr/>
      <dgm:t>
        <a:bodyPr/>
        <a:lstStyle/>
        <a:p>
          <a:endParaRPr lang="en-US"/>
        </a:p>
      </dgm:t>
    </dgm:pt>
    <dgm:pt modelId="{DFE70A01-C9F2-4796-9102-C1BE27200F52}" type="sibTrans" cxnId="{0D591628-F5FB-4346-AECC-D4709C2CCA65}">
      <dgm:prSet/>
      <dgm:spPr/>
      <dgm:t>
        <a:bodyPr/>
        <a:lstStyle/>
        <a:p>
          <a:endParaRPr lang="en-US"/>
        </a:p>
      </dgm:t>
    </dgm:pt>
    <dgm:pt modelId="{4443F7DB-202A-4299-A266-3118555AA995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3A9123B7-A2A1-40DA-BA6A-D7F5B2D6F6C2}" type="parTrans" cxnId="{A406E715-4C9F-44C6-98F1-63A037500767}">
      <dgm:prSet/>
      <dgm:spPr/>
      <dgm:t>
        <a:bodyPr/>
        <a:lstStyle/>
        <a:p>
          <a:endParaRPr lang="en-US"/>
        </a:p>
      </dgm:t>
    </dgm:pt>
    <dgm:pt modelId="{313536F8-ACCB-4C20-B265-3595A26B6E90}" type="sibTrans" cxnId="{A406E715-4C9F-44C6-98F1-63A037500767}">
      <dgm:prSet/>
      <dgm:spPr/>
      <dgm:t>
        <a:bodyPr/>
        <a:lstStyle/>
        <a:p>
          <a:endParaRPr lang="en-US"/>
        </a:p>
      </dgm:t>
    </dgm:pt>
    <dgm:pt modelId="{DFC0B1DF-7F12-43EE-A035-27B209018989}">
      <dgm:prSet phldrT="[Text]"/>
      <dgm:spPr/>
      <dgm:t>
        <a:bodyPr/>
        <a:lstStyle/>
        <a:p>
          <a:r>
            <a:rPr lang="en-US" dirty="0"/>
            <a:t>Promote</a:t>
          </a:r>
        </a:p>
      </dgm:t>
    </dgm:pt>
    <dgm:pt modelId="{13C7C426-F365-40B8-960C-7DFA35C2912A}" type="parTrans" cxnId="{302D137E-089C-47A1-A8C3-8A3F8C1B1CF2}">
      <dgm:prSet/>
      <dgm:spPr/>
      <dgm:t>
        <a:bodyPr/>
        <a:lstStyle/>
        <a:p>
          <a:endParaRPr lang="en-US"/>
        </a:p>
      </dgm:t>
    </dgm:pt>
    <dgm:pt modelId="{0D0254F7-7681-4C90-A24A-948ECFBFD631}" type="sibTrans" cxnId="{302D137E-089C-47A1-A8C3-8A3F8C1B1CF2}">
      <dgm:prSet/>
      <dgm:spPr/>
      <dgm:t>
        <a:bodyPr/>
        <a:lstStyle/>
        <a:p>
          <a:endParaRPr lang="en-US"/>
        </a:p>
      </dgm:t>
    </dgm:pt>
    <dgm:pt modelId="{C7CE2629-00D5-4330-98D1-28B50BF18B12}" type="pres">
      <dgm:prSet presAssocID="{17678DFE-9438-46D8-98AE-F7B2F5A04C71}" presName="Name0" presStyleCnt="0">
        <dgm:presLayoutVars>
          <dgm:dir/>
          <dgm:animLvl val="lvl"/>
          <dgm:resizeHandles val="exact"/>
        </dgm:presLayoutVars>
      </dgm:prSet>
      <dgm:spPr/>
    </dgm:pt>
    <dgm:pt modelId="{CE31D56B-4738-47A5-A980-2859B4E45CBD}" type="pres">
      <dgm:prSet presAssocID="{F0FB3D9F-95CA-4F94-B119-6AFDEFE5A3A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3A60C96-09C3-4EC6-8C2E-03005AF30DA6}" type="pres">
      <dgm:prSet presAssocID="{DDB7339F-82A8-4B69-B032-A830F5998E3B}" presName="parTxOnlySpace" presStyleCnt="0"/>
      <dgm:spPr/>
    </dgm:pt>
    <dgm:pt modelId="{CADEE431-0DF5-4D72-AA9A-B3E1755BCAFA}" type="pres">
      <dgm:prSet presAssocID="{16B5E21E-03D4-4F52-B08C-55ED5D8C06A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47650FA-113D-4460-85DB-66D2789BA018}" type="pres">
      <dgm:prSet presAssocID="{E4E3DB44-2FA7-4EF9-A5F6-0EC9337BF5C1}" presName="parTxOnlySpace" presStyleCnt="0"/>
      <dgm:spPr/>
    </dgm:pt>
    <dgm:pt modelId="{3D8F21EF-7A05-4E50-A58C-3FBB730BD022}" type="pres">
      <dgm:prSet presAssocID="{49A9D4EE-0549-4821-8F46-1848C596F8D0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A6E1E7D-4C91-43F8-B3D5-66114CD774DC}" type="pres">
      <dgm:prSet presAssocID="{79A18EA4-B6DF-4515-A5BC-452B5AB65661}" presName="parTxOnlySpace" presStyleCnt="0"/>
      <dgm:spPr/>
    </dgm:pt>
    <dgm:pt modelId="{FE894B73-4FA2-4DAC-AB7B-DFBB0BDFD809}" type="pres">
      <dgm:prSet presAssocID="{77A6B0D9-4743-45BE-BB43-53BDAF2D637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4EFF6A-CF4E-4D20-B5AD-A2E06BD9C984}" type="pres">
      <dgm:prSet presAssocID="{DFE70A01-C9F2-4796-9102-C1BE27200F52}" presName="parTxOnlySpace" presStyleCnt="0"/>
      <dgm:spPr/>
    </dgm:pt>
    <dgm:pt modelId="{78D06577-849E-4DED-A918-C6249922E1C9}" type="pres">
      <dgm:prSet presAssocID="{4443F7DB-202A-4299-A266-3118555AA99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ECF6DE9-001B-4DC3-B2D1-BC5FF5B4DF0F}" type="pres">
      <dgm:prSet presAssocID="{313536F8-ACCB-4C20-B265-3595A26B6E90}" presName="parTxOnlySpace" presStyleCnt="0"/>
      <dgm:spPr/>
    </dgm:pt>
    <dgm:pt modelId="{B12F211A-3B6B-43B7-A66C-E96640D4108D}" type="pres">
      <dgm:prSet presAssocID="{DFC0B1DF-7F12-43EE-A035-27B209018989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406E715-4C9F-44C6-98F1-63A037500767}" srcId="{17678DFE-9438-46D8-98AE-F7B2F5A04C71}" destId="{4443F7DB-202A-4299-A266-3118555AA995}" srcOrd="4" destOrd="0" parTransId="{3A9123B7-A2A1-40DA-BA6A-D7F5B2D6F6C2}" sibTransId="{313536F8-ACCB-4C20-B265-3595A26B6E90}"/>
    <dgm:cxn modelId="{0D591628-F5FB-4346-AECC-D4709C2CCA65}" srcId="{17678DFE-9438-46D8-98AE-F7B2F5A04C71}" destId="{77A6B0D9-4743-45BE-BB43-53BDAF2D637E}" srcOrd="3" destOrd="0" parTransId="{EF4058F3-8049-47AD-A674-439A8C4690A2}" sibTransId="{DFE70A01-C9F2-4796-9102-C1BE27200F52}"/>
    <dgm:cxn modelId="{9D2D6E39-3280-4414-8FCF-229F16EC2779}" srcId="{17678DFE-9438-46D8-98AE-F7B2F5A04C71}" destId="{F0FB3D9F-95CA-4F94-B119-6AFDEFE5A3A4}" srcOrd="0" destOrd="0" parTransId="{C9636D58-4D88-4A24-B969-780A1BE3C2D9}" sibTransId="{DDB7339F-82A8-4B69-B032-A830F5998E3B}"/>
    <dgm:cxn modelId="{ECAEE95F-BEA7-4CF1-8454-0EC55DA56A48}" type="presOf" srcId="{17678DFE-9438-46D8-98AE-F7B2F5A04C71}" destId="{C7CE2629-00D5-4330-98D1-28B50BF18B12}" srcOrd="0" destOrd="0" presId="urn:microsoft.com/office/officeart/2005/8/layout/chevron1"/>
    <dgm:cxn modelId="{0B434344-084A-43E6-8CAD-5806BD9A7F40}" type="presOf" srcId="{F0FB3D9F-95CA-4F94-B119-6AFDEFE5A3A4}" destId="{CE31D56B-4738-47A5-A980-2859B4E45CBD}" srcOrd="0" destOrd="0" presId="urn:microsoft.com/office/officeart/2005/8/layout/chevron1"/>
    <dgm:cxn modelId="{7BED0C53-9DDA-49A6-A642-A782A6D15AFB}" srcId="{17678DFE-9438-46D8-98AE-F7B2F5A04C71}" destId="{49A9D4EE-0549-4821-8F46-1848C596F8D0}" srcOrd="2" destOrd="0" parTransId="{60A2BC3D-CFA1-467F-BFFF-69937E651DE1}" sibTransId="{79A18EA4-B6DF-4515-A5BC-452B5AB65661}"/>
    <dgm:cxn modelId="{E13B1B75-C2EB-472A-89DF-30AEB3B36328}" srcId="{17678DFE-9438-46D8-98AE-F7B2F5A04C71}" destId="{16B5E21E-03D4-4F52-B08C-55ED5D8C06AD}" srcOrd="1" destOrd="0" parTransId="{2261313C-3AB4-4C64-B547-BE963D503C74}" sibTransId="{E4E3DB44-2FA7-4EF9-A5F6-0EC9337BF5C1}"/>
    <dgm:cxn modelId="{302D137E-089C-47A1-A8C3-8A3F8C1B1CF2}" srcId="{17678DFE-9438-46D8-98AE-F7B2F5A04C71}" destId="{DFC0B1DF-7F12-43EE-A035-27B209018989}" srcOrd="5" destOrd="0" parTransId="{13C7C426-F365-40B8-960C-7DFA35C2912A}" sibTransId="{0D0254F7-7681-4C90-A24A-948ECFBFD631}"/>
    <dgm:cxn modelId="{B6CA1E97-3A60-41AB-8CAF-E6D07C54CA4D}" type="presOf" srcId="{49A9D4EE-0549-4821-8F46-1848C596F8D0}" destId="{3D8F21EF-7A05-4E50-A58C-3FBB730BD022}" srcOrd="0" destOrd="0" presId="urn:microsoft.com/office/officeart/2005/8/layout/chevron1"/>
    <dgm:cxn modelId="{9611FC97-6F95-4452-98F5-61E400ADF48E}" type="presOf" srcId="{77A6B0D9-4743-45BE-BB43-53BDAF2D637E}" destId="{FE894B73-4FA2-4DAC-AB7B-DFBB0BDFD809}" srcOrd="0" destOrd="0" presId="urn:microsoft.com/office/officeart/2005/8/layout/chevron1"/>
    <dgm:cxn modelId="{3DAFA3B9-A19D-46C3-933B-E236B5D98ABE}" type="presOf" srcId="{16B5E21E-03D4-4F52-B08C-55ED5D8C06AD}" destId="{CADEE431-0DF5-4D72-AA9A-B3E1755BCAFA}" srcOrd="0" destOrd="0" presId="urn:microsoft.com/office/officeart/2005/8/layout/chevron1"/>
    <dgm:cxn modelId="{64EA5FC5-0CD9-40E5-BEF1-E6A4B6147E37}" type="presOf" srcId="{DFC0B1DF-7F12-43EE-A035-27B209018989}" destId="{B12F211A-3B6B-43B7-A66C-E96640D4108D}" srcOrd="0" destOrd="0" presId="urn:microsoft.com/office/officeart/2005/8/layout/chevron1"/>
    <dgm:cxn modelId="{E74841C9-7634-41BE-895F-0D8D967E3FFA}" type="presOf" srcId="{4443F7DB-202A-4299-A266-3118555AA995}" destId="{78D06577-849E-4DED-A918-C6249922E1C9}" srcOrd="0" destOrd="0" presId="urn:microsoft.com/office/officeart/2005/8/layout/chevron1"/>
    <dgm:cxn modelId="{4F433DD5-D11E-4AEF-9934-5C8708D183AF}" type="presParOf" srcId="{C7CE2629-00D5-4330-98D1-28B50BF18B12}" destId="{CE31D56B-4738-47A5-A980-2859B4E45CBD}" srcOrd="0" destOrd="0" presId="urn:microsoft.com/office/officeart/2005/8/layout/chevron1"/>
    <dgm:cxn modelId="{7AD6409C-4A5F-4BDD-8FF9-7B3FF65D74C3}" type="presParOf" srcId="{C7CE2629-00D5-4330-98D1-28B50BF18B12}" destId="{43A60C96-09C3-4EC6-8C2E-03005AF30DA6}" srcOrd="1" destOrd="0" presId="urn:microsoft.com/office/officeart/2005/8/layout/chevron1"/>
    <dgm:cxn modelId="{FEFBE795-84FA-46DC-BED1-3EA5E270A0D1}" type="presParOf" srcId="{C7CE2629-00D5-4330-98D1-28B50BF18B12}" destId="{CADEE431-0DF5-4D72-AA9A-B3E1755BCAFA}" srcOrd="2" destOrd="0" presId="urn:microsoft.com/office/officeart/2005/8/layout/chevron1"/>
    <dgm:cxn modelId="{84EF01DE-F3BC-4325-9712-AF72C6826024}" type="presParOf" srcId="{C7CE2629-00D5-4330-98D1-28B50BF18B12}" destId="{A47650FA-113D-4460-85DB-66D2789BA018}" srcOrd="3" destOrd="0" presId="urn:microsoft.com/office/officeart/2005/8/layout/chevron1"/>
    <dgm:cxn modelId="{8F6C6567-7BAA-4216-B2E1-D6C5B4B6A1D1}" type="presParOf" srcId="{C7CE2629-00D5-4330-98D1-28B50BF18B12}" destId="{3D8F21EF-7A05-4E50-A58C-3FBB730BD022}" srcOrd="4" destOrd="0" presId="urn:microsoft.com/office/officeart/2005/8/layout/chevron1"/>
    <dgm:cxn modelId="{96F60C75-0C85-4C3F-A115-B73DC8601252}" type="presParOf" srcId="{C7CE2629-00D5-4330-98D1-28B50BF18B12}" destId="{DA6E1E7D-4C91-43F8-B3D5-66114CD774DC}" srcOrd="5" destOrd="0" presId="urn:microsoft.com/office/officeart/2005/8/layout/chevron1"/>
    <dgm:cxn modelId="{A759EF1F-1478-4F1B-A733-D6C30AA46D08}" type="presParOf" srcId="{C7CE2629-00D5-4330-98D1-28B50BF18B12}" destId="{FE894B73-4FA2-4DAC-AB7B-DFBB0BDFD809}" srcOrd="6" destOrd="0" presId="urn:microsoft.com/office/officeart/2005/8/layout/chevron1"/>
    <dgm:cxn modelId="{65EFF825-18A3-49DF-974B-2E93B18707D1}" type="presParOf" srcId="{C7CE2629-00D5-4330-98D1-28B50BF18B12}" destId="{6C4EFF6A-CF4E-4D20-B5AD-A2E06BD9C984}" srcOrd="7" destOrd="0" presId="urn:microsoft.com/office/officeart/2005/8/layout/chevron1"/>
    <dgm:cxn modelId="{F8AFA276-CCD7-4E5A-85A6-87D4AD6CAD99}" type="presParOf" srcId="{C7CE2629-00D5-4330-98D1-28B50BF18B12}" destId="{78D06577-849E-4DED-A918-C6249922E1C9}" srcOrd="8" destOrd="0" presId="urn:microsoft.com/office/officeart/2005/8/layout/chevron1"/>
    <dgm:cxn modelId="{5A09669C-946F-4FB5-B30F-1E6996167EFA}" type="presParOf" srcId="{C7CE2629-00D5-4330-98D1-28B50BF18B12}" destId="{BECF6DE9-001B-4DC3-B2D1-BC5FF5B4DF0F}" srcOrd="9" destOrd="0" presId="urn:microsoft.com/office/officeart/2005/8/layout/chevron1"/>
    <dgm:cxn modelId="{5E65AE92-C426-4B60-ADC5-69D977804568}" type="presParOf" srcId="{C7CE2629-00D5-4330-98D1-28B50BF18B12}" destId="{B12F211A-3B6B-43B7-A66C-E96640D4108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32F4-3379-4B97-A559-A3A8D6EAAB1E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004C9-18CC-4A4C-BAB9-A8DA82B84162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1865A-B35B-48E4-A7F0-E04391426897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Current Challenges with our product development and delivery process</a:t>
          </a:r>
        </a:p>
      </dsp:txBody>
      <dsp:txXfrm>
        <a:off x="1195647" y="2042"/>
        <a:ext cx="4446327" cy="1035192"/>
      </dsp:txXfrm>
    </dsp:sp>
    <dsp:sp modelId="{DA54259D-01E1-4960-BCCB-ED60CA20225D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A6E52-38F9-4207-AB3E-E0F40E822C53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0DAAB-4115-4B5B-9EFA-D5EF37B5EFE8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Continuous Integration</a:t>
          </a:r>
        </a:p>
      </dsp:txBody>
      <dsp:txXfrm>
        <a:off x="1195647" y="1296033"/>
        <a:ext cx="4446327" cy="1035192"/>
      </dsp:txXfrm>
    </dsp:sp>
    <dsp:sp modelId="{AE2650E0-BE52-4875-986F-B55D0B9C7B07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7702C-19FC-4F7B-B896-B3B0F4ABD273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DCBCF-671C-4F23-A392-3A447F5A134E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Continuous Deployment</a:t>
          </a:r>
        </a:p>
      </dsp:txBody>
      <dsp:txXfrm>
        <a:off x="1195647" y="2590024"/>
        <a:ext cx="4446327" cy="1035192"/>
      </dsp:txXfrm>
    </dsp:sp>
    <dsp:sp modelId="{FD9DB415-0EAF-4D76-8D41-8E01435CF719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40055-7D24-43E1-A66B-C9B1D092A7B9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79CCC-3091-42AA-85F9-FA95AC238FB6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Value of Continuous Delivery</a:t>
          </a:r>
        </a:p>
      </dsp:txBody>
      <dsp:txXfrm>
        <a:off x="1195647" y="3884014"/>
        <a:ext cx="4446327" cy="103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1D56B-4738-47A5-A980-2859B4E45CBD}">
      <dsp:nvSpPr>
        <dsp:cNvPr id="0" name=""/>
        <dsp:cNvSpPr/>
      </dsp:nvSpPr>
      <dsp:spPr>
        <a:xfrm>
          <a:off x="3968" y="1554920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</a:t>
          </a:r>
        </a:p>
      </dsp:txBody>
      <dsp:txXfrm>
        <a:off x="299243" y="1554920"/>
        <a:ext cx="885825" cy="590549"/>
      </dsp:txXfrm>
    </dsp:sp>
    <dsp:sp modelId="{CADEE431-0DF5-4D72-AA9A-B3E1755BCAFA}">
      <dsp:nvSpPr>
        <dsp:cNvPr id="0" name=""/>
        <dsp:cNvSpPr/>
      </dsp:nvSpPr>
      <dsp:spPr>
        <a:xfrm>
          <a:off x="1332706" y="1554920"/>
          <a:ext cx="1476374" cy="5905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</a:t>
          </a:r>
        </a:p>
      </dsp:txBody>
      <dsp:txXfrm>
        <a:off x="1627981" y="1554920"/>
        <a:ext cx="885825" cy="590549"/>
      </dsp:txXfrm>
    </dsp:sp>
    <dsp:sp modelId="{3D8F21EF-7A05-4E50-A58C-3FBB730BD022}">
      <dsp:nvSpPr>
        <dsp:cNvPr id="0" name=""/>
        <dsp:cNvSpPr/>
      </dsp:nvSpPr>
      <dsp:spPr>
        <a:xfrm>
          <a:off x="2661443" y="1554920"/>
          <a:ext cx="1476374" cy="59054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</dsp:txBody>
      <dsp:txXfrm>
        <a:off x="2956718" y="1554920"/>
        <a:ext cx="885825" cy="590549"/>
      </dsp:txXfrm>
    </dsp:sp>
    <dsp:sp modelId="{FE894B73-4FA2-4DAC-AB7B-DFBB0BDFD809}">
      <dsp:nvSpPr>
        <dsp:cNvPr id="0" name=""/>
        <dsp:cNvSpPr/>
      </dsp:nvSpPr>
      <dsp:spPr>
        <a:xfrm>
          <a:off x="3990181" y="1554920"/>
          <a:ext cx="1476374" cy="5905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</a:t>
          </a:r>
        </a:p>
      </dsp:txBody>
      <dsp:txXfrm>
        <a:off x="4285456" y="1554920"/>
        <a:ext cx="885825" cy="590549"/>
      </dsp:txXfrm>
    </dsp:sp>
    <dsp:sp modelId="{78D06577-849E-4DED-A918-C6249922E1C9}">
      <dsp:nvSpPr>
        <dsp:cNvPr id="0" name=""/>
        <dsp:cNvSpPr/>
      </dsp:nvSpPr>
      <dsp:spPr>
        <a:xfrm>
          <a:off x="5318918" y="1554920"/>
          <a:ext cx="1476374" cy="59054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Verify</a:t>
          </a:r>
        </a:p>
      </dsp:txBody>
      <dsp:txXfrm>
        <a:off x="5614193" y="1554920"/>
        <a:ext cx="885825" cy="590549"/>
      </dsp:txXfrm>
    </dsp:sp>
    <dsp:sp modelId="{B12F211A-3B6B-43B7-A66C-E96640D4108D}">
      <dsp:nvSpPr>
        <dsp:cNvPr id="0" name=""/>
        <dsp:cNvSpPr/>
      </dsp:nvSpPr>
      <dsp:spPr>
        <a:xfrm>
          <a:off x="6647656" y="1554920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Promote</a:t>
          </a:r>
        </a:p>
      </dsp:txBody>
      <dsp:txXfrm>
        <a:off x="6942931" y="1554920"/>
        <a:ext cx="885825" cy="590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1D56B-4738-47A5-A980-2859B4E45CBD}">
      <dsp:nvSpPr>
        <dsp:cNvPr id="0" name=""/>
        <dsp:cNvSpPr/>
      </dsp:nvSpPr>
      <dsp:spPr>
        <a:xfrm>
          <a:off x="3968" y="1554920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</a:t>
          </a:r>
        </a:p>
      </dsp:txBody>
      <dsp:txXfrm>
        <a:off x="299243" y="1554920"/>
        <a:ext cx="885825" cy="590549"/>
      </dsp:txXfrm>
    </dsp:sp>
    <dsp:sp modelId="{CADEE431-0DF5-4D72-AA9A-B3E1755BCAFA}">
      <dsp:nvSpPr>
        <dsp:cNvPr id="0" name=""/>
        <dsp:cNvSpPr/>
      </dsp:nvSpPr>
      <dsp:spPr>
        <a:xfrm>
          <a:off x="1332706" y="1554920"/>
          <a:ext cx="1476374" cy="5905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</a:t>
          </a:r>
        </a:p>
      </dsp:txBody>
      <dsp:txXfrm>
        <a:off x="1627981" y="1554920"/>
        <a:ext cx="885825" cy="590549"/>
      </dsp:txXfrm>
    </dsp:sp>
    <dsp:sp modelId="{3D8F21EF-7A05-4E50-A58C-3FBB730BD022}">
      <dsp:nvSpPr>
        <dsp:cNvPr id="0" name=""/>
        <dsp:cNvSpPr/>
      </dsp:nvSpPr>
      <dsp:spPr>
        <a:xfrm>
          <a:off x="2661443" y="1554920"/>
          <a:ext cx="1476374" cy="59054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</dsp:txBody>
      <dsp:txXfrm>
        <a:off x="2956718" y="1554920"/>
        <a:ext cx="885825" cy="590549"/>
      </dsp:txXfrm>
    </dsp:sp>
    <dsp:sp modelId="{FE894B73-4FA2-4DAC-AB7B-DFBB0BDFD809}">
      <dsp:nvSpPr>
        <dsp:cNvPr id="0" name=""/>
        <dsp:cNvSpPr/>
      </dsp:nvSpPr>
      <dsp:spPr>
        <a:xfrm>
          <a:off x="3990181" y="1554920"/>
          <a:ext cx="1476374" cy="5905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</a:t>
          </a:r>
        </a:p>
      </dsp:txBody>
      <dsp:txXfrm>
        <a:off x="4285456" y="1554920"/>
        <a:ext cx="885825" cy="590549"/>
      </dsp:txXfrm>
    </dsp:sp>
    <dsp:sp modelId="{78D06577-849E-4DED-A918-C6249922E1C9}">
      <dsp:nvSpPr>
        <dsp:cNvPr id="0" name=""/>
        <dsp:cNvSpPr/>
      </dsp:nvSpPr>
      <dsp:spPr>
        <a:xfrm>
          <a:off x="5318918" y="1554920"/>
          <a:ext cx="1476374" cy="59054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Verify</a:t>
          </a:r>
        </a:p>
      </dsp:txBody>
      <dsp:txXfrm>
        <a:off x="5614193" y="1554920"/>
        <a:ext cx="885825" cy="590549"/>
      </dsp:txXfrm>
    </dsp:sp>
    <dsp:sp modelId="{B12F211A-3B6B-43B7-A66C-E96640D4108D}">
      <dsp:nvSpPr>
        <dsp:cNvPr id="0" name=""/>
        <dsp:cNvSpPr/>
      </dsp:nvSpPr>
      <dsp:spPr>
        <a:xfrm>
          <a:off x="6647656" y="1554920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Promote</a:t>
          </a:r>
        </a:p>
      </dsp:txBody>
      <dsp:txXfrm>
        <a:off x="6942931" y="1554920"/>
        <a:ext cx="885825" cy="590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1D56B-4738-47A5-A980-2859B4E45CBD}">
      <dsp:nvSpPr>
        <dsp:cNvPr id="0" name=""/>
        <dsp:cNvSpPr/>
      </dsp:nvSpPr>
      <dsp:spPr>
        <a:xfrm>
          <a:off x="3968" y="1554920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</a:t>
          </a:r>
        </a:p>
      </dsp:txBody>
      <dsp:txXfrm>
        <a:off x="299243" y="1554920"/>
        <a:ext cx="885825" cy="590549"/>
      </dsp:txXfrm>
    </dsp:sp>
    <dsp:sp modelId="{CADEE431-0DF5-4D72-AA9A-B3E1755BCAFA}">
      <dsp:nvSpPr>
        <dsp:cNvPr id="0" name=""/>
        <dsp:cNvSpPr/>
      </dsp:nvSpPr>
      <dsp:spPr>
        <a:xfrm>
          <a:off x="1332706" y="1554920"/>
          <a:ext cx="1476374" cy="5905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</a:t>
          </a:r>
        </a:p>
      </dsp:txBody>
      <dsp:txXfrm>
        <a:off x="1627981" y="1554920"/>
        <a:ext cx="885825" cy="590549"/>
      </dsp:txXfrm>
    </dsp:sp>
    <dsp:sp modelId="{3D8F21EF-7A05-4E50-A58C-3FBB730BD022}">
      <dsp:nvSpPr>
        <dsp:cNvPr id="0" name=""/>
        <dsp:cNvSpPr/>
      </dsp:nvSpPr>
      <dsp:spPr>
        <a:xfrm>
          <a:off x="2661443" y="1554920"/>
          <a:ext cx="1476374" cy="59054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</dsp:txBody>
      <dsp:txXfrm>
        <a:off x="2956718" y="1554920"/>
        <a:ext cx="885825" cy="590549"/>
      </dsp:txXfrm>
    </dsp:sp>
    <dsp:sp modelId="{FE894B73-4FA2-4DAC-AB7B-DFBB0BDFD809}">
      <dsp:nvSpPr>
        <dsp:cNvPr id="0" name=""/>
        <dsp:cNvSpPr/>
      </dsp:nvSpPr>
      <dsp:spPr>
        <a:xfrm>
          <a:off x="3990181" y="1554920"/>
          <a:ext cx="1476374" cy="5905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</a:t>
          </a:r>
        </a:p>
      </dsp:txBody>
      <dsp:txXfrm>
        <a:off x="4285456" y="1554920"/>
        <a:ext cx="885825" cy="590549"/>
      </dsp:txXfrm>
    </dsp:sp>
    <dsp:sp modelId="{78D06577-849E-4DED-A918-C6249922E1C9}">
      <dsp:nvSpPr>
        <dsp:cNvPr id="0" name=""/>
        <dsp:cNvSpPr/>
      </dsp:nvSpPr>
      <dsp:spPr>
        <a:xfrm>
          <a:off x="5318918" y="1554920"/>
          <a:ext cx="1476374" cy="59054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Verify</a:t>
          </a:r>
        </a:p>
      </dsp:txBody>
      <dsp:txXfrm>
        <a:off x="5614193" y="1554920"/>
        <a:ext cx="885825" cy="590549"/>
      </dsp:txXfrm>
    </dsp:sp>
    <dsp:sp modelId="{B12F211A-3B6B-43B7-A66C-E96640D4108D}">
      <dsp:nvSpPr>
        <dsp:cNvPr id="0" name=""/>
        <dsp:cNvSpPr/>
      </dsp:nvSpPr>
      <dsp:spPr>
        <a:xfrm>
          <a:off x="6647656" y="1554920"/>
          <a:ext cx="1476374" cy="5905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Promote</a:t>
          </a:r>
        </a:p>
      </dsp:txBody>
      <dsp:txXfrm>
        <a:off x="6942931" y="1554920"/>
        <a:ext cx="885825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classroom.udacity.com/nanodegrees/nd9991/parts/49ac1f4a-6345-4b9f-85dc-6db637ba8c22/modules/c4ef4afe-70f0-48a5-b671-693114a87a1d/lessons/ee0f1400-d760-43d8-b0b3-e9e60171b77f/concepts/ed01fe99-630f-4c15-b48c-9ce188ef8d26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Why adopt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Stuart Kozola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8594C-1C56-4B42-B2E9-40630752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7C11CC-7680-4FB2-9D4A-205A74070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03254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0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F67421-0F53-4CEB-87A1-FA7ED1CB62CF}"/>
              </a:ext>
            </a:extLst>
          </p:cNvPr>
          <p:cNvGrpSpPr/>
          <p:nvPr/>
        </p:nvGrpSpPr>
        <p:grpSpPr>
          <a:xfrm>
            <a:off x="1447800" y="5004452"/>
            <a:ext cx="10300749" cy="1184536"/>
            <a:chOff x="1485089" y="1416773"/>
            <a:chExt cx="10300749" cy="1184536"/>
          </a:xfrm>
          <a:solidFill>
            <a:schemeClr val="bg1">
              <a:lumMod val="85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AC9BCA-4E68-4031-BA66-C6A50374B350}"/>
                </a:ext>
              </a:extLst>
            </p:cNvPr>
            <p:cNvSpPr/>
            <p:nvPr/>
          </p:nvSpPr>
          <p:spPr>
            <a:xfrm>
              <a:off x="1958502" y="1425751"/>
              <a:ext cx="9827336" cy="1175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562E380-5BE5-4F0C-862F-C66C2CC4C511}"/>
                </a:ext>
              </a:extLst>
            </p:cNvPr>
            <p:cNvSpPr/>
            <p:nvPr/>
          </p:nvSpPr>
          <p:spPr>
            <a:xfrm rot="16200000">
              <a:off x="1134017" y="1767845"/>
              <a:ext cx="1175557" cy="473414"/>
            </a:xfrm>
            <a:prstGeom prst="triangle">
              <a:avLst>
                <a:gd name="adj" fmla="val 483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BADB3C-BAFB-4162-837E-ED70A4BAE62C}"/>
              </a:ext>
            </a:extLst>
          </p:cNvPr>
          <p:cNvGrpSpPr/>
          <p:nvPr/>
        </p:nvGrpSpPr>
        <p:grpSpPr>
          <a:xfrm>
            <a:off x="1447801" y="3655143"/>
            <a:ext cx="10300749" cy="1184536"/>
            <a:chOff x="1485089" y="1416773"/>
            <a:chExt cx="10300749" cy="1184536"/>
          </a:xfrm>
          <a:solidFill>
            <a:schemeClr val="bg1">
              <a:lumMod val="85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32FE66-7335-47FF-8550-EEDE39D59963}"/>
                </a:ext>
              </a:extLst>
            </p:cNvPr>
            <p:cNvSpPr/>
            <p:nvPr/>
          </p:nvSpPr>
          <p:spPr>
            <a:xfrm>
              <a:off x="1958502" y="1425751"/>
              <a:ext cx="9827336" cy="1175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795B0C8-D6CD-4801-96AE-BAE3BCB9110C}"/>
                </a:ext>
              </a:extLst>
            </p:cNvPr>
            <p:cNvSpPr/>
            <p:nvPr/>
          </p:nvSpPr>
          <p:spPr>
            <a:xfrm rot="16200000">
              <a:off x="1134017" y="1767845"/>
              <a:ext cx="1175557" cy="473414"/>
            </a:xfrm>
            <a:prstGeom prst="triangle">
              <a:avLst>
                <a:gd name="adj" fmla="val 483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7701E8-B9F8-47B1-A4CF-5454240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and desired state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DEB280-2A4A-4781-AFB7-F2209FA7F4EB}"/>
              </a:ext>
            </a:extLst>
          </p:cNvPr>
          <p:cNvGrpSpPr/>
          <p:nvPr/>
        </p:nvGrpSpPr>
        <p:grpSpPr>
          <a:xfrm>
            <a:off x="1447801" y="2370252"/>
            <a:ext cx="10300749" cy="1184536"/>
            <a:chOff x="1485089" y="1416773"/>
            <a:chExt cx="10300749" cy="1184536"/>
          </a:xfrm>
          <a:solidFill>
            <a:schemeClr val="bg1">
              <a:lumMod val="8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16B761-9EFB-4392-AE04-4FCE12E19B1E}"/>
                </a:ext>
              </a:extLst>
            </p:cNvPr>
            <p:cNvSpPr/>
            <p:nvPr/>
          </p:nvSpPr>
          <p:spPr>
            <a:xfrm>
              <a:off x="1958502" y="1425751"/>
              <a:ext cx="9827336" cy="1175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7E371CA-F6DC-4B93-BD7A-7142A7D87146}"/>
                </a:ext>
              </a:extLst>
            </p:cNvPr>
            <p:cNvSpPr/>
            <p:nvPr/>
          </p:nvSpPr>
          <p:spPr>
            <a:xfrm rot="16200000">
              <a:off x="1134017" y="1767845"/>
              <a:ext cx="1175557" cy="473414"/>
            </a:xfrm>
            <a:prstGeom prst="triangle">
              <a:avLst>
                <a:gd name="adj" fmla="val 483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3DCB8B-D519-423E-B5B3-A2261E275702}"/>
              </a:ext>
            </a:extLst>
          </p:cNvPr>
          <p:cNvSpPr txBox="1"/>
          <p:nvPr/>
        </p:nvSpPr>
        <p:spPr>
          <a:xfrm>
            <a:off x="1977790" y="2442158"/>
            <a:ext cx="233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Multiple developers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Inconsistent code/binaries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Manual root cause analysis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Inconsistent test coverage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Limited visibility into trends</a:t>
            </a: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063464-7EB6-4380-8590-C9163BF53236}"/>
              </a:ext>
            </a:extLst>
          </p:cNvPr>
          <p:cNvSpPr txBox="1"/>
          <p:nvPr/>
        </p:nvSpPr>
        <p:spPr>
          <a:xfrm>
            <a:off x="1977790" y="3772789"/>
            <a:ext cx="221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Inconsistent releases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Slow releases of features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Time consuming bug hunts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Manual deployments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Limited monitoring of issues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3FCBF7-EE84-42F4-A4E3-87B4E4983BE7}"/>
              </a:ext>
            </a:extLst>
          </p:cNvPr>
          <p:cNvSpPr txBox="1"/>
          <p:nvPr/>
        </p:nvSpPr>
        <p:spPr>
          <a:xfrm>
            <a:off x="1977791" y="5105759"/>
            <a:ext cx="208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Silos: code + tools + teams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Manual processes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Inconsistent versions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Escaped defects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Limited insight into failures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4EDB62-9118-4603-A6CD-2101C6B9E9E6}"/>
              </a:ext>
            </a:extLst>
          </p:cNvPr>
          <p:cNvSpPr/>
          <p:nvPr/>
        </p:nvSpPr>
        <p:spPr>
          <a:xfrm>
            <a:off x="1977791" y="1974119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Current State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B6BB42-F11B-4F9C-860C-C825A3D0E263}"/>
              </a:ext>
            </a:extLst>
          </p:cNvPr>
          <p:cNvSpPr/>
          <p:nvPr/>
        </p:nvSpPr>
        <p:spPr>
          <a:xfrm>
            <a:off x="5037220" y="19938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92149D-21C0-49C5-AC5F-F21B62BEA14D}"/>
              </a:ext>
            </a:extLst>
          </p:cNvPr>
          <p:cNvSpPr/>
          <p:nvPr/>
        </p:nvSpPr>
        <p:spPr>
          <a:xfrm>
            <a:off x="6884213" y="198548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Desired State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E3E185-02FD-4A45-8533-0CBAAC4C4004}"/>
              </a:ext>
            </a:extLst>
          </p:cNvPr>
          <p:cNvGrpSpPr/>
          <p:nvPr/>
        </p:nvGrpSpPr>
        <p:grpSpPr>
          <a:xfrm>
            <a:off x="4115960" y="2500107"/>
            <a:ext cx="2552352" cy="924101"/>
            <a:chOff x="7853292" y="2467522"/>
            <a:chExt cx="3371219" cy="924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0C8A05-022A-4D9A-B4E6-0DD61A42B878}"/>
                </a:ext>
              </a:extLst>
            </p:cNvPr>
            <p:cNvSpPr/>
            <p:nvPr/>
          </p:nvSpPr>
          <p:spPr>
            <a:xfrm>
              <a:off x="7853293" y="2467522"/>
              <a:ext cx="3371218" cy="9241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spcBef>
                  <a:spcPts val="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Source Sans Pro"/>
                </a:rPr>
                <a:t>Unable to integrate </a:t>
              </a:r>
            </a:p>
            <a:p>
              <a:pPr algn="ctr" defTabSz="914400">
                <a:spcBef>
                  <a:spcPts val="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Source Sans Pro"/>
                </a:rPr>
                <a:t>and automate </a:t>
              </a:r>
            </a:p>
            <a:p>
              <a:pPr algn="ctr" defTabSz="914400">
                <a:spcBef>
                  <a:spcPts val="0"/>
                </a:spcBef>
              </a:pPr>
              <a:r>
                <a:rPr lang="en-US" sz="1600" b="1" dirty="0">
                  <a:solidFill>
                    <a:prstClr val="black"/>
                  </a:solidFill>
                  <a:latin typeface="Source Sans Pro"/>
                </a:rPr>
                <a:t>software development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2C8F45-F4B0-4B9B-9E7D-12AEBE5922D9}"/>
                </a:ext>
              </a:extLst>
            </p:cNvPr>
            <p:cNvSpPr txBox="1"/>
            <p:nvPr/>
          </p:nvSpPr>
          <p:spPr>
            <a:xfrm>
              <a:off x="7853292" y="2473494"/>
              <a:ext cx="451673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/>
                  </a:solidFill>
                </a:rPr>
                <a:t>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051B22-0C4C-4104-9B5E-AB1F0767136B}"/>
              </a:ext>
            </a:extLst>
          </p:cNvPr>
          <p:cNvGrpSpPr/>
          <p:nvPr/>
        </p:nvGrpSpPr>
        <p:grpSpPr>
          <a:xfrm>
            <a:off x="4115960" y="3772789"/>
            <a:ext cx="2552352" cy="924101"/>
            <a:chOff x="7853292" y="2467522"/>
            <a:chExt cx="3371219" cy="9241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B971C5B-8982-416E-8E73-EB6AD7C04C30}"/>
                </a:ext>
              </a:extLst>
            </p:cNvPr>
            <p:cNvSpPr/>
            <p:nvPr/>
          </p:nvSpPr>
          <p:spPr>
            <a:xfrm>
              <a:off x="7853293" y="2467522"/>
              <a:ext cx="3371218" cy="9241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600" b="1" dirty="0">
                  <a:solidFill>
                    <a:srgbClr val="FF0000"/>
                  </a:solidFill>
                  <a:latin typeface="Source Sans Pro"/>
                </a:rPr>
                <a:t>Limited visibility and traceability</a:t>
              </a:r>
              <a:r>
                <a:rPr lang="en-US" sz="1600" dirty="0">
                  <a:solidFill>
                    <a:srgbClr val="FF0000"/>
                  </a:solidFill>
                  <a:latin typeface="Source Sans Pro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Source Sans Pro"/>
                </a:rPr>
                <a:t>of quality across the product Lifecyle</a:t>
              </a:r>
              <a:endParaRPr lang="en-US" sz="1600" b="1" dirty="0">
                <a:solidFill>
                  <a:prstClr val="black"/>
                </a:solidFill>
                <a:latin typeface="Source Sans Pro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CCC325-4964-4990-9F63-5945D5F54019}"/>
                </a:ext>
              </a:extLst>
            </p:cNvPr>
            <p:cNvSpPr txBox="1"/>
            <p:nvPr/>
          </p:nvSpPr>
          <p:spPr>
            <a:xfrm>
              <a:off x="7853292" y="2473494"/>
              <a:ext cx="451673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/>
                  </a:solidFill>
                </a:rPr>
                <a:t>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E52FC5-563C-4346-B041-C697C991F361}"/>
              </a:ext>
            </a:extLst>
          </p:cNvPr>
          <p:cNvGrpSpPr/>
          <p:nvPr/>
        </p:nvGrpSpPr>
        <p:grpSpPr>
          <a:xfrm>
            <a:off x="4115960" y="5139158"/>
            <a:ext cx="2552352" cy="924101"/>
            <a:chOff x="7853292" y="2467522"/>
            <a:chExt cx="3371219" cy="92410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59EE86-D75C-4743-998A-9C30213C8691}"/>
                </a:ext>
              </a:extLst>
            </p:cNvPr>
            <p:cNvSpPr/>
            <p:nvPr/>
          </p:nvSpPr>
          <p:spPr>
            <a:xfrm>
              <a:off x="7853293" y="2467522"/>
              <a:ext cx="3371218" cy="9241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spcBef>
                  <a:spcPts val="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Source Sans Pro"/>
                </a:rPr>
                <a:t>High cost </a:t>
              </a:r>
              <a:r>
                <a:rPr lang="en-US" sz="1600" b="1" dirty="0">
                  <a:solidFill>
                    <a:schemeClr val="tx1"/>
                  </a:solidFill>
                  <a:latin typeface="Source Sans Pro"/>
                </a:rPr>
                <a:t>reduces i</a:t>
              </a:r>
              <a:r>
                <a:rPr lang="en-US" sz="1600" b="1" dirty="0">
                  <a:solidFill>
                    <a:prstClr val="black"/>
                  </a:solidFill>
                  <a:latin typeface="Source Sans Pro"/>
                </a:rPr>
                <a:t>nvestments in the business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8EB8EA-41E8-4ADD-8BA2-6908105C93C5}"/>
                </a:ext>
              </a:extLst>
            </p:cNvPr>
            <p:cNvSpPr txBox="1"/>
            <p:nvPr/>
          </p:nvSpPr>
          <p:spPr>
            <a:xfrm>
              <a:off x="7853292" y="2473494"/>
              <a:ext cx="451673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white"/>
                  </a:solidFill>
                </a:rPr>
                <a:t>3</a:t>
              </a:r>
            </a:p>
          </p:txBody>
        </p:sp>
      </p:grpSp>
      <p:sp>
        <p:nvSpPr>
          <p:cNvPr id="61" name="Chevron 36">
            <a:extLst>
              <a:ext uri="{FF2B5EF4-FFF2-40B4-BE49-F238E27FC236}">
                <a16:creationId xmlns:a16="http://schemas.microsoft.com/office/drawing/2014/main" id="{4B749BD4-F7F5-4F44-AB74-DF6C0C39A26D}"/>
              </a:ext>
            </a:extLst>
          </p:cNvPr>
          <p:cNvSpPr/>
          <p:nvPr/>
        </p:nvSpPr>
        <p:spPr>
          <a:xfrm>
            <a:off x="9944912" y="2474827"/>
            <a:ext cx="1781924" cy="94938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cap="small" dirty="0">
                <a:solidFill>
                  <a:prstClr val="white"/>
                </a:solidFill>
                <a:latin typeface="Source Sans Pro"/>
              </a:rPr>
              <a:t>Continuous Integration</a:t>
            </a:r>
            <a:endParaRPr lang="id-ID" kern="0" cap="small" dirty="0">
              <a:solidFill>
                <a:prstClr val="white"/>
              </a:solidFill>
              <a:latin typeface="Source Sans Pro"/>
            </a:endParaRPr>
          </a:p>
        </p:txBody>
      </p:sp>
      <p:sp>
        <p:nvSpPr>
          <p:cNvPr id="62" name="Chevron 36">
            <a:extLst>
              <a:ext uri="{FF2B5EF4-FFF2-40B4-BE49-F238E27FC236}">
                <a16:creationId xmlns:a16="http://schemas.microsoft.com/office/drawing/2014/main" id="{0E791191-23CD-4B37-8426-411EA36AEB89}"/>
              </a:ext>
            </a:extLst>
          </p:cNvPr>
          <p:cNvSpPr/>
          <p:nvPr/>
        </p:nvSpPr>
        <p:spPr>
          <a:xfrm>
            <a:off x="9944912" y="3748465"/>
            <a:ext cx="1781924" cy="94938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latin typeface="Source Sans Pro"/>
              </a:rPr>
              <a:t>Continuous Deployment</a:t>
            </a:r>
            <a:endParaRPr lang="id-ID" kern="0" cap="small" dirty="0">
              <a:solidFill>
                <a:prstClr val="white"/>
              </a:solidFill>
              <a:latin typeface="Source Sans Pro"/>
            </a:endParaRPr>
          </a:p>
        </p:txBody>
      </p:sp>
      <p:sp>
        <p:nvSpPr>
          <p:cNvPr id="63" name="Chevron 36">
            <a:extLst>
              <a:ext uri="{FF2B5EF4-FFF2-40B4-BE49-F238E27FC236}">
                <a16:creationId xmlns:a16="http://schemas.microsoft.com/office/drawing/2014/main" id="{AD7999F2-6D63-49DE-8E86-975C89549A0B}"/>
              </a:ext>
            </a:extLst>
          </p:cNvPr>
          <p:cNvSpPr/>
          <p:nvPr/>
        </p:nvSpPr>
        <p:spPr>
          <a:xfrm>
            <a:off x="9944912" y="5104236"/>
            <a:ext cx="1781924" cy="94938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latin typeface="Source Sans Pro"/>
              </a:rPr>
              <a:t>Continuous Delivery</a:t>
            </a:r>
            <a:endParaRPr lang="id-ID" kern="0" cap="small" dirty="0">
              <a:solidFill>
                <a:prstClr val="white"/>
              </a:solidFill>
              <a:latin typeface="Source Sans Pro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85DFC7-55D2-4034-8DC9-BC97914D7FCD}"/>
              </a:ext>
            </a:extLst>
          </p:cNvPr>
          <p:cNvSpPr txBox="1"/>
          <p:nvPr/>
        </p:nvSpPr>
        <p:spPr>
          <a:xfrm>
            <a:off x="6864115" y="2432633"/>
            <a:ext cx="2836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Unified and consistent build process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Automated packaging of binaries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Faster recovery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Automated unit/integration testing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Full visibility and transparency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90BE0E-BA78-47B3-B2CB-C016C33111E5}"/>
              </a:ext>
            </a:extLst>
          </p:cNvPr>
          <p:cNvSpPr txBox="1"/>
          <p:nvPr/>
        </p:nvSpPr>
        <p:spPr>
          <a:xfrm>
            <a:off x="6864114" y="3763264"/>
            <a:ext cx="2952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Reliable/timely product releases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Fast feedback loops from customers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Full visibility into quality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Automated deployment of products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Real-time alerting of issues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BD70B8-541F-4669-869F-C36998B068BB}"/>
              </a:ext>
            </a:extLst>
          </p:cNvPr>
          <p:cNvSpPr txBox="1"/>
          <p:nvPr/>
        </p:nvSpPr>
        <p:spPr>
          <a:xfrm>
            <a:off x="6864116" y="5096234"/>
            <a:ext cx="244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Reliable and repeatable process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Automation of everything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Versioning of artifacts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Continuous quality monitoring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Fast innovation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3A53C3-82A4-4891-8500-8E3B960D022B}"/>
              </a:ext>
            </a:extLst>
          </p:cNvPr>
          <p:cNvSpPr/>
          <p:nvPr/>
        </p:nvSpPr>
        <p:spPr>
          <a:xfrm>
            <a:off x="10206092" y="199091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Practice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557504-402C-437B-AEEC-B9F9680B361E}"/>
              </a:ext>
            </a:extLst>
          </p:cNvPr>
          <p:cNvSpPr/>
          <p:nvPr/>
        </p:nvSpPr>
        <p:spPr>
          <a:xfrm>
            <a:off x="73750" y="3028302"/>
            <a:ext cx="140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683C6"/>
                </a:solidFill>
                <a:latin typeface="Arial" pitchFamily="34" charset="0"/>
                <a:cs typeface="Arial" pitchFamily="34" charset="0"/>
              </a:rPr>
              <a:t>More time  innovating (developing software)</a:t>
            </a:r>
            <a:endParaRPr lang="en-US" sz="1000" dirty="0">
              <a:solidFill>
                <a:srgbClr val="2683C6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646052-CEEC-4CBB-A653-16D8B0F11D14}"/>
              </a:ext>
            </a:extLst>
          </p:cNvPr>
          <p:cNvGrpSpPr/>
          <p:nvPr/>
        </p:nvGrpSpPr>
        <p:grpSpPr>
          <a:xfrm>
            <a:off x="443451" y="5158428"/>
            <a:ext cx="741903" cy="1038402"/>
            <a:chOff x="277614" y="2917047"/>
            <a:chExt cx="741903" cy="1038402"/>
          </a:xfrm>
        </p:grpSpPr>
        <p:pic>
          <p:nvPicPr>
            <p:cNvPr id="6" name="Graphic 5" descr="Dollar">
              <a:extLst>
                <a:ext uri="{FF2B5EF4-FFF2-40B4-BE49-F238E27FC236}">
                  <a16:creationId xmlns:a16="http://schemas.microsoft.com/office/drawing/2014/main" id="{CF604B54-F98E-411C-B053-9194D3E7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131" y="2917047"/>
              <a:ext cx="691912" cy="691912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4739A2-0A96-4E28-9584-743C7FF62EF5}"/>
                </a:ext>
              </a:extLst>
            </p:cNvPr>
            <p:cNvSpPr/>
            <p:nvPr/>
          </p:nvSpPr>
          <p:spPr>
            <a:xfrm>
              <a:off x="277614" y="3555339"/>
              <a:ext cx="7419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683C6"/>
                  </a:solidFill>
                  <a:latin typeface="Arial" pitchFamily="34" charset="0"/>
                  <a:cs typeface="Arial" pitchFamily="34" charset="0"/>
                </a:rPr>
                <a:t>Maximize ROI</a:t>
              </a:r>
              <a:endParaRPr lang="en-US" sz="1000" dirty="0">
                <a:solidFill>
                  <a:srgbClr val="2683C6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BA4406A-8741-4BEC-953D-A58F0466E93D}"/>
              </a:ext>
            </a:extLst>
          </p:cNvPr>
          <p:cNvGrpSpPr/>
          <p:nvPr/>
        </p:nvGrpSpPr>
        <p:grpSpPr>
          <a:xfrm>
            <a:off x="174013" y="3820517"/>
            <a:ext cx="1176925" cy="1114531"/>
            <a:chOff x="280176" y="4186041"/>
            <a:chExt cx="1176925" cy="1114531"/>
          </a:xfrm>
        </p:grpSpPr>
        <p:pic>
          <p:nvPicPr>
            <p:cNvPr id="16" name="Graphic 15" descr="Checklist RTL">
              <a:extLst>
                <a:ext uri="{FF2B5EF4-FFF2-40B4-BE49-F238E27FC236}">
                  <a16:creationId xmlns:a16="http://schemas.microsoft.com/office/drawing/2014/main" id="{883F07F7-DEEA-43C7-98B2-7137D33E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162" y="4186041"/>
              <a:ext cx="914400" cy="914400"/>
            </a:xfrm>
            <a:prstGeom prst="rect">
              <a:avLst/>
            </a:prstGeom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7A2D10-7913-47B7-A683-1BC91FEFD1E2}"/>
                </a:ext>
              </a:extLst>
            </p:cNvPr>
            <p:cNvSpPr/>
            <p:nvPr/>
          </p:nvSpPr>
          <p:spPr>
            <a:xfrm>
              <a:off x="280176" y="5054351"/>
              <a:ext cx="117692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2683C6"/>
                  </a:solidFill>
                  <a:latin typeface="Arial" pitchFamily="34" charset="0"/>
                  <a:cs typeface="Arial" pitchFamily="34" charset="0"/>
                </a:rPr>
                <a:t>Increased Quality</a:t>
              </a:r>
              <a:endParaRPr lang="en-US" sz="1000" dirty="0">
                <a:solidFill>
                  <a:srgbClr val="2683C6"/>
                </a:solidFill>
              </a:endParaRPr>
            </a:p>
          </p:txBody>
        </p:sp>
      </p:grpSp>
      <p:pic>
        <p:nvPicPr>
          <p:cNvPr id="80" name="Graphic 79">
            <a:extLst>
              <a:ext uri="{FF2B5EF4-FFF2-40B4-BE49-F238E27FC236}">
                <a16:creationId xmlns:a16="http://schemas.microsoft.com/office/drawing/2014/main" id="{C70CE135-3E1D-4D77-8F50-FCAFE3E42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008" y="2240957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A8AEA-1211-42AB-807C-F5E5D59188E7}"/>
              </a:ext>
            </a:extLst>
          </p:cNvPr>
          <p:cNvSpPr/>
          <p:nvPr/>
        </p:nvSpPr>
        <p:spPr>
          <a:xfrm>
            <a:off x="687656" y="1900166"/>
            <a:ext cx="11390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Continuous Integration is the practice of merging all working copies of code changes from multiple contributors into a unified, versioned repository for a single software project.  Reliable, maintainable, and high-quality code artifacts are generated through automated builds, automated testing, syntax review, monitoring, and alerting of the build-test-run process of software development.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E01CB2C-95D5-443C-9F67-D31584BA9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342931"/>
              </p:ext>
            </p:extLst>
          </p:nvPr>
        </p:nvGraphicFramePr>
        <p:xfrm>
          <a:off x="2238733" y="3037396"/>
          <a:ext cx="8128000" cy="370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EF2ED8D-7DB3-472C-8C2D-4296277533FE}"/>
              </a:ext>
            </a:extLst>
          </p:cNvPr>
          <p:cNvCxnSpPr>
            <a:cxnSpLocks/>
          </p:cNvCxnSpPr>
          <p:nvPr/>
        </p:nvCxnSpPr>
        <p:spPr>
          <a:xfrm flipH="1">
            <a:off x="2238733" y="4895542"/>
            <a:ext cx="8128000" cy="12700"/>
          </a:xfrm>
          <a:prstGeom prst="bentConnector5">
            <a:avLst>
              <a:gd name="adj1" fmla="val -2813"/>
              <a:gd name="adj2" fmla="val 10044984"/>
              <a:gd name="adj3" fmla="val 110835"/>
            </a:avLst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3999A-86EC-46A2-9904-6CCAA3E3A11B}"/>
              </a:ext>
            </a:extLst>
          </p:cNvPr>
          <p:cNvSpPr/>
          <p:nvPr/>
        </p:nvSpPr>
        <p:spPr>
          <a:xfrm>
            <a:off x="5608332" y="5711310"/>
            <a:ext cx="76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Revert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8338FE-29C1-493F-BCF3-28F818FB6E93}"/>
              </a:ext>
            </a:extLst>
          </p:cNvPr>
          <p:cNvSpPr/>
          <p:nvPr/>
        </p:nvSpPr>
        <p:spPr>
          <a:xfrm>
            <a:off x="2258170" y="3802128"/>
            <a:ext cx="3350162" cy="582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4A6D63-B01E-4724-A765-526A3C572872}"/>
              </a:ext>
            </a:extLst>
          </p:cNvPr>
          <p:cNvSpPr/>
          <p:nvPr/>
        </p:nvSpPr>
        <p:spPr>
          <a:xfrm>
            <a:off x="4606936" y="6321631"/>
            <a:ext cx="276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Continuous Delivery Pipeline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Continuous Deployment (CD)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A8AEA-1211-42AB-807C-F5E5D59188E7}"/>
              </a:ext>
            </a:extLst>
          </p:cNvPr>
          <p:cNvSpPr/>
          <p:nvPr/>
        </p:nvSpPr>
        <p:spPr>
          <a:xfrm>
            <a:off x="687656" y="1900166"/>
            <a:ext cx="11390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Continuous Deployment is the practice of releasing software to end-users as soon as they are ready with automated deployments.  CD is enabled through automation of infrastructure, provisioning of systems, verification (security/smoke testing), promoting to production environments, and rolling back from failures to a prior release.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8EA7EBA-BE7F-45C0-A621-CC1153CD6C81}"/>
              </a:ext>
            </a:extLst>
          </p:cNvPr>
          <p:cNvCxnSpPr>
            <a:cxnSpLocks/>
          </p:cNvCxnSpPr>
          <p:nvPr/>
        </p:nvCxnSpPr>
        <p:spPr>
          <a:xfrm flipH="1">
            <a:off x="2238733" y="4895542"/>
            <a:ext cx="8128000" cy="12700"/>
          </a:xfrm>
          <a:prstGeom prst="bentConnector5">
            <a:avLst>
              <a:gd name="adj1" fmla="val -2813"/>
              <a:gd name="adj2" fmla="val 10044984"/>
              <a:gd name="adj3" fmla="val 110835"/>
            </a:avLst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4C2EC-DD37-4417-A073-CCCCA731AA14}"/>
              </a:ext>
            </a:extLst>
          </p:cNvPr>
          <p:cNvSpPr/>
          <p:nvPr/>
        </p:nvSpPr>
        <p:spPr>
          <a:xfrm>
            <a:off x="5608332" y="5711310"/>
            <a:ext cx="76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Revert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DC6F1C-D4E1-4B91-8A74-186C63D6D1F7}"/>
              </a:ext>
            </a:extLst>
          </p:cNvPr>
          <p:cNvSpPr/>
          <p:nvPr/>
        </p:nvSpPr>
        <p:spPr>
          <a:xfrm>
            <a:off x="2258170" y="3802128"/>
            <a:ext cx="3350162" cy="582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06EA12-49F6-4FEA-BECF-7B7D317E5504}"/>
              </a:ext>
            </a:extLst>
          </p:cNvPr>
          <p:cNvSpPr/>
          <p:nvPr/>
        </p:nvSpPr>
        <p:spPr>
          <a:xfrm>
            <a:off x="4606936" y="6321631"/>
            <a:ext cx="276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Continuous Delivery Pipeline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DA05AE4-2C30-4960-8279-8070B5EA4925}"/>
              </a:ext>
            </a:extLst>
          </p:cNvPr>
          <p:cNvSpPr/>
          <p:nvPr/>
        </p:nvSpPr>
        <p:spPr>
          <a:xfrm>
            <a:off x="5627770" y="3799679"/>
            <a:ext cx="4758400" cy="582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Deployment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B464B34-3C1D-41D7-BA83-932B981EE2FB}"/>
              </a:ext>
            </a:extLst>
          </p:cNvPr>
          <p:cNvGraphicFramePr/>
          <p:nvPr/>
        </p:nvGraphicFramePr>
        <p:xfrm>
          <a:off x="2238733" y="3037396"/>
          <a:ext cx="8128000" cy="370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74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Continuous Delivery = CI + CD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A8AEA-1211-42AB-807C-F5E5D59188E7}"/>
              </a:ext>
            </a:extLst>
          </p:cNvPr>
          <p:cNvSpPr/>
          <p:nvPr/>
        </p:nvSpPr>
        <p:spPr>
          <a:xfrm>
            <a:off x="687656" y="1900166"/>
            <a:ext cx="1139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Continues delivery is the mindset for delivery of products to end-users in short cycles.  Continuous delivery is an engineering paradigm and independent of tools. Continuous Delivery enhances the practices of CI + CD through 8 principles [1].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E01CB2C-95D5-443C-9F67-D31584BA957B}"/>
              </a:ext>
            </a:extLst>
          </p:cNvPr>
          <p:cNvGraphicFramePr/>
          <p:nvPr/>
        </p:nvGraphicFramePr>
        <p:xfrm>
          <a:off x="2238733" y="3037396"/>
          <a:ext cx="8128000" cy="370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EF2ED8D-7DB3-472C-8C2D-4296277533FE}"/>
              </a:ext>
            </a:extLst>
          </p:cNvPr>
          <p:cNvCxnSpPr>
            <a:cxnSpLocks/>
          </p:cNvCxnSpPr>
          <p:nvPr/>
        </p:nvCxnSpPr>
        <p:spPr>
          <a:xfrm flipH="1">
            <a:off x="2238733" y="4895542"/>
            <a:ext cx="8128000" cy="12700"/>
          </a:xfrm>
          <a:prstGeom prst="bentConnector5">
            <a:avLst>
              <a:gd name="adj1" fmla="val -2813"/>
              <a:gd name="adj2" fmla="val 10044984"/>
              <a:gd name="adj3" fmla="val 110835"/>
            </a:avLst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3999A-86EC-46A2-9904-6CCAA3E3A11B}"/>
              </a:ext>
            </a:extLst>
          </p:cNvPr>
          <p:cNvSpPr/>
          <p:nvPr/>
        </p:nvSpPr>
        <p:spPr>
          <a:xfrm>
            <a:off x="5608332" y="5711310"/>
            <a:ext cx="76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Revert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8338FE-29C1-493F-BCF3-28F818FB6E93}"/>
              </a:ext>
            </a:extLst>
          </p:cNvPr>
          <p:cNvSpPr/>
          <p:nvPr/>
        </p:nvSpPr>
        <p:spPr>
          <a:xfrm>
            <a:off x="2258170" y="3802128"/>
            <a:ext cx="3350162" cy="582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4A6D63-B01E-4724-A765-526A3C572872}"/>
              </a:ext>
            </a:extLst>
          </p:cNvPr>
          <p:cNvSpPr/>
          <p:nvPr/>
        </p:nvSpPr>
        <p:spPr>
          <a:xfrm>
            <a:off x="4606936" y="6321631"/>
            <a:ext cx="276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Continuous Delivery Pipeline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FBC797-CB32-48F9-82A8-ED7147C0E88B}"/>
              </a:ext>
            </a:extLst>
          </p:cNvPr>
          <p:cNvSpPr/>
          <p:nvPr/>
        </p:nvSpPr>
        <p:spPr>
          <a:xfrm>
            <a:off x="5627770" y="3799679"/>
            <a:ext cx="4758400" cy="582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Deployment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09BF2-EAF2-44ED-A88B-CF9F716116C0}"/>
              </a:ext>
            </a:extLst>
          </p:cNvPr>
          <p:cNvSpPr/>
          <p:nvPr/>
        </p:nvSpPr>
        <p:spPr>
          <a:xfrm>
            <a:off x="680672" y="2684926"/>
            <a:ext cx="2976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Repeatable Reliable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Automate Everything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20561-D8EA-4903-B57C-1E5855C222A3}"/>
              </a:ext>
            </a:extLst>
          </p:cNvPr>
          <p:cNvSpPr/>
          <p:nvPr/>
        </p:nvSpPr>
        <p:spPr>
          <a:xfrm>
            <a:off x="3640111" y="2688214"/>
            <a:ext cx="2760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Version Control Everything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Bring the Pain Forward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9DB1C-B341-4988-8020-FFD6371B08A4}"/>
              </a:ext>
            </a:extLst>
          </p:cNvPr>
          <p:cNvSpPr/>
          <p:nvPr/>
        </p:nvSpPr>
        <p:spPr>
          <a:xfrm>
            <a:off x="6383687" y="2684926"/>
            <a:ext cx="2575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/>
              <a:t>Build-in Quality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600" dirty="0"/>
              <a:t>"Done" Means Released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03788-1AF6-4CCC-AAF2-9B7445EA0257}"/>
              </a:ext>
            </a:extLst>
          </p:cNvPr>
          <p:cNvSpPr/>
          <p:nvPr/>
        </p:nvSpPr>
        <p:spPr>
          <a:xfrm>
            <a:off x="8942160" y="2697659"/>
            <a:ext cx="2712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/>
              <a:t>Everyone is Responsible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/>
              <a:t>Continuous Improvement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ED390-4D87-44FC-BAF8-79294395909A}"/>
              </a:ext>
            </a:extLst>
          </p:cNvPr>
          <p:cNvSpPr/>
          <p:nvPr/>
        </p:nvSpPr>
        <p:spPr>
          <a:xfrm>
            <a:off x="9391906" y="6567852"/>
            <a:ext cx="27045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hlinkClick r:id="rId7"/>
              </a:rPr>
              <a:t>[1] Udacity Cloud DevOps Nanodegree program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744296" cy="1499616"/>
          </a:xfrm>
        </p:spPr>
        <p:txBody>
          <a:bodyPr>
            <a:normAutofit/>
          </a:bodyPr>
          <a:lstStyle/>
          <a:p>
            <a:r>
              <a:rPr lang="en-US" dirty="0"/>
              <a:t>Business Value of Continuous Delivery (CD)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E64B3-B6A3-492C-8451-243945251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Increase Revenue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Release value-generating features faster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Reduce time-to-market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Innovate more frequently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Reduce Costs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Reduce unplanned time spent on resolving issues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Optimize infrastructure utilization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A7FD6AB-951B-422A-8EAF-8B37B54DB0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Protect Revenue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Reduce downtime from deployment crashes/bugs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Quick undo – revert to prior working state</a:t>
            </a:r>
          </a:p>
          <a:p>
            <a:endParaRPr lang="en-US" u="sng" dirty="0"/>
          </a:p>
          <a:p>
            <a:r>
              <a:rPr lang="en-US" u="sng" dirty="0"/>
              <a:t>Avoid Costs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Reduce escaped defects/bugs in production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Prevent security holes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n-US" dirty="0"/>
              <a:t>Faster deployments</a:t>
            </a:r>
          </a:p>
        </p:txBody>
      </p:sp>
      <p:pic>
        <p:nvPicPr>
          <p:cNvPr id="8" name="Graphic 7" descr="Truck">
            <a:extLst>
              <a:ext uri="{FF2B5EF4-FFF2-40B4-BE49-F238E27FC236}">
                <a16:creationId xmlns:a16="http://schemas.microsoft.com/office/drawing/2014/main" id="{7B9657AB-E415-461E-BFF1-28108853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686" y="-570654"/>
            <a:ext cx="3999654" cy="39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6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496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Source Sans Pro</vt:lpstr>
      <vt:lpstr>Tw Cen MT</vt:lpstr>
      <vt:lpstr>Tw Cen MT Condensed</vt:lpstr>
      <vt:lpstr>Wingdings</vt:lpstr>
      <vt:lpstr>Wingdings 3</vt:lpstr>
      <vt:lpstr>Integral</vt:lpstr>
      <vt:lpstr>Why adopt CI/CD</vt:lpstr>
      <vt:lpstr>Agenda</vt:lpstr>
      <vt:lpstr>Current challenges and desired state</vt:lpstr>
      <vt:lpstr>Continuous integration (CI)</vt:lpstr>
      <vt:lpstr>Continuous Deployment (CD)</vt:lpstr>
      <vt:lpstr>Continuous Delivery = CI + CD</vt:lpstr>
      <vt:lpstr>Business Value of Continuous Delivery (CD)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adopt CI/CD</dc:title>
  <dc:creator>Stuart Kozola</dc:creator>
  <cp:lastModifiedBy>Stuart Kozola</cp:lastModifiedBy>
  <cp:revision>1</cp:revision>
  <dcterms:created xsi:type="dcterms:W3CDTF">2021-02-02T19:18:35Z</dcterms:created>
  <dcterms:modified xsi:type="dcterms:W3CDTF">2021-02-02T19:30:06Z</dcterms:modified>
</cp:coreProperties>
</file>