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45833" units="1/cm"/>
          <inkml:channelProperty channel="Y" name="resolution" value="28.65672" units="1/cm"/>
          <inkml:channelProperty channel="T" name="resolution" value="1" units="1/dev"/>
        </inkml:channelProperties>
      </inkml:inkSource>
      <inkml:timestamp xml:id="ts0" timeString="2021-12-24T02:30:35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2084 0,'0'0'0,"0"-25"0,25 0 15,-25 0 1,24 0-16,-24 1 15,25-1-15,-25 0 16,-25 0 0,25 0-16,-24 25 15,-1 0-15,25-24 16,-25 24 0</inkml:trace>
  <inkml:trace contextRef="#ctx0" brushRef="#br0" timeOffset="758.9618">2828 1761 0,'-25'0'31,"50"25"-15,0 0 0,-1-25-16,-24 25 15,25-1-15,0 1 16,25 0-16,-26 0 15,1 24-15,0-24 16,-25 0 0,25 25-16,-50-26 0,25 26 15,-25-25-15,0 0 16,1 24-16,-1-24 16,0 0-16,0 0 15,0-1 1,1 1-1,48-25-15,1 25 32,0 0-17,0-25-15,24 25 16,-24-1-16,0-24 16,0 25-16,0 0 15,-25 0-15,24 0 16,-24-1-16,-24 1 15,24 0-15,-25 0 16,0 0 0,0 0-16,0-25 0,1 0 15,-1 24-15,0-48 16,0 24-16,0-25 16,1 0-16,24 0 15</inkml:trace>
  <inkml:trace contextRef="#ctx0" brushRef="#br0" timeOffset="1006.8081">2729 2406 0,'0'0'0,"-25"-25"0,25 0 47,25 50-47,-25 0 16,24 0-1,-48 0-15,24-1 16,0 1-16,0 0 16,24 0-16,-24 0 15,25-25-15,0 0 16,25 0 0,-26-25-16,1 0 15</inkml:trace>
  <inkml:trace contextRef="#ctx0" brushRef="#br0" timeOffset="1278.0824">3175 2332 0,'0'0'0,"25"0"15,0 0 1,-25 24-16,0 1 16,-25 0-16,0 0 15,25 0 1,0-1-16,-25 1 15,50 0-15,-25 0 16,25-25 0,0 25-1,-1-25 17,1 0-32,0 0 15,0 0-15</inkml:trace>
  <inkml:trace contextRef="#ctx0" brushRef="#br0" timeOffset="1694.1529">2505 2580 0,'0'0'0,"-25"0"0,50 24 32,0 1-32,0 0 15,0 0-15,-1 0 16,26 0 0,-25-1-16,0 1 0,-25 0 15,25-25 1,-1 25-16,1-25 15,0 0 1,25 0-16,-1-25 16,1 25-16,-1-25 15,1 25-15,0-25 16,-1 25-16,-24 0 16,25 25-16,-26-25 15,1 0-15,0 0 16,0 0-1,-25-25 1</inkml:trace>
  <inkml:trace contextRef="#ctx0" brushRef="#br0" timeOffset="1910.5741">3398 2580 0,'-25'0'31,"25"24"-15,0 1-16,0 25 16,0-25-1,0 0 1,-24-1-16,48 1 16,-24 0-16,25 0 15,0-50 16</inkml:trace>
  <inkml:trace contextRef="#ctx0" brushRef="#br0" timeOffset="2408.2607">3671 2208 0,'-25'-25'16,"0"25"-1,50-25 1,0 50 0,0-25-16,0 0 15,0 0-15,-1 25 16,1-25-16,0 24 16,0-24-1,-25 25-15,0 0 16,-25 0-16,25 0 15,-25-1 1,-24 1-16,24 0 16,0-25-16,0 25 15,0 0-15,0-1 16,50-24 15,0 0-15,0-24-1,25 24-15,-1 0 0,-24-25 16,25 25-16,-26 0 16,1 0-16,0 0 15,-50 0 32,0 0-47,-24-25 0,24 25 16,-25-25-16</inkml:trace>
  <inkml:trace contextRef="#ctx0" brushRef="#br0" timeOffset="2679.0257">3646 2084 0,'0'0'16,"0"-25"-16,25 0 0,-25 0 15,0 50 16,25 0-31,-25 0 16,0 24-16,25 1 16,-25-1-1,0 1-15,-25 24 0,25-24 16,0 0-16,0-1 16,0 1-16,0-25 15,0 24-15,25-49 16,-25 25-16,25-50 31</inkml:trace>
  <inkml:trace contextRef="#ctx0" brushRef="#br0" timeOffset="3096.4162">3994 2059 0,'0'0'0,"24"-25"15,-48 25-15,24-25 32,24 25-17,1 0-15,0 25 16,0-25 0,24 25-16,-24 0 15,0-1-15,0 1 16,0 0-16,-1-25 15,-24 25-15,25 0 16,-25-1-16,0 1 16,0 0-16,-25 0 15,1 24-15,-1-24 16,0 0-16,-25 0 16,26 0-16,-26-25 15,25 24-15,0 1 16,-24-25-1,24 25-15,0-50 0,0 25 16,1-25 0,24 1-16,0-26 15</inkml:trace>
  <inkml:trace contextRef="#ctx0" brushRef="#br0" timeOffset="3279.9366">3944 2257 0,'0'0'0,"25"-25"0,-25 1 16,25 24 15,-25 24-15,24 26-16,1-25 15,0 0-15,25 24 16,-26-24-16,26 25 16,-25-26-16,24 26 15,-24-25-15,25 0 16,-25-25-16</inkml:trace>
  <inkml:trace contextRef="#ctx0" brushRef="#br0" timeOffset="3454.4687">4713 2555 0,'25'0'0,"-50"0"63</inkml:trace>
  <inkml:trace contextRef="#ctx0" brushRef="#br0" timeOffset="4326.6422">5184 2257 0,'0'0'0,"0"-25"16,25 1 15,0 24-16,0 0 1,24 0 0,-24 0-16,25 0 15,-26 0 1,26 0-16,24 0 16,-49-25-16,25 25 15,-1 0-15,-24 0 16,0 0-16,0 0 15,-50-25 1,-25 0 0</inkml:trace>
  <inkml:trace contextRef="#ctx0" brushRef="#br0" timeOffset="4703.1431">5432 1637 0,'0'0'0,"0"-25"0,-25 25 15,25-25-15,0 50 32,25 0-32,-25 25 15,25-1 1,0 26-16,-25-1 0,25 25 15,-1 1 1,-24 24-16,25-25 16,-25 0-16,0-25 15,0 1-15,0-1 16,0-24-16,0 0 16,0-1-16,0-24 15,0 0 1,0-50-1,-25 0-15,25-24 16,-24 24-16,-1-25 16,25 0-16</inkml:trace>
  <inkml:trace contextRef="#ctx0" brushRef="#br0" timeOffset="4871.7096">5407 2381 0,'0'0'0,"-24"0"31,24 25-16,-25 0-15,0 0 16,0-1 0,25 1-16,-25 0 15,25 0 1,25-50 0</inkml:trace>
  <inkml:trace contextRef="#ctx0" brushRef="#br0" timeOffset="5062.2162">5531 2332 0,'0'0'0,"0"24"15,25-24-15,0 25 16,-25 0-16,25-25 16,0 25-16,-25 24 15,24-24-15,-24 0 16,25 0-16,0-25 15,-25 25-15</inkml:trace>
  <inkml:trace contextRef="#ctx0" brushRef="#br0" timeOffset="5606.76">5755 1761 0,'0'0'0,"0"-49"0,0 24 16,0 0 0,24 25-16,-24-25 15,25 50-15,0 0 16,0 0 0,0-1-16,0 1 15,-1 25-15,1-25 16,0 24-16,-25-24 15,0 0-15,-25 24 16,25-24-16,-25 25 16,25-25-16,-24 24 15,24-24-15,-25 0 16,25 24-16,-25-24 16,50 0-16,-25 0 15,0 0-15,25-1 16,-25 1-16,24 0 15,1 0-15,0 0 16,0-1 0,0-24-16,-1 25 0,1 0 15,-25 0-15,25 0 16,-50-25 0,25 24-16,-25 1 15,1 0-15,-1 0 16,-25 0-16,25-25 15,1 25-15,-1-25 16,0 24-16,0-24 16,0 0-16,0-24 15,25-1-15,0 0 16,-24 0-16</inkml:trace>
  <inkml:trace contextRef="#ctx0" brushRef="#br0" timeOffset="5839.14">5804 2307 0,'0'0'0,"0"-25"0,25 25 31,0 25-15,-25 0 0,25-1-16,-50 1 0,25 25 15,-25-25-15,25 24 16,-25-24-16,0 0 15,25 0-15,-24-1 16,24 1-16,24-50 31</inkml:trace>
  <inkml:trace contextRef="#ctx0" brushRef="#br0" timeOffset="6024.1592">5854 2530 0,'0'0'0,"25"-25"31,0 50-15,-1-25-16,51 25 16,-26 0-1,26-25-15,-1 24 16,1 1-16,-1-25 16,0 0-16,1 25 15,-1-25-15,-24-25 16</inkml:trace>
  <inkml:trace contextRef="#ctx0" brushRef="#br0" timeOffset="6862.9445">6623 1736 0,'0'0'0,"0"-24"0,-25 24 15,25-25-15,25 50 16,0-1 0,-1-24-1,1 25-15,0 0 16,0 0-16,0 0 15,-25-1 1,0 1-16,0 0 16,0 0-16,-25 0 15,25-1-15,0 1 16,0 0-16,0 0 16,0 0-16,0-1 15,25 1-15,-1 0 16,-24 0-1,25-25 1,0 25-16,0-1 16,0 1-1,-25 0 1,-25-25-16,25 25 16,-25-25-16,0 25 15,0-25 1,1 24-16,-1-24 15,0 0-15,0 0 16,0 0-16,1-24 16,-1 24-16,0-25 15,25 0-15,0 0 16,0 0-16,0-24 16,0 24-16,0 0 15,0 0-15,0 1 16,0 48 31,0 1-47,25 25 15,-25-1-15,0 1 16,25 0-16,-25 24 16,0 0-16,0 1 15,24-1-15,-24 1 16,25-1-16,-25-24 15,0-1-15,0 1 16,0-25-16,0 0 16,0-50 15,0-25-15</inkml:trace>
  <inkml:trace contextRef="#ctx0" brushRef="#br0" timeOffset="7990.4401">7045 1662 0,'0'0'0,"-25"-25"15,25 0 1,25 25 0,-1 0-1,1 25 1,0-25-16,0 25 16,-25 0-16,25-25 15,-25 25-15,24-1 16,-48 1-16,24 0 15,0 0 1,-25 0-16,0-1 16,25 1-16,-25 0 15,0-25-15,25 25 16,-24 0-16,24-1 16,24-24-16,-24 25 15,25-25-15,-25 25 16,25-25-16,-25 25 15,25-25-15,-25 25 16,0-1 0,-25-24-1,25 25-15,-25-25 0,0 25 16,1-25-16,-1 25 16,0-25-1,0 0-15,0-25 0,1 0 16,24 0-1,-25 1-15,50-1 16,-25 0-16,0 0 16,0 0-16,24 25 15,-24-24-15,0 48 16,25-24 0,-25 25-16,0 25 15,0-25 1,25 24-16,-25 1 0,0 24 15,0-24 1,0 24-16,0-24 16,25-1-16,-25-24 15,25 25-15,-25-25 16,24-25-16,1 0 16,0 0-16,0 0 15,0-25-15,-25 0 16,24 0-16,1 0 15,-25-24-15,25 24 16,-25-25-16,0 26 16,-25-1-1,0 25 1,1 0-16,-1 0 16,0 0-1,0 0-15,25 25 16,-25-25-16,1 0 15,24 24 1,-25-24-16,25 25 16,25-25-1,-25 25 1,24-25-16,26 0 16,-25 25-16,0-25 15,24 0-15,-24 25 16,25-25-16,-26 0 15,26 0-15,-25 0 16,0 24-16,-1-24 16,1 0-16</inkml:trace>
  <inkml:trace contextRef="#ctx0" brushRef="#br0" timeOffset="8158.9898">7863 2456 0,'-25'24'0,"25"1"32,25-25-17</inkml:trace>
  <inkml:trace contextRef="#ctx0" brushRef="#br0" timeOffset="8774.371">8706 1811 0,'25'0'31,"0"0"-15,0 0 0,0-25-16,24 25 15,26 0-15,-26-25 16,26 25-16,-26 0 16,1 0-16,0-25 15,-1 25-15,-24 0 16</inkml:trace>
  <inkml:trace contextRef="#ctx0" brushRef="#br0" timeOffset="9183.2823">8954 1389 0,'0'0'0,"25"0"31,-25 25-31,25 0 16,0 24 0,-25 1-16,25-1 0,-50 26 15,25 24-15,-25-24 16,0 24-16,25-25 15,-25 1-15,1-1 16,24-24-16,0-1 16,-25 1-16,50-25 15,-25-1-15,24-24 16,1 25 0,0-50-16,0 25 15,25 0-15,-26 0 16,1 0-16,0 0 15,0-24 1</inkml:trace>
  <inkml:trace contextRef="#ctx0" brushRef="#br0" timeOffset="9478.9998">9103 2084 0,'0'0'0,"0"-25"15,-24 25-15,24 25 32,0-1-32,0 1 15,24 0-15,-24 0 16,0 24-16,0-24 16,0 25-16,0-1 15,0 1-15,0 0 16,0-26-16,0 26 15,0-25-15,0 0 16,-24-1 0,-1-48-1,0 24 1</inkml:trace>
  <inkml:trace contextRef="#ctx0" brushRef="#br0" timeOffset="9614.6371">8979 2555 0,'0'0'0,"-25"-25"0,1 25 31,-1-25-31,50 0 47,-1 25-47,1 0 15,0-24-15,25 24 16,-25-25-16,-1 25 16</inkml:trace>
  <inkml:trace contextRef="#ctx0" brushRef="#br0" timeOffset="10487.4171">8558 1538 0,'0'0'0,"-25"-50"0,0 50 16,0-25-16,0 25 15,50 25 1,0 0 0,-25 0-16,25 24 15,-25-24-15,25 25 16,-25 0-16,24-1 16,-24-24-1,0 25-15,25-1 16,-25 1-16,25-25 15,-25 24-15,0-24 16,0 0-16,25 24 16,-25-24-16,25 25 15,-25-25-15,0 24 16,0-24-16,24 25 16,-24-1-16,0-24 15,0 25-15,25-26 16,-25 1-16,0 0 15,25 0-15,-25 0 16,25-1-16,-25 1 16,25-25-16,-25 25 15,24 0-15,1-25 16,-25 25-16,25 0 16,-50-25-1,0 0 1,1 0-1,-1 0-15,-25-25 16,25 25-16,1-25 16,-26 25-1,25-25-15,0 25 16,1-25-16,-1 25 16,0-25-1,50 25 1,0 25-1,24-25-15,1 0 16,24 25-16,1-25 16,-1 0-16,0 0 15,26 0-15,-26 0 16,25 0-16,-24 0 16,24 0-16,-25-25 15,-24 25 1,24 0-16,-24 0 0,0-25 15,-26 25-15,1 0 16,-25-24 0,25 24-16,-50 0 15,0-25 1,25 0-16,0 0 16</inkml:trace>
  <inkml:trace contextRef="#ctx0" brushRef="#br0" timeOffset="11073.8422">9798 1761 0,'0'0'0,"0"-25"16,0-24-16,0 24 15,0 50 16,0 24-15,0 1 0,-25-25-16,25 24 0,0 1 15,0-25-15,25 24 16,-25-24-16,25 25 16,-1-25-1,1-1 1,-25 1-16,0 0 15,-25 25-15,25-26 16,0 1-16,0 0 16,0 0-16,-24 0 15,24-1-15,24 1 32,-24 0-32,25-25 15,-25 25 1,0 0-1,0-1 1,0 1 0,0 0-16,0 0 15,-25-25 1,25 25-16,0-50 47,25 0-32,-25-25-15,25 26 16,0-26-16,0-24 16</inkml:trace>
  <inkml:trace contextRef="#ctx0" brushRef="#br0" timeOffset="11310.702">9947 1637 0,'0'0'0,"-25"-25"0,0 25 16,50 0 15,0-25-31,-1 25 16,1 0-16,25 0 15,-25 0-15,0 0 16,-1-24-16,1 24 15,0 0-15,0-25 16</inkml:trace>
  <inkml:trace contextRef="#ctx0" brushRef="#br0" timeOffset="11569.0176">10046 1339 0,'0'-24'16,"0"48"15,25-24-31,0 50 16,-25 0 0,24-26-16,-24 26 15,0 24 1,0-24-16,0 0 0,-24 24 15,-1-24 1,25-1-16,-25-24 16</inkml:trace>
  <inkml:trace contextRef="#ctx0" brushRef="#br0" timeOffset="11838.8097">9947 1984 0,'-25'0'0,"0"-24"16,50 24 15,0 0-31,-1-25 16,26 25-16,0-25 15,-1 25-15,1 0 16,0 0-16,24 0 16,-49 0-16,24 0 15,-24 0-15,25 25 16,-25-25-1,-25 25-15,-25-1 16,0-24-16,0 25 16,0 0-16,-24 0 15</inkml:trace>
  <inkml:trace contextRef="#ctx0" brushRef="#br0" timeOffset="12496.5577">10071 2034 0,'-25'0'0,"50"0"47,0 25-32,-1-25-15,-24 25 16,25-1-1,-25 1-15,0 0 16,-25 0 0,25 0-16,-24-25 15,-1 24 1,0 1 0,0-25-1,25 25 1,25 0 15,0-25-15,0 25-16,-1-1 15,-48 1 32,-1 0-31,-25-25-16,25 0 15,0 25-15,1-25 16,-26 0-16,25 0 16,50 0 15,0 0-31,0 0 16,24 0-16,-24-25 15,25 25-15,-1 0 16,1 25-16,0-25 15,24 0-15,-24 0 16,-26 0-16,26 0 16,-25 0-16,0 0 15,-1-25-15,-48 25 16,24-25 0</inkml:trace>
  <inkml:trace contextRef="#ctx0" brushRef="#br0" timeOffset="12743.9121">10319 2084 0,'0'0'0,"0"24"47,-25 26-47,25-25 15,0 24-15,-25 1 16,0 0-16,1-1 16,24 1-16,-25-1 15,0 1-15,0 0 16,0-26-16,1 1 16</inkml:trace>
  <inkml:trace contextRef="#ctx0" brushRef="#br0" timeOffset="13102.4427">10344 2580 0,'0'0'0,"24"0"31,-24 24-31,25-24 16,0 25 0,0 0-1,0 0 1,-1-25 0,-24 25-16,25-25 15,0 25-15,0-25 16,0 0-1,-1 0-15,1 0 16,-50 0 15,1 0-31,-26-25 16</inkml:trace>
  <inkml:trace contextRef="#ctx0" brushRef="#br0" timeOffset="14815.3979">1587 2059 0,'0'25'15,"-24"-25"-15,24 24 16,0 1 15,0 0-15,0 0-16,0 0 15,0-1-15,0 1 16,0 25-16,0-25 16,0 24-16,-25-24 15,25 25-15,0-26 16,-25 26-16,25-25 16,-25 0-16,50-25 31,0-25-16,0 25 1,-1-25-16</inkml:trace>
  <inkml:trace contextRef="#ctx0" brushRef="#br0" timeOffset="14982.9503">1885 2456 0,'0'0'0</inkml:trace>
  <inkml:trace contextRef="#ctx0" brushRef="#br0" timeOffset="16198.7384">12774 1736 0,'0'0'0,"25"0"62,-25 25-62,0 0 16,25 0-16,-25 24 16,0-24-16,0 25 15,0-25-15,0 24 16,0 1-16,0-25 16,0-1-16,0 1 15,0 0-15,0 0 16,0-50 15,25 25-15,-25-25-16</inkml:trace>
  <inkml:trace contextRef="#ctx0" brushRef="#br0" timeOffset="16623.1118">13097 1637 0,'25'25'63,"-25"0"-63,24 0 15,1-1 1,0 1-16,-25 0 0,25-25 16,-25 25-16,0 0 15,-25-1-15,0-24 16,0 25-16,1 0 16,-26-25-16,25 25 15,0-25 1,1 25-16,48-25 15,1 24 1,0-24 0,0 0-16,24 0 15,1 0-15,0 0 16,-1 0-16,-24 0 16,25 25-16</inkml:trace>
  <inkml:trace contextRef="#ctx0" brushRef="#br0" timeOffset="17128.7853">12799 2356 0,'0'0'16,"-74"-24"-16,-1-1 15,1-25-15,24 1 0,1-26 16,24 1 0,0-25-16,0 24 15,1-24-15,24 0 16,0-1-16,24 26 15,1 0-15,0 24 16,49 0-16,1 26 16,49-1-16,0 25 15,25-25-15,-1 50 16,-23 0-16,-1-1 16,-25 26-16,0 0 15,-49 24-15,-1 25 16,-49 25-16,0-24 15,-25-1-15,1-25 16,-26 25-16,-24-24 16,24-26-1,-49 26-15,0-50 0,-1 24 16,-24-24-16,0 0 16,0-25-16</inkml:trace>
  <inkml:trace contextRef="#ctx0" brushRef="#br0" timeOffset="23606.5843">3497 4192 0,'0'-25'31,"0"50"110,25-25-125,-25 25-16,0 0 15,25-25 1,-25 24-16,0 1 16,-25 0-16,25 0 15,0 0 1,0-1-1,0 1-15,-25 0 0,25 0 16,0 0-16,-24-1 31,24 1-31,-25-25 16,0 0 0,25-25-16,-25 25 15,0 0-15,1-24 16,24-1-16,-25 0 15,25-25-15,-25 26 16,25-26 0,0 25-16,0-24 15,25 24-15,-25-25 16,0 25-16,0 1 16,25-26-16,-25 25 15,24 25-15,1-25 16,0 1-16,0 24 15,0 0-15,24-25 16,-24 50-16,0-25 16,24 0-16,-24 24 15,0 1-15,0-25 16,0 25-16,0 0 16,-25 24-16,24-24 15,-24 0-15,0 25 16,0-26-16,0 26 15,-24-25-15,24 24 16,-25-24-16,25 0 16,-25 0-16,0 0 15,0-1-15,0 1 16,1-25 0,-1 25-16,0-25 0,0 0 15,0 0 1,1 0-16,-1 0 15,0 0-15,0-25 32,25 0-1,25 25-31</inkml:trace>
  <inkml:trace contextRef="#ctx0" brushRef="#br0" timeOffset="26639.0741">5110 3646 0,'0'-25'31,"25"25"63,-25 50-63,24-50-31,-24 25 16,0 0-16,0 0 16,0-1-16,-24-24 15,24 25-15</inkml:trace>
  <inkml:trace contextRef="#ctx0" brushRef="#br0" timeOffset="26919.3296">4887 3969 0,'0'25'16,"0"-1"-1,24 1 1,1 0 0,-25 0-1,25 0-15,-25-1 16,-25 1 0,25 0-16,0 0 15,-25-25-15,25 25 16,0-1-16,-24-24 15</inkml:trace>
  <inkml:trace contextRef="#ctx0" brushRef="#br0" timeOffset="27686.3258">5011 3969 0,'0'-25'15,"24"0"1,1 50 0,0-25-1,0 0-15,0 0 16,-1 25-16,1-25 16,0 0-1,0 25-15,0-1 16,-25 1-1,-25-25 1,25 25 0,-25-25-16,25 25 15,-25-25-15,0 25 16,1-1 0,-1-24-16,25 25 15,-25 0-15,0 0 16,25 0-1,25-1 1,-25 1 15,25-25-31,-25 25 16,25 0 0,-1-25-16,-24 25 15,25-25-15,0 24 16,0-24-16,0 25 15,-50-25 1,25 25-16,-25-25 16,0 25-16,0-25 15,-24 25-15,24-25 16,0 0-16,0 24 16,1-24-16,-1 0 31,50 0 16,-1 0-47,1 0 15,0 0-15,25-24 16,-26 24-16,26 24 16,-25-24-16,0-24 15,24 48-15,-24-24 16,0-24-1</inkml:trace>
  <inkml:trace contextRef="#ctx0" brushRef="#br0" timeOffset="27919.7098">5407 4242 0,'0'0'0,"0"24"47,25 1-31,0 0 0,-25 0-16,0 0 15,0-1 1</inkml:trace>
  <inkml:trace contextRef="#ctx0" brushRef="#br0" timeOffset="28151.0842">5755 3944 0,'24'0'16,"-24"25"0,25-25-1,-25 25-15,25-1 16,0 1 0,-50-25-16,25 25 15</inkml:trace>
  <inkml:trace contextRef="#ctx0" brushRef="#br0" timeOffset="28422.9072">6003 3820 0,'25'0'31,"-25"25"-15,24 0-16,-24 24 16,0-24-16,0 25 15,-24-1-15,-1 26 16,25-26-16,-25 1 16,0 24-16,0-24 15,25-1-15,-24-24 16,-1 0-16,0 0 15,0 0-15</inkml:trace>
  <inkml:trace contextRef="#ctx0" brushRef="#br0" timeOffset="28736.0686">5705 4093 0,'0'0'0,"-25"-25"0,0 25 16,50 25 15,-25 0-15,25-1-16,0 1 16,0 25-16,-1-25 15,76 49 1,-75-24-16,24-1 15,-24-24-15,25 0 16,-1 24-16,-24-24 16,25 0-16,-1-25 15,1 25-15,-25-25 16,24 0-16</inkml:trace>
  <inkml:trace contextRef="#ctx0" brushRef="#br0" timeOffset="29054.7548">6325 4093 0,'0'0'0,"-25"0"0,1 0 16,48 0 0,1-25-16,25 25 15,-25 0-15,24 0 16,1 0-16,-1-25 16,1 25-16,0 0 15,-26 0-15,1 0 16,0 0-16,0 0 15</inkml:trace>
  <inkml:trace contextRef="#ctx0" brushRef="#br0" timeOffset="29374.4132">6499 3845 0,'0'0'0,"0"25"47,25-1-47,-25 1 15,24 25-15,-24-25 16,0 24-16,25 1 16,-25 24-16,0-24 15,25-1-15,-25 1 16,25 0-16,-25-26 15,0 1-15,25 0 16,-25 0-16,24-25 31,1-25-31,0 0 16,0 0-16,0-24 16,-1-1-16</inkml:trace>
  <inkml:trace contextRef="#ctx0" brushRef="#br0" timeOffset="29598.8127">6871 3894 0,'-25'-24'16,"50"24"-1,-25-25-15,25 25 16,0 0-16,24 0 15,-24 0-15,25 0 16,-1 0-16,1 0 16,-25 0-16,24-25 15,-24 25 1</inkml:trace>
  <inkml:trace contextRef="#ctx0" brushRef="#br0" timeOffset="30096.016">6945 3969 0,'0'0'0,"-24"25"16,-1-1-1,50-24-15,-1 25 16,-24 0 0,0 0-1,-24-25-15,24 25 16,-25-1-16,0 1 15,25 0 1,25-25 15,-25-25-15,25 25-16,-1 0 16,-24-25-1,25 25-15,0 0 16,0 0-1,0 0 1,-50 25 0,0 0-1,0-25-15,0 25 16,25 0-16,-24-1 16,-1-24-16,25 25 15,-25-25-15,50 0 31,0 0-15,-25-25 0,0 1-16,24-1 15,-24 0-15</inkml:trace>
  <inkml:trace contextRef="#ctx0" brushRef="#br0" timeOffset="30494.4599">6945 3547 0,'0'0'0,"-24"-25"16,24 50 15,24 0-31,-24 0 16,25-1-16,-25 26 15,0 0-15,25-1 16,-25 1-16,25 24 15,-25-24-15,25 24 16,-25-24-16,24 24 16,1 1-16,-25-1 15,25 1-15,0-1 16,0-24-16,-1 24 16,1-24-16,0-1 15,0 1-15,0-25 16,-25-1-16,24 1 15,-24 0 1,25-25-16,-25-25 31,-25 0-31,25 1 16,-24-1-16,-1-25 16</inkml:trace>
  <inkml:trace contextRef="#ctx0" brushRef="#br0" timeOffset="30758.7731">7218 4093 0,'-25'0'16,"25"25"-1,0-1 1,0 1-16,0 0 15,-24 0-15,24 24 16,-25-24-16,0 0 16,0 0-16,0 24 15,1-24-15,-1-25 16,0 25-16,0-25 16,0 0-16,1 0 15</inkml:trace>
  <inkml:trace contextRef="#ctx0" brushRef="#br0" timeOffset="30934.8099">7169 3522 0,'0'0'0,"24"25"0,1-25 15,-25 50-15,25-26 16,-25 1-16</inkml:trace>
  <inkml:trace contextRef="#ctx0" brushRef="#br0" timeOffset="31199.1038">7863 4242 0,'0'24'0,"0"1"16,0 0-1,0 0-15,0 0 31,0-1-31,-25 1 16</inkml:trace>
  <inkml:trace contextRef="#ctx0" brushRef="#br0" timeOffset="31720.2238">8434 3646 0,'0'25'16,"24"25"0,-24-25-1,-24 24-15,24-24 16,-25 25-16,25-1 15,-25 1-15,-25-1 16,26-24-16,-1 25 16,0-25-16,0-1 15,0-24-15,25 25 16,0-50 0,25 25-16,-25-24 15,25-1 1,0 0-16,0 0 15,-1 25-15,1 0 16,0-25-16,0 50 16,0 0-1,-25 0-15,0 0 16,0-1-16,0 26 16,0-25-16,0 24 15,-25 1-15,25-25 16,0 0-16,0 24 15,0-24 1,25-25 0,-25-25-1,0 0-15</inkml:trace>
  <inkml:trace contextRef="#ctx0" brushRef="#br0" timeOffset="31934.6433">8458 3795 0,'0'0'16,"0"-25"-16,0 1 15,25 24 1,25 0-16,-1-25 16,1 25-16,0 0 15,-1 0-15,1 0 16,-25 25-16,-1-25 15,1 0-15,0 0 16,-25-25-16</inkml:trace>
  <inkml:trace contextRef="#ctx0" brushRef="#br0" timeOffset="32175.0017">8682 3349 0,'0'0'0,"0"24"16,24 1-1,-24 25-15,25-1 16,-25 1-16,0 24 16,0-24-16,-25 25 15,1-1-15,24 0 16,-25-24-16,0 24 15,0-49 1</inkml:trace>
  <inkml:trace contextRef="#ctx0" brushRef="#br0" timeOffset="32431.8493">8582 4068 0,'25'25'31,"-25"0"-15,0-1-1,0 1-15,25 0 16,-25 0-16,-25 0 16,25-1-16,0 1 15,0 0 1,25-50-1,-25 0 1</inkml:trace>
  <inkml:trace contextRef="#ctx0" brushRef="#br0" timeOffset="32744.5232">8682 4018 0,'0'0'16,"0"-24"-16,24-1 31,1 25-31,0 0 15,0 25 1,0-25-16,-1 0 16,1 24-16,0-24 15,0 25-15,0 0 16,-1 0 0,-24 0-1,0-1 1,0 1-1,-24 0-15,24 0 16,-25 0-16,0-25 16,25 24-16,-25-24 15,0 25 1,1-50-16</inkml:trace>
  <inkml:trace contextRef="#ctx0" brushRef="#br0" timeOffset="32927.0342">8756 4068 0,'0'0'0,"-25"0"0,25-25 16,0 50-1,0 0 1,0 24 0,0-24-1,25 0-15,-25 25 16,0-26-16,0 1 15,0 0-15,0 0 16</inkml:trace>
  <inkml:trace contextRef="#ctx0" brushRef="#br0" timeOffset="33200.324">8533 4366 0,'0'0'0,"-25"0"0,0 0 16,0 0-16,50 24 31,0-24-31,25 0 16,-1 0-16,1 0 15,24 0-15,-24 0 16,-1 0-16,26 0 16,-26 0-16,1 0 15,0 0-15,-25 0 16,-1 0-16,1 0 15,0-24-15</inkml:trace>
  <inkml:trace contextRef="#ctx0" brushRef="#br0" timeOffset="33543.8911">9426 4018 0,'0'0'0,"-25"0"15,0 0-15,0 0 16,1 0-1,48 0 17,26 0-32,-25 0 15,0 0-15,24-24 16,-24 24 0,25 0-16,-26-25 0,1 25 15,0 0 1,-25-25-16,25 25 15,-25-25-15</inkml:trace>
  <inkml:trace contextRef="#ctx0" brushRef="#br0" timeOffset="33856.0554">9451 3721 0,'0'25'31,"0"-1"-15,24 26-16,-24 0 15,0-1-15,0 1 16,0-1-16,0 1 16,0 0-16,25-26 15,-25 26-15,25-25 16,-25 0-16,25-1 15,0 1 1,-1-50 0,1 1-1,-25-1-15,25-25 16</inkml:trace>
  <inkml:trace contextRef="#ctx0" brushRef="#br0" timeOffset="34078.4719">9798 3621 0,'0'0'0,"-25"-24"16,50 24 0,-25-25-16,25 25 15,-1 0-15,26 0 16,-25 0-16,24 0 15,-24 0-15,0 0 16,0 0-16</inkml:trace>
  <inkml:trace contextRef="#ctx0" brushRef="#br0" timeOffset="34590.622">9723 3770 0,'0'0'15,"-24"0"-15,24 25 0,-25-25 16,25 25 0,25 0-1,-25 0-15,24-25 16,-24 24-16,-24 1 16,24 0-1,-25 0 1,0 0-1,0-25-15,25 24 16,25-24 15,0 0-15,0 0 0,-1 0-1,1 0 1,-25 25-16,25-25 0,0 25 15,-50-25 1,0 25 0,0-25-16,1 25 15,-1-1 1,0-24-16,0 25 16,50-25-1,0 0 1,-25-25-1,25 25 1,-1-24 0,-24-1-1,0-25-15,0 25 0</inkml:trace>
  <inkml:trace contextRef="#ctx0" brushRef="#br0" timeOffset="35040.4211">9699 3324 0,'0'0'0,"0"-25"16,24 50 15,-24 0-31,25 24 16,0-24-16,-25 25 15,25-1-15,-25 26 16,25-26-16,-25 26 15,24-26-15,-24 26 16,25-26-16,0 1 16,0 24-16,0-24 15,-1 0 1,1-1-16,0 1 16,0-25-16,0 24 15,0-24-15,24 0 16,-24 0-16,0-1 15,0 1-15,-1 0 16,1-25 15,-50 0 1,1-25-17,-1 0 1,0 1-16,25-1 15</inkml:trace>
  <inkml:trace contextRef="#ctx0" brushRef="#br0" timeOffset="35310.6964">10071 3845 0,'0'0'0,"0"25"31,-25-1-31,25 1 16,0 25 0,-25-25-16,25 24 15,-25 1-15,25-25 16,-25 24-16,25-24 16,-24 0-16,-1 0 15,0-1-15,0-24 16,0 0-1,25-24 1,-24-26-16</inkml:trace>
  <inkml:trace contextRef="#ctx0" brushRef="#br0" timeOffset="35543.0767">9996 3175 0,'0'0'0,"25"0"15,0 25 1,0 0 0,-25-1-16,25 1 15,-25 0 1,24 0-16,-48 0 15</inkml:trace>
  <inkml:trace contextRef="#ctx0" brushRef="#br0" timeOffset="35944.031">9599 3522 0,'0'0'0,"0"25"16,25-25-1,0 0 1,0 0-1,0 0 1,-1 0 0</inkml:trace>
  <inkml:trace contextRef="#ctx0" brushRef="#br0" timeOffset="57386.5381">12650 3398 0,'-24'0'93,"24"25"-77,0 0 0,0 0-16,0-1 15,0 1-15,0 0 16,0 0-16,0 24 15,0-24-15,-25 0 16,0 0-16,25 0 16,-25 0-16,0-1 15,1 1-15,-1 0 16,25 0 0,25-25 15,-25 25-31,24-25 15,1 24 1,0 1 0,0 0-1,-25 0-15,-25 0 16,25-1 0,-25 1-16,0 0 15,1 0 1,24 0-1,0-1 17,24-24-32,1 0 31,0 25-15,0-25-1,-25 25 16,-25-25-15,0 25 0,25-50-1,0 0 1,25 0 0,0-24-16,0-1 15</inkml:trace>
  <inkml:trace contextRef="#ctx0" brushRef="#br0" timeOffset="57587.0048">12774 3621 0,'25'0'0,"-25"-24"15,25 24 1,0 0-16,24-25 15,-24 25-15,25 0 16,-1 0-16,-24 0 16,0-25-16,0 25 15</inkml:trace>
  <inkml:trace contextRef="#ctx0" brushRef="#br0" timeOffset="58006.8788">12923 3225 0,'0'0'0,"-25"0"32,25 24-17,0 1-15,0 0 16,0 25-16,-24-1 15,24 1-15,0-1 16,0 26-16,0-26 16,0 1-16,-25 25 15,25-26-15,-25-24 16,25 25-16,0-26 16,0 1-1,0 0-15,25 0 16,-25 0-16,25-25 15,24 0-15,-24 0 16,25 0-16,-1-25 16,-24 25-16,25 0 15,-26-25-15,1 25 16</inkml:trace>
  <inkml:trace contextRef="#ctx0" brushRef="#br0" timeOffset="58406.3163">12874 3820 0,'0'0'0,"0"-25"15,-25 25-15,50 25 47,-1-25-31,1 0-16,0-25 15,0 25 1,0 0-16,-1 0 16,1 25-16,0-25 15,0 0-15,-25 25 16,25-25-16,-1 25 16,-24 24-16,0-24 15,25 0-15,-25 24 16,25 1-16,-25 0 15,0-26-15,-25 26 16,25-25-16,0 0 16,0-1-16,0 1 15,-25-50 17,1 25-32,-1 0 15,-25-24-15,25-1 16,-24 0-16</inkml:trace>
  <inkml:trace contextRef="#ctx0" brushRef="#br0" timeOffset="58606.2906">12799 4068 0,'0'0'0,"0"25"15,0 0 1,0-1-16,-25 1 15,25 0 1,25 0 0</inkml:trace>
  <inkml:trace contextRef="#ctx0" brushRef="#br0" timeOffset="58814.7438">13271 4018 0,'0'0'0,"24"25"0,1-25 15,0 0-15,25 25 16,-50 0 0,24-25-16,-24 25 15,25-1-15,-25 1 16,0-50 15</inkml:trace>
  <inkml:trace contextRef="#ctx0" brushRef="#br0" timeOffset="59243.1077">13543 3448 0,'0'0'0,"0"-25"16,0 0-16,0 0 31,25 25-31,0 0 16,25 0-16,-26 0 16,1 0-16,0 0 15,0 25 1,0-25-16,-25 25 15,24 0-15,-24 0 16,0-1-16,25 26 16,-25 0-16,25-1 15,-25 1-15,0 0 16,0-1-16,0 26 16,0-26-16,0 1 15,0-1-15,0 1 16,0 0-16,0-1 15,0-24 1,0 0-16,0 0 16,-25-25-1,0-25 1,1 25-16,-1-50 16</inkml:trace>
  <inkml:trace contextRef="#ctx0" brushRef="#br0" timeOffset="59551.2953">13568 3746 0,'0'0'0,"0"-25"0,-25 25 15,25-25 1,25 50 0,0-25-16,0 0 15,0 25-15,-1-25 16,1 24-16,0 1 15,-25 0 1,0 0-16,-25 0 16,0-1-16,1-24 15,-26 25-15,25 0 16,50-50 31,25 0-32,-26 1-15,26-1 16</inkml:trace>
  <inkml:trace contextRef="#ctx0" brushRef="#br0" timeOffset="60286.3355">14114 3621 0,'0'0'0,"25"0"0,-25 25 16,0 0-1,0 0-15,0 25 16,0-26-16,-25 1 16,25 25-16,0-25 15,-25-1-15,25 1 16,-25 0-16,25 0 16,-25-25-16,25-25 31,25 0-16,-25-24-15,25-1 16,-25 0-16,25 1 16,0 24-1,-1 0-15,-24 0 0,25 25 16,-25-25 0,25 50-1,0 0 1,-25 0-1,0 25-15,0-26 16,0 26-16,0 0 16,0-26-16,0 1 15,0 0-15,0 0 16,0 0-16,25-25 31,-25-25-31,24-25 16,-24 1-1,25 24-15,-25-25 0,25 1 16,-25-1-16,0 25 16,25 0-16,-25 0 15,25 25 17,-25 25-17,25 0 1,-25 0-16,0 25 0,0-26 15,-25 26-15,25-25 16,0 24-16,0-24 16,-25 0-16,25 0 31,-25-25-15,25-25-16,-25 0 15,25 0-15,25-24 16,-25-26-16,25 1 15</inkml:trace>
  <inkml:trace contextRef="#ctx0" brushRef="#br0" timeOffset="60697.2968">14461 3175 0,'0'0'0,"0"-25"16,25 25-1,-25-25-15,25 50 31,0-25-15,-1 0-16,1 25 16,0 0-1,-25 0-15,25-25 16,-25 24-16,25 26 16,-25-25-16,0 24 15,0 1 1,0 0-16,0 24 15,-25 0-15,50 1 16,-25-1-16,24 26 16,-24-1-16,25 0 15,-25 0-15,25-24 16,-25-1-16,0 0 16,25-24-16,-25 0 15,0-26-15,-25 1 16,0-25-16,0 0 15,1 0-15,-1-25 16,-25-24-16,1 24 16</inkml:trace>
  <inkml:trace contextRef="#ctx0" brushRef="#br0" timeOffset="61048.3572">14039 3795 0,'0'0'0,"-24"0"0,73 0 31,-24 0-16,25 0-15,24 0 16,0 0-16,1 0 16,-1 0-16,26 0 15,-26 0-15,25 0 16,-24 0-16,24 0 16,-25 0-16,-24 0 15,24 0-15,-49 0 16,0 0-16,-50 0 15</inkml:trace>
  <inkml:trace contextRef="#ctx0" brushRef="#br0" timeOffset="61678.6431">16694 3324 0,'0'0'0,"0"-25"15,-25 25 17,50 25-32,-50 0 15,25 24 1,0 1-16,0 24 15,0 1-15,-25 24 16,25 0-16,-25-24 16,25 24-16,0-25 15,-25 1-15,25-26 16,0 1-16,0-25 16,25-1-16,-25 1 15,0-50 1,25 1-1,-25-26-15,25 0 16</inkml:trace>
  <inkml:trace contextRef="#ctx0" brushRef="#br0" timeOffset="62030.2259">16644 3249 0,'0'0'0,"0"-49"0,0 24 16,0 0-16,-25 25 16,50 25-1,0 0-15,24 0 16,-24-1-16,0 1 16,25 25-1,-1-25-15,-24-1 16,0 1-16,0 0 15,-1 0-15,-24 0 16,-24-1-16,-1 1 16,0 25-16,0-25 15,-24-1-15,-1 1 16,25 0-16,0 0 16,1-25-16,24 25 15,-25-25-15,25 25 16</inkml:trace>
  <inkml:trace contextRef="#ctx0" brushRef="#br0" timeOffset="62414.7487">17090 3820 0,'0'0'0,"0"25"31,25-25 1,0 25-32,0-25 15,0 0-15,-1 24 16,1-24-16,-25 25 16,25-25-16,-25 25 15,-25-25 1,25 25-16,-25-25 15,1 0-15,-1 25 16,0-25-16,0 0 16,0 24-16,1-24 15,24 25 32,24-25-47,1 0 16,25 0-16,-1-25 15</inkml:trace>
  <inkml:trace contextRef="#ctx0" brushRef="#br0" timeOffset="62606.2365">17686 3994 0,'0'0'0,"-25"0"15,25 24-15,-25-24 16,25 25 0,-25-25-1</inkml:trace>
  <inkml:trace contextRef="#ctx0" brushRef="#br0" timeOffset="63398.1215">17438 3746 0,'0'0'0,"-25"0"62,25 24-15,25-24-31,-1 0-1,1 0-15,25 0 16,0 0-16,-26 0 16,1 0-16,0 0 15,0 0 1,0 0-16,-1 0 16</inkml:trace>
  <inkml:trace contextRef="#ctx0" brushRef="#br0" timeOffset="64102.2513">17983 3473 0,'0'-25'0,"25"50"63,-25 24-48,0-24 1,0 25 0,-25-1-16,50 1 15,-25 0-15,0-1 16,0 26-16,25-51 15,0 26-15,0 0 16,-1-26-16,1 1 16,0 0-16,0 0 15,0 0-15,-1-25 16,1 24 0,-50-24 15,1 0-31,-26 0 15,25 25-15,0-25 16,-24 0-16,-1 0 16,25 25-16,1-25 15,-1 0-15,0-25 16</inkml:trace>
  <inkml:trace contextRef="#ctx0" brushRef="#br0" timeOffset="64359.5763">18157 3473 0,'0'0'0,"25"0"16,0 24-1,-1-24 1,1 0-16,0 25 16,0-25-16,0 25 15,-1-25-15,1 0 16,-25 25-16</inkml:trace>
  <inkml:trace contextRef="#ctx0" brushRef="#br0" timeOffset="65654.6198">16892 3721 0,'-25'0'15,"50"0"64,0 25-64,0-25 1,-1 0-16,26 0 15,-25 24-15,0-24 16,-25 25-16,24-25 16,1 0-1,0 0-15,-25 25 0,25-25 32,-50 0-17,25 25-15,-25-25 16,25 25-16,-25-25 15,25 24 1,0 1 0,-24-25-16,48 0 15,-48 25-15,-1 0 16,0 0 0,25-1-1,-25-24-15,-24 25 16,24-25-16,0 25 15,0-25 1,0 25-16,25-50 78,25 25-62,0 0-1,0 0 1,0 0 0,-1 0-16,26 0 15,-25-25-15,24 25 16,1 0-16,0 0 16,-1 0-16,-24 0 15,25 0 1,-26 0-16,1-25 15,0 25-15,0 0 16,-25 25 0,0-50 46,-25 25-46,25-24-16</inkml:trace>
  <inkml:trace contextRef="#ctx0" brushRef="#br0" timeOffset="169671.0698">20786 3349 0,'0'-25'0,"-24"25"16,-1 0 46,25 25-46,0-1-1,25 1 1,-25 0-16,0 0 16,0 0-16,24-1 15,-24 1-15,25 0 16,-25 0-16,25-25 15,-25 25-15</inkml:trace>
  <inkml:trace contextRef="#ctx0" brushRef="#br0" timeOffset="170071.001">20613 3746 0,'0'0'0,"0"24"32,24-24-17,1 0-15,0 0 16,0 0 0,0 0-1,-25 25-15,25-25 16,-25 25-1,24-25-15,-24 25 16,0 0-16,0-1 16,0 1-16,-24 0 15,24 0-15,0 0 16,0-1-16,0 1 16,0 0-1,24-50 16,1 0-15,0-24-16,-25-1 16</inkml:trace>
  <inkml:trace contextRef="#ctx0" brushRef="#br0" timeOffset="170264.5057">21084 3473 0,'0'0'0,"-25"0"0,50 0 47,0 0-31,0 0-16,-1 0 16,1 24-16,0-24 15,0 0-15</inkml:trace>
  <inkml:trace contextRef="#ctx0" brushRef="#br0" timeOffset="170502.8607">20935 3721 0,'0'0'0,"-25"25"16,25-1-1,25-24 1,0 0-16,25 0 15,-1 0-15,1-24 16,24 24-16,1 0 16,-26-25-16,-24 25 15,25 0-15,-26-25 16,1 25-16,-50 0 16</inkml:trace>
  <inkml:trace contextRef="#ctx0" brushRef="#br0" timeOffset="170774.6456">20985 3497 0,'0'0'0,"-25"-24"15,50 48 16,0-24-31,-25 25 16,24 25 0,-24-25-16,-24 24 0,24 1 15,-25-25-15,25 24 16,0-24 0,-25 0-16,25 0 0,0 0 15,0-50 1</inkml:trace>
  <inkml:trace contextRef="#ctx0" brushRef="#br0" timeOffset="171119.7403">21158 3175 0,'0'0'0,"0"-25"15,0 50 16,0 25-31,0-1 16,0 1-16,0 24 16,0 1-16,-24-1 15,24 0-15,-25 26 16,25-1-16,0 0 16,-25 0-16,50 1 15,-25-1-15,0-25 16,25 1-16,-25-1 15,24-24-15,-24-1 16,0-24-16,0 0 16,25-25-1,-25-50 1,0 25-16,25-24 16</inkml:trace>
  <inkml:trace contextRef="#ctx0" brushRef="#br0" timeOffset="171343.1293">21679 3473 0,'25'-25'0,"-25"50"15,0-1 1,25 1-1,-25 0-15,0 0 16,25-25-16,-25 25 16,25-25-16</inkml:trace>
  <inkml:trace contextRef="#ctx0" brushRef="#br0" timeOffset="171583.0511">21977 3349 0,'0'0'0,"0"24"16,25 1 15,-50 25-31,25-25 16,0 24-16,-25 1 0,25-1 15,-25 1 1,1 0-16,-26-1 15,25 1-15,-24 0 16,-1-1-16,25-24 16,0 0-16,0 0 15</inkml:trace>
  <inkml:trace contextRef="#ctx0" brushRef="#br0" timeOffset="171910.1743">21605 3671 0,'0'0'0,"-25"-25"16,50 25-16,-25 25 47,25 0-32,-25 25-15,24-26 16,-24 1-16,25 0 15,0 25-15,0-26 16,25 26-16,-26-25 16,26 0-16,-25-1 15,24 1-15,-24-25 16,25 25-16,-25-25 16,24 0-1,-24 0-15,0-25 16,0 25-16,-25-25 15</inkml:trace>
  <inkml:trace contextRef="#ctx0" brushRef="#br0" timeOffset="172475.1843">22796 3150 0,'-25'0'16,"25"25"-1,0 0-15,0 24 16,0 1-16,0 0 16,-25 24-16,25 0 15,0 1 1,-25 24-16,25-24 0,-25-1 16,25 0-16,0 1 15,0-1-15,0-24 16,0-25-16,0 24 15,25-24 1,-25-50 0,25 0-1,-25 1-15</inkml:trace>
  <inkml:trace contextRef="#ctx0" brushRef="#br0" timeOffset="172846.1917">22820 3150 0,'0'0'0,"0"-25"16,-24 1-16,24-1 15,24 50 16,1-1-15,0 1-16,25 25 16,-26-25-16,1-1 15,25 26-15,-25-25 16,-25 24-16,24-24 16,-48 0-16,-1 25 15,0-26-15,0 26 16,-24-25-16,24 0 15,0-1-15,0 1 16,0 0-16,1 0 16,24 0-1</inkml:trace>
  <inkml:trace contextRef="#ctx0" brushRef="#br0" timeOffset="173071.0984">23143 3746 0,'0'0'0,"0"24"16,25-24-16,-25 25 15,0 0 1,0 0-16,0 0 16,-25-1-16,25 1 15,0 0-15,0 0 16,0 0-16,0-1 15,0-48 17</inkml:trace>
  <inkml:trace contextRef="#ctx0" brushRef="#br0" timeOffset="173471.0278">23341 3621 0,'0'0'15,"0"25"1,25 0 0,-25 0-1,0 25-15,0-26 16,0 1-16,0 0 16,0 25-16,0-26 15,0 1-15,0 0 16,0 0-16,25 0 15,-25-1-15,25-24 16,-25 25-16,24 0 16,1 0-1,0-25 1,-50 0 15,0 25-15,1-25-16,-1 0 15,-25 0-15,1 0 16,-1 0-16,25 0 16,0 0-16,-24 0 15,49-25-15</inkml:trace>
  <inkml:trace contextRef="#ctx0" brushRef="#br0" timeOffset="173638.0851">23465 3696 0,'25'0'47,"0"0"-47,0 0 15</inkml:trace>
  <inkml:trace contextRef="#ctx0" brushRef="#br0" timeOffset="173894.9365">23763 3845 0,'0'0'0,"-25"0"16,50 0-1,0 0 1,-1 0-16,1 0 16,25-25-16,-25 25 15,24 0-15,-24-25 16,0 25 0,0 0-1</inkml:trace>
  <inkml:trace contextRef="#ctx0" brushRef="#br0" timeOffset="174286.8869">24259 3671 0,'0'0'0,"-25"0"31,25 25-16,0 0-15,0 0 16,0 24 0,0-24-1,0 25-15,-25-26 16,25 1-16,0 0 16,0 0-16,0 0 15,0-1-15</inkml:trace>
  <inkml:trace contextRef="#ctx0" brushRef="#br0" timeOffset="174742.6672">24606 3225 0,'0'0'0,"0"24"32,-25 26-17,25 0-15,-24-1 16,24 26-16,-25-1 16,25 0-16,-25-24 15,0 25 1,25-1-16,-25 0 15,25-24-15,0 0 16,0-1-16,0-24 16,0 25-16,0-26 15,0 1-15,25-25 16,0 0 0,0-25-16,0 25 15,-1-49-15,26 24 16,-25 0-16,0 0 15,-25-24-15,24 49 16,-24-25-16,-24 0 16,-1 25-16,0 0 15,-25 0-15,1 0 16,-26 25-16,26-50 16</inkml:trace>
  <inkml:trace contextRef="#ctx0" brushRef="#br0" timeOffset="188407.4139">3646 5531 0,'0'0'0,"-25"0"31,25 25 0,-24-25 94,24 25-78,24-25-16,1 25-15,0 0 0,0-1 15,0-24-31,-25 25 16,25-25-1,-50 25 32,0 0-31,0-25-16,0 0 15,0 25 1,1-25-16,-1 24 16,0-24-1,0 0 1,50 0 31,0 0-32,0 0-15,24-24 0,-24 24 16,0 0-16,0 0 16,0 0-16,-1 0 15,1 0 1</inkml:trace>
  <inkml:trace contextRef="#ctx0" brushRef="#br0" timeOffset="188880.15">3473 5953 0,'0'0'0,"-25"-25"0,-25 25 15,25-24-15,1 24 16,-1-50-16,0 25 16,25-25-16,-25 1 15,25-1-15,0 1 16,25-1-16,-25 0 15,25 26-15,24-26 16,1 25-16,0 0 16,-1 1-16,1 24 15,24 0-15,-24 0 16,0 24-16,-1 1 16,-24 0-16,25 25 15,-50 24-15,24-24 16,1-1-1,-50 26-15,25-26 0,0 1 16,-24-25-16,-1 24 16,0-24-1,0 0-15,0-25 16,-24 25-16,24-25 16,-25 0-16,1-25 15</inkml:trace>
  <inkml:trace contextRef="#ctx0" brushRef="#br0" timeOffset="190185.1783">5011 5507 0,'24'24'62,"-24"1"-46,0 0-16,0 0 15,0 0-15,0-1 16,0 1-16,0 0 16,0 0-16,25 0 15,-25-1-15,0 1 16,0 0 15,25-25-15,0-25-16,0 25 15,-1 0-15,1-25 16,0 25-16,0 0 16,0-24-16,-1 24 15,1 0-15,0-25 16,-25 0-1,-25 25 1</inkml:trace>
  <inkml:trace contextRef="#ctx0" brushRef="#br0" timeOffset="190654.9223">5234 5432 0,'0'0'0,"-25"-25"0,25 1 16,0-1 0,25 50-1,-25-1 1,0 1-16,0 25 16,0-1-16,0 1 15,0 24-15,0-24 16,0 24-16,0 1 15,0-1-15,0 1 16,0-26 0,0 1-16,0 0 0,0-26 15,0 1-15,0 0 16,-25-25-16,0-25 31,0 25-15,1-25-16,-1 1 15,0-1-15,0 0 16,0 0-16,1 25 16,24-25-1,24 1 1,1 24-16,0-25 16,0 0-16,0 0 15,24 0-15,-24 1 16,0-1-16</inkml:trace>
  <inkml:trace contextRef="#ctx0" brushRef="#br0" timeOffset="190854.3997">5308 5581 0,'0'-25'15,"25"0"1,0 25-1,0-24-15,-1 24 16,1 0-16,0 0 16,0-25-16,0 25 15,-1 0-15</inkml:trace>
  <inkml:trace contextRef="#ctx0" brushRef="#br0" timeOffset="191142.6434">5432 5383 0,'0'0'0,"0"-25"16,-25 25-16,25-25 16,0 50 15,0 0-15,0-1-1,0 1-15,0 0 16,0 0-16,0 0 15,0 24-15,0-24 16,0 0-16,0 0 16,25-1-16,0 1 15,0 0 1,0-25 0,-1 0-16,1 0 15,0 0-15</inkml:trace>
  <inkml:trace contextRef="#ctx0" brushRef="#br0" timeOffset="191376.0202">5358 5829 0,'0'0'0,"-25"0"16,50 0-1,0 0 1,-1 0-16,1 0 16,25 0-16,-25-25 15,-1 25 1,1 0-16,0 0 0,0 0 16,-25-25-16</inkml:trace>
  <inkml:trace contextRef="#ctx0" brushRef="#br0" timeOffset="191775.9506">5507 5755 0,'0'0'0,"-25"0"16,50 24 62,-25 1-78,24 0 15,-24 0-15,0 0 16,0 0-16,0-1 16,25 51-1,-25-50-15,0-1 16,0 1-16,0 0 16,-25-25 15,1 0-16,-1-25 1,0 0-16,0 1 16,25-1 15,25 25-15,0-25-1,24 0-15,-49 0 16</inkml:trace>
  <inkml:trace contextRef="#ctx0" brushRef="#br0" timeOffset="192342.9463">5904 5407 0,'0'0'0,"-25"0"0,50 0 47,-1 25-32,1 0-15,0 0 16,-25 0 0,25-1-16,-25 1 15,-25 0 1,25 0-16,-25 0 15,25-1-15,-25-24 16,25 25-16,-24 0 16,24 0-1,0 0 1,24-1 0,1 1 15,0-25-31,-25 25 15,25-25-15,0 0 16,-1 25 0,-24 0-1,25 0-15,-25-1 16,-25 1 0,1-25-16,24 25 15,-25 0-15,0 0 16,0-1-1,0-24-15,1 25 16,-1-25 0,25-25-16,-25 25 15,25-24-15</inkml:trace>
  <inkml:trace contextRef="#ctx0" brushRef="#br0" timeOffset="192510.5128">5854 5854 0,'0'0'0,"25"25"31,-25 0-15,25-25-1,-25 24-15,24-24 16,-24 25 0,25-25-16,-25-25 15</inkml:trace>
  <inkml:trace contextRef="#ctx0" brushRef="#br0" timeOffset="192798.7659">6201 5432 0,'0'0'0,"-25"0"31,25 25-31,0 0 15,0 0 1,0-1-16,0 1 16,0 0-1,25-25-15,-25 25 16,25-25-16,-25 25 16,25-25-16,0 0 15,-1 24-15,1-24 16,0 0-16,0 0 15</inkml:trace>
  <inkml:trace contextRef="#ctx0" brushRef="#br0" timeOffset="193071.0323">6028 5829 0,'0'0'0,"24"25"31,1-25-15,0 0-16,0 0 15,24-25-15,1 25 16,0 0-16,-1 0 16,1-25-16,-1 25 15,1 0-15,-25 0 16,0-25-1,-1 25-15,-48-24 16,-1 24 0</inkml:trace>
  <inkml:trace contextRef="#ctx0" brushRef="#br0" timeOffset="193574.6838">6276 5283 0,'0'0'0,"24"25"31,-24 0-31,0 0 16,0 0-16,0 49 15,0-24-15,0-1 16,25 26-16,-50-1 15,25 0-15,0 1 16,0-1-16,0 1 16,0-26-1,0 26-15,0-26 0,0-24 16,0 0-16,0 0 16,-24 0-16,24-50 15,-25 25 1,25-25-16,-25-25 15,25 26-15,-25-26 16,25 25-16,-25 0 16,25 1-16,0-1 15,0 0-15,-24 50 32,-1 0-17,25-1 16,0 1-31,0-50 32</inkml:trace>
  <inkml:trace contextRef="#ctx0" brushRef="#br0" timeOffset="193750.7234">6276 5928 0,'0'0'0,"24"0"0,1 0 16,0 0-16,0 25 15,0 0 1,-1 0-16,1 0 16,0-25-16,0 24 15,0-24-15,-1 25 16,-24-50 0,25 25-16</inkml:trace>
  <inkml:trace contextRef="#ctx0" brushRef="#br0" timeOffset="194151.1832">6921 5085 0,'0'0'0,"0"25"31,0 0-15,-25-1-16,25 1 16,-25 0-16,25 0 15,0 0-15,-25-1 16,25 1-16,0 0 16,25-25-1,0 25 1,0-25-16,-1 25 15,1-25 1,-25 24-16,25-24 16,0 25-1,-50 0 1,0 0 0,0 0-16,1-25 15,-1 24-15,-25-24 16</inkml:trace>
  <inkml:trace contextRef="#ctx0" brushRef="#br0" timeOffset="194422.9874">6772 5631 0,'24'24'16,"-24"1"-1,25-25-15,-25 50 16,0-25-16,0-1 16,0 26-16,25-25 15,-25 25-15,-25-26 16,25 26-16,0-25 16,0 0-16,0-1 15,0 1-15,0-50 31</inkml:trace>
  <inkml:trace contextRef="#ctx0" brushRef="#br0" timeOffset="194846.8556">6896 5606 0,'0'0'15,"0"-25"-15,0 0 16,25 0-1,-1 25 1,1 0-16,0-24 16,0 24-1,0 0-15,-1 0 16,1 0-16,0 0 16,0 0-1,-25 24 1,25-24-1,-25 25-15,0 0 16,0 0 0,0 0-16,0 24 0,0 1 15,0-1-15,0 1 16,0 0 0,0-25-16,24 24 0,-24 1 15,0-25-15,0-1 16,0 1-16,0 0 15,0 0 1,-24-50 15,24 0-15</inkml:trace>
  <inkml:trace contextRef="#ctx0" brushRef="#br0" timeOffset="195223.8459">6970 5755 0,'0'0'0,"-25"-25"16,50 50 31,0-25-47,0 24 15,0-24-15,-1 25 16,1-25-16,0 25 15,-25 0 1,-25 0 0,-24 0-1,24-25-15,0 24 16,-25-24-16,26 25 16,-1-25-16,50 25 46,-1-25-46,1 0 16,0-25-16,0 25 16,0 0-16,-25-25 15,24 25 1</inkml:trace>
  <inkml:trace contextRef="#ctx0" brushRef="#br0" timeOffset="195430.7973">6970 5680 0,'0'-25'0,"0"50"31,0 25-15,0-25-16,0 24 15,25 1-15,-25 24 16,0-24-16,-25 24 15,25-24-15,0 0 16</inkml:trace>
  <inkml:trace contextRef="#ctx0" brushRef="#br0" timeOffset="195958.4088">7590 5358 0,'-25'0'16,"25"-25"-16,25 25 15,25 0 1,-25 25 0,-1-25-16,1 0 15,0 25 1,0-25 0,0 24-1,-25 1 1,-25 0-1,25 0-15,0 24 16,-25-24-16,25 25 16,-25-1-16,25 1 15,-25 0-15,25-1 16,0 1-16,-24 0 16,24-26-1,0 1-15,0 0 16,0 0-16,0-50 47,24-25-32</inkml:trace>
  <inkml:trace contextRef="#ctx0" brushRef="#br0" timeOffset="196502.9676">7739 5680 0,'0'0'0,"-25"-25"16,50 1 15,0 24 0,0 0-15,-1 0-16,1 0 16,0 0-1,0 0 1,-25 24-16,25-24 15,-25 50 1,0-25 0,0 24-16,0-24 15,0 25-15,0 0 16,0-26-16,0 1 16,0 25-16,0-25 15,0-1 1,-25-48 15,25-1-31,-25 0 16,25 0-16,0-24 15,-25 24 1,25 0-16,-25 0 0,25 0 16,0 0-16,-24 25 15,48 25 32,1-25 0,0-25-47,-25 1 0,25-1 16,0-25-16</inkml:trace>
  <inkml:trace contextRef="#ctx0" brushRef="#br0" timeOffset="196934.8121">8037 5407 0,'0'0'0,"0"-24"0,25 24 16,-25 24 15,0 1-15,0 0-16,0 0 15,0 0 1,24-1-1,1 1 1,0-25 0,0 0-1,0 25-15,-1-25 16,1 0-16,0 0 16,0 25-16,0-25 15,-25 25 1,24-1-16,-24 1 15,0 0-15,0 0 16,0 0-16,-24-1 16,24 1-16,-25 0 15,0 0-15,25 0 16,-50 0-16,26-1 16,-1 1-1,0 0-15,0 0 16,0-25-16,1 0 15,-1 0 1,0 0-16</inkml:trace>
  <inkml:trace contextRef="#ctx0" brushRef="#br0" timeOffset="197127.8023">8086 5730 0,'0'0'0,"0"-25"15,0 50 1,25-25 0,0 25-16,0-1 15,-25 1 1,25-25-16,-25 25 16,24-25-16</inkml:trace>
  <inkml:trace contextRef="#ctx0" brushRef="#br0" timeOffset="197376.1594">8855 5531 0,'-25'0'16,"50"0"15,0 0-15,-25 25-1,25-25-15,0 0 16,-1 25-16,1-25 16</inkml:trace>
  <inkml:trace contextRef="#ctx0" brushRef="#br0" timeOffset="197567.1337">8830 5680 0,'0'0'0,"-24"0"0,-1 0 16,25 25-16,25-25 47,-1 25-47,1-25 15,0 0-15,0 0 16,0 0-16,-1 0 16</inkml:trace>
  <inkml:trace contextRef="#ctx0" brushRef="#br0" timeOffset="197902.7586">8706 5829 0,'0'0'0,"-49"25"0,24-25 16,50 25 15,0-25-15,-1 0-16,26 0 16,-25 0-16,49 0 15,-24-25-15,24 25 16,-24 0-16,24-25 15,1 25-15,-26-25 16,1 25-16,-25 0 16,0-25-1,-1 25-15,1 0 16,-50 0 0,25-24-1,-24-1 1,-1 25-16</inkml:trace>
  <inkml:trace contextRef="#ctx0" brushRef="#br0" timeOffset="198302.6889">9500 5011 0,'0'0'0,"0"-25"16,0 50 0,0-1-1,0 1-15,0 25 16,0-25-16,-25-1 16,25 1-1,0 25-15,-24-25 0,24-1 16,24 1-1,1 0 1,0-25 0,-25 25-16,25-25 15,0 0 1,-25 25-16,24-25 16,-24 24-16,0 1 15,0 0 1,-24-25-16,24 25 15,-25 0-15,0-25 16</inkml:trace>
  <inkml:trace contextRef="#ctx0" brushRef="#br0" timeOffset="198551.0258">9376 5606 0,'-25'0'15,"25"25"1,0-1 0,0 1-16,0 0 15,0 0-15,0 0 16,0-1-16,0 1 16,0 0-16,0 0 15,0 0 1,0 0-16,0-1 0</inkml:trace>
  <inkml:trace contextRef="#ctx0" brushRef="#br0" timeOffset="198990.3592">9426 5556 0,'0'0'0,"25"-25"16,-25 1-16,24 24 15,-24-25 1,25 50 0,0-25-16,0 0 15,0 0-15,-1 0 16,1 0-16,0 0 16,0 0-1,0 0-15,-1 24 16,1-24-1,-25 25 1,25-25-16,-25 25 16,0 0-16,0 0 15,0-1 1,0 26-16,0-25 16,0 24-16,0-24 15,0 25-15,0-25 16,0 24-16,25-24 15,-25 0-15,0 0 16,0 0 0,-25-50 15,0 0-15</inkml:trace>
  <inkml:trace contextRef="#ctx0" brushRef="#br0" timeOffset="199406.264">9575 5631 0,'0'0'0,"-25"0"0,25-25 16,25 25 15,-25 25-15,24-25-1,1 0 1,0 24-16,0 1 16,0 0-1,-50-25 1,0 25 0,0-25-1,0 25-15,1-25 16,-1 0-16,0 24 15,0-24-15,0 0 16,1 0-16,48 25 47,1-25-47,0 0 16,0-25-16,0 25 15,-1 0-15,-24-24 16,25 24-16</inkml:trace>
  <inkml:trace contextRef="#ctx0" brushRef="#br0" timeOffset="199654.615">9599 5606 0,'0'0'0,"0"-25"31,0 50 16,25 0-32,-25-1-15,0 26 16,25 0-16,-25-1 16,0 1-16,0 0 15,0 74 1,-25-75-16</inkml:trace>
  <inkml:trace contextRef="#ctx0" brushRef="#br0" timeOffset="201646.3354">10220 5184 0,'24'0'15,"1"0"48,-25 25-48,25-25-15,-25 50 16,-25-26 0,25 1-16,-25 0 15,25 25 1,-49-1-1,49 1-15,-25-25 16,25-1-16,-25 1 16,0 0-1,1 0-15,-1 0 0,0-1 16,0-24 0,0 0-1,25-24 1</inkml:trace>
  <inkml:trace contextRef="#ctx0" brushRef="#br0" timeOffset="201919.6169">10170 5482 0,'0'0'0,"0"25"0,0-1 31,0 1-31,0 0 16,25 0-16,-25 0 15,0-1-15,0 1 16,0 25-16,0-25 16,0-1-16,-25-24 15,25 25 1,0 0 0,0-50 30</inkml:trace>
  <inkml:trace contextRef="#ctx0" brushRef="#br0" timeOffset="202135.0289">10195 5358 0,'0'0'0,"0"-25"15,25 25-15,-1 0 16,26-25 0,-25 25-16,24 0 15,1 0-15,0 0 16,-1 0-16,1-25 16,-25 25-16,-1 0 15</inkml:trace>
  <inkml:trace contextRef="#ctx0" brushRef="#br0" timeOffset="202463.1518">10393 4961 0,'0'0'0,"0"25"16,25 0 0,-25 24-1,25-24-15,-25 25 16,0-1-16,25 1 16,-25 24-1,-25-24-15,25 24 0,0-24 16,-25 24-16,0-24 15,25-25-15,-25 24 16,1-24-16,-1 0 16,0-25-16,0 25 15</inkml:trace>
  <inkml:trace contextRef="#ctx0" brushRef="#br0" timeOffset="202712.0152">10319 5581 0,'25'0'15,"-25"25"1,0 0 0,0-1-16,0 1 15,0 0-15,0 0 16,0 0-16,0-1 15,0 1-15,0 0 16</inkml:trace>
  <inkml:trace contextRef="#ctx0" brushRef="#br0" timeOffset="203054.1085">10368 5556 0,'0'0'0,"25"-25"16,0 25 15,0 0-31,0 0 0,-1 0 16,1 25 0,0-25-16,0 0 15,0 25-15,-1-25 16,1 25-1,0-25-15,-25 25 16,0-1 0,0 1-16,0 0 15,0 0-15,-25 0 16,0-1 0,25 1-16,-24 0 15,-1-25 16,0 0-31</inkml:trace>
  <inkml:trace contextRef="#ctx0" brushRef="#br0" timeOffset="203254.5724">10517 5581 0,'0'0'0,"0"25"31,0 0-31,0-1 16,0 1 0,0 0-16,0 0 15,0 0-15,0-1 16,0 1-16,0 0 16,0 0-16,0 0 15</inkml:trace>
  <inkml:trace contextRef="#ctx0" brushRef="#br0" timeOffset="203598.6548">10220 5879 0,'24'-25'31,"1"25"-15,25 0 0,-25 0-16,24 0 15,1 0-15,-1 0 16,1 0-16,-25 0 16,24 0-16,1 0 15,0-25 1,-26 25-16,26 0 15,-25 0-15,0 0 16,-1 0 0,-48 0 15</inkml:trace>
  <inkml:trace contextRef="#ctx0" brushRef="#br0" timeOffset="203966.176">11088 5358 0,'0'0'0,"24"0"32,26 0-32,0 0 31,-1 0-31,1 0 0,0 0 15,-1 0-15,1 0 16,-1 0-16,-24 0 16,0 0-16,0 0 15</inkml:trace>
  <inkml:trace contextRef="#ctx0" brushRef="#br0" timeOffset="204439.9096">11162 5507 0,'0'0'0,"-25"0"15,25 24 1,25-24 0,-25 25-16,25-25 15,-25 25-15,-25 0 16,25 0-16,0-1 15,0 1 17,25-50 15,0 25-47,0 0 15,-1 0 1,-24 25-1,25-25 1,-25 25 0,-25-25-1,25 25-15,-24-25 32,-1 25-32,0-25 15,0-25 1,0 25-1,50-25 1,-25 0-16</inkml:trace>
  <inkml:trace contextRef="#ctx0" brushRef="#br0" timeOffset="204846.851">11261 5085 0,'0'0'0,"0"-25"15,0 50 17,25 0-17,-25 24 1,25 1-16,-25 0 0,25-1 15,-25 1-15,25 24 16,-25 1-16,0-1 16,24 0-16,-24 1 15,25-26-15,0 26 16,-25-25-16,25-1 16,0-24-16,-1 25 15,1-26-15,0-24 16,-25 25-16,25-25 15,-25-25 1,25 25-16,-50-24 16,25-1-16,-25 0 15,25 0 1</inkml:trace>
  <inkml:trace contextRef="#ctx0" brushRef="#br0" timeOffset="205078.2315">11460 5556 0,'0'25'31,"0"25"-15,0-26-16,-25 1 15,25 0-15,-25 25 16,25-26-16,-25 1 15,25 0-15,-24 0 16,-1 0 0,25-50-16</inkml:trace>
  <inkml:trace contextRef="#ctx0" brushRef="#br0" timeOffset="205294.6533">11485 5011 0,'0'0'0,"24"0"0,-24-25 16,25 50 0,-25-1-16,25 26 15,-25-25-15,25 24 16,-25-24-16,0 25 15,25-25-15</inkml:trace>
  <inkml:trace contextRef="#ctx0" brushRef="#br0" timeOffset="205790.8341">11857 4986 0,'0'0'0,"0"25"16,-25-25-16,25 24 15,25-24 1,-1 25 0,26-25-16,-25 0 15,24 25-15,-24-25 16,25 0-16,-25 0 0,49 0 31,-49 0-31,0 0 16,0 0-1,-25 25-15,0 0 16,-25-1 0,25 26-16,-25 0 15,25-1-15,-25 26 16,0-1-16,0 0 15,1-24-15,-1 24 16,25-24-16,-25 0 16,25-1-16,-25 1 15,50-25-15,-25 0 16,0-1-16,25-48 47,-25-1-32</inkml:trace>
  <inkml:trace contextRef="#ctx0" brushRef="#br0" timeOffset="206150.8711">12154 5507 0,'0'0'0,"0"-25"15,25 0 16,0 25-31,49 0 16,-49 0 0,25 25-16,-25-25 15,24 0-15,-24 0 16,0 25-16,0-25 16,-25 24-1,24 1-15,-48 0 16,24 0-16,-25 0 15,0-1-15,25 1 16,-25 0-16,-24 25 16,24-26-16,0 1 15,0-25-15,0 25 16,1-25-16,-1 25 16,0-25-16,0-25 15,0 0 1</inkml:trace>
  <inkml:trace contextRef="#ctx0" brushRef="#br0" timeOffset="206350.3526">12179 5680 0,'0'0'0,"25"0"47,-25 25-47,25 0 15,0 24-15,-1-24 16,1 25-16,-25 0 15,25-26-15,25 26 16,-26 0-16,26-26 16,-25 1-16,24-25 15,-24 25-15,25-50 16</inkml:trace>
  <inkml:trace contextRef="#ctx0" brushRef="#br0" timeOffset="206576.7609">12874 5507 0,'0'0'0,"0"-25"15,24 25 1,1 0-16,0 0 15,0 0 1,0 0-16,-1 0 16,-24 25-16</inkml:trace>
  <inkml:trace contextRef="#ctx0" brushRef="#br0" timeOffset="206734.3389">12923 5606 0,'0'0'0,"-25"0"15,1 0-15,48 0 32,1 0-32,0 0 15,0 25-15,0-25 16,-1 0-16</inkml:trace>
  <inkml:trace contextRef="#ctx0" brushRef="#br0" timeOffset="206992.6644">12725 5755 0,'0'0'15,"-25"0"-15,0 0 0,50 24 32,25-24-17,-26 0-15,26 0 16,24 0-16,-24-24 15,0 24-15,-1 0 16,26-25-16,-26 25 16,1 0-16,-25-25 15,24 25-15,-49-25 16,25 25-16</inkml:trace>
  <inkml:trace contextRef="#ctx0" brushRef="#br0" timeOffset="207400.1305">13494 4911 0,'0'0'16,"0"-24"-16,25-1 15,-1 50 1,-24-1 0,0 1-1,-24 25-15,24-25 16,0 24-16,0-24 16,0 0-16,0 0 15,0-1-15,24 1 16,1 0-1,0-25 1,0 0 0,0 0-1,-1 0-15,-24 25 16,-24 0 0,24-1-1,-25-24 1</inkml:trace>
  <inkml:trace contextRef="#ctx0" brushRef="#br0" timeOffset="207662.4279">13395 5432 0,'0'25'31,"24"0"-15,-24 0 0,0-1-16,0 26 15,0-25-15,0 24 16,0-24-16,0 25 16,0-25-16,0-1 15,0 1-15,0 0 16,-24-25-16</inkml:trace>
  <inkml:trace contextRef="#ctx0" brushRef="#br0" timeOffset="208103.006">13543 5432 0,'0'0'16,"25"-25"-16,0 1 15,0-1 1,0 25-16,-1 0 16,1 0-1,0 0-15,0 0 16,0 0 0,-1 0-1,-24 25-15,25-25 16,0 24-1,-25 1 1,0 0 0,0 0-16,0 24 15,0-24-15,0 25 16,0-25 0,0 24-16,0 1 0,0-1 15,0-24-15,0 25 16,0-25-1,0 0-15,0-1 0,0 1 16,0 0 0,0-50-1,-25 25 1</inkml:trace>
  <inkml:trace contextRef="#ctx0" brushRef="#br0" timeOffset="208486.9794">13618 5556 0,'0'0'0,"-25"-25"15,0 25 1,50 0 0,0 25-1,0-25-15,-1 25 16,1-25-16,0 25 15,0-25-15,0 0 16,-1 25 0,-48-1-1,-1-24 1,0 0-16,0 25 16,-24-25-16,24 0 15,0 0-15,0 25 16,0-25-16,50 0 31,-25 25-31,25-25 16,0 0-16,0 0 15,-1 0-15,1-25 16</inkml:trace>
  <inkml:trace contextRef="#ctx0" brushRef="#br0" timeOffset="208702.4021">13667 5507 0,'-24'-25'16,"24"50"0,24-1-1,-24 26 1,-24 0-16,24-1 15,0 1-15,0-1 16,0 1 0,0 25-16,0-51 0</inkml:trace>
  <inkml:trace contextRef="#ctx0" brushRef="#br0" timeOffset="209174.6719">14536 5110 0,'0'0'0,"-25"-25"0,25 50 31,25-25-31,-1 25 16,1-1-16,-25 1 15,25 0-15,-25 0 16,0 0-16,0 24 16,-25-24-16,25 0 15,-25 0-15,25-1 16,-24 1-16,24 0 15,0 0-15,0 0 16,0-1-16,0 1 16,24 0-16,-24 0 15,0 0-15,0-1 16,0 1-16,0 0 16,-24 0-16,24 0 15,-25-1-15,25 1 16,-25-25-1</inkml:trace>
  <inkml:trace contextRef="#ctx0" brushRef="#br0" timeOffset="209386.1085">14412 5507 0,'0'0'0,"0"-25"15,-25 50 17,25-1-17,-25 1 1,50 0 0,0-25-1</inkml:trace>
  <inkml:trace contextRef="#ctx0" brushRef="#br0" timeOffset="209639.4806">14734 5482 0,'-25'0'16,"25"25"0,-25-25-16,25 24 0,0 1 15,-24 0 1,24 0-16,0 0 15,0-1 17,24-24-17,1 0 1,0 25-16,0-50 16,0 25-16,-1 0 15</inkml:trace>
  <inkml:trace contextRef="#ctx0" brushRef="#br0" timeOffset="210075.3529">14139 5556 0,'0'0'16,"-25"0"-16,0 0 0,50 25 31,0 0-15,-1 0-16,1-25 15,0 24-15,0 1 16,-25 0-16,25 0 16,-1 0-16,-24-1 15,25-24 1,0 25-16,0 0 15,0-25 1,0 0-16,-1 0 16,26 0-16,-25 0 15,24 0-15,1-25 16,0 25-16,24 0 16,-24-25-16,-1 25 15,1-24-15,-25 24 16,-1-25-16,1 25 15</inkml:trace>
  <inkml:trace contextRef="#ctx0" brushRef="#br0" timeOffset="210294.7668">15081 5531 0,'0'0'0,"-25"0"16,25 25 0,0 0-16,0 0 0,0 0 15,0-1 1,0 1-16,0 25 16,0-25-16,-24-1 15,24 1-15,0 0 16,0 0-1</inkml:trace>
  <inkml:trace contextRef="#ctx0" brushRef="#br0" timeOffset="210790.9459">15329 5358 0,'0'0'0,"0"-25"15,0 0 1,0 50 0,25-25-16,0 25 15,0-25-15,0 25 16,24-25-16,-24 0 16,-25 24-16,25-24 15,0 25 1,-25 0-16,-25-25 15,25 25 1,-25-25-16,0 25 16,0-25-1,1 24-15,-1 1 0,0-25 16,0 25-16,50 0 47,0-25-47,0 0 15,-1 0 1,1 0-16,0-25 0,0 25 16,0 0-16,-1 0 15,1 0-15,-25-25 16,-25 0 15,1 1-15,-1-1-16,0 25 15</inkml:trace>
  <inkml:trace contextRef="#ctx0" brushRef="#br0" timeOffset="211025.3197">15429 5283 0,'0'0'0,"0"-24"16,0-1-1,0 50 1,0-1-1,0 26-15,0-25 16,0 24-16,0 1 16,0 0-16,0-1 15,0-24-15,0 49 16,-25-24 0,25-25-16,25 0 15</inkml:trace>
  <inkml:trace contextRef="#ctx0" brushRef="#br0" timeOffset="211426.7651">15627 5259 0,'0'0'16,"0"-25"-16,25 25 15,-25-25 1,25 25-16,-1 25 16,1-25-16,0 0 15,0 25-15,0-25 16,-1 24-16,1-24 16,-25 25-16,25-25 15,0 25-15,-25 0 16,25 0-1,-50-1-15,25 1 16,-25 0-16,25 0 16,-25 0-16,0-1 15,1 1-15,-1 0 16,0 0-16,0 0 16,0-1-16,1-24 15,-1 25-15,0-25 16,0 0-16,-24 0 15,49-25-15</inkml:trace>
  <inkml:trace contextRef="#ctx0" brushRef="#br0" timeOffset="211631.7228">15602 5482 0,'0'0'16,"0"-25"-16,25 50 31,0 0-16,0-1 1,-1 26-16,1-25 16,0 0-1,0-1-15,0 26 0,-1-50 16,1 25-16,0 0 16,0-25-16</inkml:trace>
  <inkml:trace contextRef="#ctx0" brushRef="#br0" timeOffset="211895.0222">16222 5135 0,'0'0'0,"0"49"15,0-24-15,-25 25 16,25-1-16,-24 1 16,-1-1-1,0 1-15,0 0 0,0-26 16,1 26-16,-1-25 16,0 0-1,0-25-15,0 24 16</inkml:trace>
  <inkml:trace contextRef="#ctx0" brushRef="#br0" timeOffset="212145.3673">16148 5482 0,'0'25'16,"0"-1"-1,0 1-15,0 25 16,0-25-1,0 24-15,0-24 0,-25 25 16,25-26-16,0 1 16,0 0-16,0 0 15,25-50 32,-25 0-47,25 0 16</inkml:trace>
  <inkml:trace contextRef="#ctx0" brushRef="#br0" timeOffset="212329.8552">16272 5333 0,'0'0'0,"25"-50"16,-1 26-16,1 24 16,0-25-16,0 25 15,0-25-15,0 25 16,24 0-16,-24 0 15,0 0-15,0 0 16,-1 0-16,1 0 16</inkml:trace>
  <inkml:trace contextRef="#ctx0" brushRef="#br0" timeOffset="212590.6634">16421 4911 0,'0'0'0,"0"25"16,0 0 0,0 0-16,25 24 15,-25 1 1,0 0-16,-25-1 15,25 26-15,-25-26 16,25 1-16,-25-1 16,0 1-16,0 0 15,25-26-15</inkml:trace>
  <inkml:trace contextRef="#ctx0" brushRef="#br0" timeOffset="212854.9591">16346 5482 0,'0'25'16,"0"-1"-1,0 1 1,0 0-16,0 0 16,-25 0-16,25-1 15,0 26-15,0-25 16,-24 0-16,24-1 15,24-24 1,-24-24 15,0-1-15</inkml:trace>
  <inkml:trace contextRef="#ctx0" brushRef="#br0" timeOffset="213207.0509">16421 5457 0,'0'0'0,"0"-25"16,25 25 15,-25 25-31,24-25 16,1 0-16,0 25 16,0-25-16,0 0 15,-1 25 1,1-1-1,-25 1 1,-25 0 0,25 0-16,0 0 15,0-1-15,-24 1 16,24 25-16,-25-50 16,25 25-16,0-1 15,-25-24-15,25 25 16,-25-25-1,25-25 17,-25 1-32,1-1 0</inkml:trace>
  <inkml:trace contextRef="#ctx0" brushRef="#br0" timeOffset="213399.5503">16470 5556 0,'0'0'0,"0"-25"0,0 1 16,0 48 15,0 1-15,0 25-16,0-25 15,-24-1-15,24 1 16,-25 25-16,25-25 16,-25-1-16,25 1 15,-25-25-15,25 25 16</inkml:trace>
  <inkml:trace contextRef="#ctx0" brushRef="#br0" timeOffset="213694.7474">16222 5854 0,'0'0'0,"-25"0"16,50 0 31,0 0-32,0 25-15,0-50 16,24 25-16,1 0 16,0 0-16,-1 0 15,1 0-15,-25 0 16,24-25-16,1 25 16,-1 0-16,-24 0 15,0 0-15,0 0 16,-50 0 31</inkml:trace>
  <inkml:trace contextRef="#ctx0" brushRef="#br0" timeOffset="217303.1581">18777 4911 0,'25'0'63,"-25"25"-48,0 0-15,0 0 16,0 0-16,-25 24 16,0 1-1,25 24-15,-24 1 0,24-1 16,-25 25-16,0-24 15,0 24-15,25-25 16,-25 1 0,25-1-16,-24-24 15,24-1-15,-25-24 16,25 0-16,0 0 16,0 0-16,0-50 31,0-25-16,25 25-15,-25-24 16</inkml:trace>
  <inkml:trace contextRef="#ctx0" brushRef="#br0" timeOffset="217711.0858">18777 4936 0,'0'0'0,"0"-25"15,25 25 17,0 25-17,0-25 1,-1 25-16,76 25 15,-76-26 1,26 1-16,-25 0 16,24 0-16,-24 24 15,0-24-15,-25 0 16,25-25-16,-50 25 16,0 0-16,0-1 15,-24-24-15,-1 25 16,1-25-16,-1 25 15,0-25-15,26 0 16,-1 0-16,0 0 16,0 0-16,0 0 15</inkml:trace>
  <inkml:trace contextRef="#ctx0" brushRef="#br0" timeOffset="230208.4133">19422 5432 0,'0'25'140,"0"0"-124,0 0-1,-25-1-15,25 26 16,0-25 0,0 0-16,0-1 15,0 1-15,25 0 16,-25 0-16,0 0 16,25-1-16,-25 1 15,25 0-15,-1 0 16,-24 0-16,25 0 15,0-1 1,-50-24 31,0 0-16,1 25-15,-1-25-16,0 0 15,-25-25 1,26 25-16,-1 0 16,-25 0-16,25-24 15</inkml:trace>
  <inkml:trace contextRef="#ctx0" brushRef="#br0" timeOffset="230454.7759">19422 5507 0,'25'0'0,"0"0"15,-1 0 1,1 0-1,0 0 1,25 24-16,-25-24 0,-1 0 16,1 0-16</inkml:trace>
  <inkml:trace contextRef="#ctx0" brushRef="#br0" timeOffset="230822.3118">19819 5730 0,'25'0'47,"0"0"-31,-1 0-16,1 0 15,0 0-15,0 0 16,0 0-16,-1 0 16,26 0-16,-25 0 15,0-25 1,-1 25-16</inkml:trace>
  <inkml:trace contextRef="#ctx0" brushRef="#br0" timeOffset="231454.1294">20513 5184 0,'0'25'78,"0"0"-78,0 0 16,-24 24 0,24-24-1,0 25-15,-25-1 0,0 26 16,0-26-16,25 1 15,-25-1-15,1 26 16,24-26-16,0-24 16,0 25-1,0 0-15,0-26 16,0 1-16,24 0 16,1 0-1,0 0 1,0-50-1,0 25-15,-1 0 16,1-25-16,0 0 16,0 0-16,0 1 15,-1-1-15,-24 0 16,25 0-16,-25 0 16,0 0-16,0 1 15,0-1-15,-25 25 16,25-25-16,-24 25 15,-1 0-15,-25 0 16,25 0-16,-24 25 16,24-25-16</inkml:trace>
  <inkml:trace contextRef="#ctx0" brushRef="#br0" timeOffset="249094.2573">25673 5507 0,'0'0'0,"-25"0"31,0 0 32,0-25-48,1 25-15,-1 0 16,-25 0-1,25 0-15,-24 25 16,24-25-16,-25 24 16,1-24-16,24 25 15,-25-25-15,26 25 16,-1 0 0,0 0-1,50-1 1,-25 1-1,25 0-15,-1 0 16,26 0-16,-25-1 16,24 1-16,-24 0 15,25-25-15,-25 25 16,-1 0-16,1 0 16,0-25-1,-25 24-15,-25-24 16,0 25-1,1-25-15,-1 25 16,0-25-16,-25 25 16,1-50-1</inkml:trace>
  <inkml:trace contextRef="#ctx0" brushRef="#br0" timeOffset="249344.5887">25772 5159 0,'0'0'0,"0"25"31,0 0-31,0 0 15,0 0 1,25-1-16,-25 1 16,0 25-16,-25-25 15,25 24-15</inkml:trace>
  <inkml:trace contextRef="#ctx0" brushRef="#br0" timeOffset="250062.1774">25673 5705 0,'0'0'0,"25"25"32,-1-25-17,1 0 1,0-25 0,0 25-16,-25 25 31,25-25-31,-25 25 15,0-1 1,0 26 15,0-25-15,0-50 31,24 0-47,-24 0 15,25 1-15,-25-1 16,25 25-16,-25-25 16,25 0-16,0 25 15,-25 25 1,25-25-16,-25 25 16,0 0-1,0-1-15,0 1 16,0 0-1,0-50 32,24 0-31,-24 1 0,25-1-1,-25 0-15,0 0 16,25 25-1,-25 25 32,25 0-47,-25 0 16,25-1 0,-25 1-16,0 0 15,0 0-15,0 0 16</inkml:trace>
  <inkml:trace contextRef="#ctx0" brushRef="#br0" timeOffset="250438.7009">26268 5581 0,'25'0'46,"0"0"-30,0 0-16,24 0 16,1-25-16,24 25 15,-24-25-15,24 25 16,-24 0-16,-1-24 16,1 24-16,0 0 15,-26 0-15,1 0 16,0 0-16,-50 24 31</inkml:trace>
  <inkml:trace contextRef="#ctx0" brushRef="#br0" timeOffset="250919.436">26615 5631 0,'0'24'0,"-24"-24"31,24 25-31,0 0 16,0 0-1,0 0-15,0 24 16,-25-24-16,25 25 16,0-1-16,0 1 15,-25 0-15,25-1 16,25 26 0,0-51-16,-25 1 15,24 0-15,1-25 16,0 25-16,0-50 15,0 25-15,-1-25 16,1 0-16,-25 1 16,25-1-1,-50 0-15,25 0 16,0 0-16,-25 1 16,-24 24-16,24 0 15,0 0-15,0 0 16,1 0-16,-1-25 15</inkml:trace>
  <inkml:trace contextRef="#ctx0" brushRef="#br0" timeOffset="251406.629">26491 5035 0,'25'0'47,"-25"-24"-31,25 24-16,0-25 16,0 25-16,-1 0 15,-24-25-15,25 25 16,0 25-16,0-25 15,0 25 1,-1-25-16,1 24 16,0-24-1,0 25 1,0-25-16,-1 25 16,1-25-1,0 0 1</inkml:trace>
  <inkml:trace contextRef="#ctx0" brushRef="#br0" timeOffset="251649.9918">26591 5209 0,'0'0'0,"-25"25"15,25 0 1,-25-1-16,50-24 16,-25 25-16,0 0 15,0 0 1,0 0-16,0-1 31</inkml:trace>
  <inkml:trace contextRef="#ctx0" brushRef="#br0" timeOffset="251846.474">26665 5184 0,'0'25'31,"0"0"-16,25 0 1,-25-1-16,0 26 0,0-25 16,0 24-16,0 1 15,0 0-15</inkml:trace>
  <inkml:trace contextRef="#ctx0" brushRef="#br0" timeOffset="252406.9909">27409 5556 0,'0'0'0,"25"0"78,0 0-78,0 0 16,-1 0 0,1 0-16,0 0 15,0 0-15,0 0 16,-1 0-16,1 0 16,0 0-16</inkml:trace>
  <inkml:trace contextRef="#ctx0" brushRef="#br0" timeOffset="252798.9433">27409 5779 0,'0'0'0,"-25"0"0,25 25 15,25-25 17,0 0-17,0-25 1,0 25-1,-1 0-15,1 0 16,0 0-16,0 0 16,24 0-16,-24 0 15,0 0-15,0 0 16,0 0-16,-1 0 16,-48 0 30</inkml:trace>
  <inkml:trace contextRef="#ctx0" brushRef="#br0" timeOffset="257198.752">28129 5581 0,'24'-25'203,"1"25"-171,0 0-17,0 0 1,0 0-16,-1 0 15,1 0 1,0 0-16,0 0 16,0 0-1,-1 0-15,1 0 16,0 0-16,25 0 16,-26 0-1,1 0-15,0 0 16,0 0-1,-25-25-15,25 25 16,24 0-16,-24 0 16,0 0-1,0 0-15,-50 0 110,0 25-110</inkml:trace>
  <inkml:trace contextRef="#ctx0" brushRef="#br0" timeOffset="258062.4559">28327 5705 0,'-25'0'16,"50"0"93,-25 25-109,25-25 16,0 25-1,-1-25-15,1 24 16,0-24 0,0 25-16,0-25 15,-1 25 1,-24 0 31,-24-25-32,-1 25-15,-25-25 16,25 25-16,1-25 16,-1 24-16,0-24 15,0 0-15,0 25 16,1-25-16,48 0 140,1 0-124,0 0 0,0 0-16,0 0 15,-1 0-15,1 25 16,0-25-16,0 0 16,0 0-16,-1 0 15,1-25 1,0 25-16,0 0 15,0-25-15,-1 25 16,1-24-16</inkml:trace>
  <inkml:trace contextRef="#ctx0" brushRef="#br0" timeOffset="258569.1272">28401 4862 0,'0'0'0,"0"25"31,0-1-15,0 1-1,0 0 1,0 0-16,0 0 15,0 24 1,0-24-16,0 0 0,0 24 16,0-24-16,0 0 15,0 0-15,0 0 16,0-1 0,25-24 62</inkml:trace>
  <inkml:trace contextRef="#ctx0" brushRef="#br0" timeOffset="260910.8999">25202 7268 0,'-25'0'15,"25"-25"1,0 0 0,0 0-1,0 1 1,0-1-16,0 0 16,-25 0-16,0 0 31,0 1-31,1 48 31,-1-24-31,0 25 16,0 0-16,0 0 15,25 24-15,-24-24 16,-1 25-16,25-1 16,0-24-16,0 25 15,25-25-15,-25-1 16,24 1-16,1 0 15,0-25 1,0-25 0,0 0-16,-1 1 15,1-1-15,0-25 16,0 25-16,0-24 16,-25 24-16,24 0 15,-24 0 1,25 25-1,-25 25 1,0 0-16,0 0 16,0 0-1,0-1-15,-25 1 16,25 0-16,0 0 0,0 0 16,0-1-1,25-24 16</inkml:trace>
  <inkml:trace contextRef="#ctx0" brushRef="#br0" timeOffset="261278.9157">25375 7094 0,'0'25'31,"0"0"-15,25 24-16,-25 1 15,0-25-15,0 24 16,0 1-16,0 0 16,0-1-16,0-24 15,0 0-15,0 0 16,0-50 15,0 0-31,25 0 16,-25-24-1,25-1-15,-1 0 16,1 1-16,0-1 16,0 25-16,0-24 15,-1 24-15,1 0 16</inkml:trace>
  <inkml:trace contextRef="#ctx0" brushRef="#br0" timeOffset="261686.334">26045 7144 0,'0'-25'16,"0"0"0,0 0-1,-25 1-15,25-1 16,0 0 0,-25 0-16,25 0 0,-24 1 15,-1 24 1,0 24-1,0 26 1,-25-25-16,26 24 16,-1 1-16,0 0 15,0-1-15,25 1 16,0-25-16,0 24 16,25-24-16,-25 0 15,50 0 1,-26-1-16,26-24 0,0 0 15,-25 0-15,24 0 16,1-24-16</inkml:trace>
  <inkml:trace contextRef="#ctx0" brushRef="#br0" timeOffset="262167.5907">26566 7045 0,'-25'-25'0,"0"25"15,0 0-15,1 0 16,-1 0-16,0 0 15,-25 0-15,1 25 16,24-25-16,-25 24 16,26-24-16,-1 25 15,0-25-15,25 25 16,-25 0-16,50 0 16,-25-1-16,25 1 15,0 0-15,-1 0 16,26-25-16,-25 25 15,24-1-15,-24-24 16,0 25-16,0 0 16,0-25-16,-25 25 15,-25-25 1,0 25 0,0-25-16,-24 24 15,24-24-15,0 0 16,25-24-16,-25 24 15</inkml:trace>
  <inkml:trace contextRef="#ctx0" brushRef="#br0" timeOffset="262375.0172">26640 6772 0,'0'0'0,"0"24"32,25 1-17,-25 0 1,0 0-16,0 25 16,0-26-16</inkml:trace>
  <inkml:trace contextRef="#ctx0" brushRef="#br0" timeOffset="263055.7141">26640 7119 0,'0'0'0,"0"25"0,-25-25 15,25 25 1,25-25 0,0 24-1,0-48-15,0 48 16,-1-24-16,1 0 15,-25 25 1,-25-25 0,25 25-16,0 0 15,-24-25-15,24 25 16,-25-25-16,25 24 47,-25-24-32,25-24-15,0-1 16,25 25-16,0-25 16,-25 0-16,24 25 15,-24-25-15,25 25 16,0 0 0,-25 25-1,0 0 1,0 0-16,25-25 15,-25 25-15,0-1 16,0 1 0,0-50 31,25 1-47,-25-1 15,24 0-15,-24-25 16,25 26-16,0-1 15,0 0 1,0 50 15,-25 0-15,24-1 0,-24 1-16,0 0 15,0 0-15,0 0 16,25-25-1</inkml:trace>
  <inkml:trace contextRef="#ctx0" brushRef="#br0" timeOffset="263342.9383">27136 7119 0,'0'0'0,"25"0"31,0 0-15,0 0-16,0 0 16,24 25-16,1-25 15,-1 0-15,26-25 16,-26 25-16,1 0 15,0 0-15,-1 0 16,1 0-16,-25 0 16,-1 0-1,1 0-15</inkml:trace>
  <inkml:trace contextRef="#ctx0" brushRef="#br0" timeOffset="263830.6985">27335 7293 0,'0'0'0,"0"24"0,-25-24 16,25 25-16,25-25 16,24 25-1,-24-25 1,0 0-16,25 25 15,-26-25-15,1 0 16,0 25-16,0-25 16,-25 24-1,25-24-15,-50 25 0,0 0 16,0 0 0,-24 0-16,24-25 15,0 0-15,0 24 16,0-24-16,1 0 15,-1 0-15,0 0 16,0 0-16,50 0 47,25 0-47,-26-24 16,26 24-16,-25 0 15,24 0-15,-24 0 16,25-25-16,-25 25 15,-1 0-15,1 0 16,0-25 0,-50 25-16</inkml:trace>
  <inkml:trace contextRef="#ctx0" brushRef="#br0" timeOffset="264063.0792">27409 6573 0,'0'0'0,"0"25"16,0 25-1,0-26 1,25 26-16,-25 0 15,0-1-15,0 1 16,0 0-16</inkml:trace>
  <inkml:trace contextRef="#ctx0" brushRef="#br0" timeOffset="264438.0743">28302 7144 0,'0'0'0,"25"0"47,0 0-32,0 0-15,24 0 16,-24 0-16,25 0 15,-26 0-15,1 0 16,0 0-16</inkml:trace>
  <inkml:trace contextRef="#ctx0" brushRef="#br0" timeOffset="264639.0497">28327 7293 0,'0'0'0,"0"24"16,25-24-1,0 0 1,24 0-16,-24 0 16,25 0-16,-26 0 15,26 0-15</inkml:trace>
  <inkml:trace contextRef="#ctx0" brushRef="#br0" timeOffset="265031.0019">29046 7094 0,'-25'0'0,"50"0"32,0 0-17,0 0-15,25 0 16,24 0-16,25 0 15,-24-25-15,24 25 16,0 0-16,-25 0 16,26 0-16,-26 0 15,-24 0-15,24 0 16,-49 0-16,0 0 16,-1 0-16,1 0 15,-50 0 1</inkml:trace>
  <inkml:trace contextRef="#ctx0" brushRef="#br0" timeOffset="265687.2731">29617 7193 0,'-25'0'63,"25"25"-48,-25 0 1,25 0-16,-25 0 15,25-1-15,-24 26 16,-1-25-16,0 24 16,25 1-16,-25-25 15,25 24-15,0 1 16,0-25-16,25 24 16,-25-24-16,25 0 15,0 0 1,-1-25-1,1-25-15,0 25 16,0-25-16,0 0 16,-1 1-16,1-1 15,-25 0-15,25 0 16,-25 0-16,0 1 16,0-1-16,-25 25 15,0-25-15,1 50 16,-1-25-16,0 0 15,-25 0-15,26-25 16,-26 25-16</inkml:trace>
  <inkml:trace contextRef="#ctx0" brushRef="#br0" timeOffset="266254.7552">29344 6598 0,'25'0'47,"-25"-25"-47,25 0 15,-1 1 1,1-1-16,0 0 15,0 25-15,0-25 16,-1 25 0,-24 25-16,25-25 15,0 0-15,0 25 16,0-25-16,-1 0 16,1 25-16,0-25 15,0 0-15,0 24 16,-1-24-16,1-24 15,0 24-15,0 0 16,0 0-16,-1-25 16,1 25-16,-25-25 15,0 50 1,-25-25 0,-24 25-16,24-25 15</inkml:trace>
  <inkml:trace contextRef="#ctx0" brushRef="#br0" timeOffset="266486.6425">29567 6722 0,'0'0'0,"25"0"0,-25 25 15,0 0 1,-25-25-16,25 24 15,0 1 1,0 0 0,-25-25-16,25 25 15</inkml:trace>
  <inkml:trace contextRef="#ctx0" brushRef="#br0" timeOffset="266774.8803">29790 6648 0,'0'24'62,"25"1"-62,-25 0 16,0 0 0,0 24-16,25 1 0,-25-25 15,0 25-15,0-1 16</inkml:trace>
  <inkml:trace contextRef="#ctx0" brushRef="#br0" timeOffset="383934.4782">3522 7913 0,'0'-25'47,"25"25"-47,0 25 31,0-25 0,-1 0-15,1 0-16,-25 24 16,25-24-16,0 0 15,25 25 1,-50 0 0,24-25-16,-48 25 46,-1-25-30,0 25 0,0-25-16,0 25 15,0-25 1,1 0-16,-1 0 16,25 24-1,25-24 32,-1 0-31,1 25-16,0-25 15,0 0 1,0 25-16,0-25 16,-1 0-16,-24 25 15,25-25-15,-25 25 16,25-25-16,-25 24 15,-25 1 1,0 0 15,1-25-15,-1 25-16,0-25 16,0 0-1,25-25 32</inkml:trace>
  <inkml:trace contextRef="#ctx0" brushRef="#br0" timeOffset="384487.0012">3621 8409 0,'0'0'0,"-49"0"15,24-25-15,-25 25 16,26-25-16,-1-24 16,0 24-16,0 0 15,0-25-15,1 1 16,24 24-16,-25-25 15,25 1 1,0-1-16,0-24 16,0 49-16,25-25 15,-25 1-15,24 24 16,1 0-16,0 0 16,0 0-16,24 1 15,1 24-15,0-25 16,-1 25-16,1 25 15,0-25-15,-1 0 16,1 24-16,-1 1 16,1 0-16,0 0 15,-26 24-15,26 1 16,-50 24-16,25-24 16,-50 25-16,25-1 15,-25-24-15,25 24 16,-25-24-16,-24-26 15,24 26-15,-25-25 16,1 0-16,-1-1 16,25-24-16,-24 0 15,-1-24-15,25 24 16,-24-50-16</inkml:trace>
  <inkml:trace contextRef="#ctx0" brushRef="#br0" timeOffset="385991.5223">4837 7863 0,'25'0'0,"0"0"31,-1 25 16,1-25-32,0 0-15,0 0 16,0 25-16,24-25 16,-24 0-16,0 0 15,24 0 1,-24 24-16,0-24 16,0 25-16,0-25 15,-1 25 16,-48-25-31,24 25 16,-25-25 0,25 25-16,-25 0 0,0-1 15,0 1-15,-24 0 16,24 0-16,0 0 16,0-1-16,1 1 15,-1-25 1,0 0-1,25-25-15,0 1 16,0-1-16,0-25 16,0 25-16,25-24 15,-50 24-15,25 0 16,0 50 31,25 0-47,-25 0 15,25 24-15,-25-24 16,24 0-16,1 0 16,-25-1-16,25 1 15,0 0-15,0 0 16,-25-50-16,24 25 16</inkml:trace>
  <inkml:trace contextRef="#ctx0" brushRef="#br0" timeOffset="386230.8819">5333 7813 0,'25'25'32,"-25"0"-32,0 25 15,0-26 1,0 1-16,0 25 15,-25-25-15,25 0 16,0 24 0,-25-24-16,25 0 15</inkml:trace>
  <inkml:trace contextRef="#ctx0" brushRef="#br0" timeOffset="386558.5114">5432 7665 0,'0'0'0,"25"-25"15,-25 0 1,25 25 0,0 0-1,-1 0-15,1 25 16,0 0-16,0-25 15,0 24 1,-25 1-16,24 25 16,-24-25-16,0-1 0,-24 26 15,24-25 1,-25 0-16,0-1 0,25 1 16,-25 0-16,25 0 15,-25 0 1,1 0-1,-1-25-15,0-25 16,0 25-16</inkml:trace>
  <inkml:trace contextRef="#ctx0" brushRef="#br0" timeOffset="386782.9121">5482 7813 0,'0'0'0,"0"25"15,0 25 1,0-1 0,-25-24-16,25 50 15,0-26-15,-50 51 16,50-76 0,-24 26-16,24-25 15,-25 0-15,25-1 16</inkml:trace>
  <inkml:trace contextRef="#ctx0" brushRef="#br0" timeOffset="387078.6517">5531 8086 0,'0'0'16,"0"-24"-16,25 24 0,0 0 31,-25 24-15,0 1-16,-25 0 15,25 0-15,0 24 16,0-24-16,25 25 16,-25-25-16,25 24 15,0-24-15,-25 25 16,24-26-16,1 1 16,0-25-16,0 25 15,0-25-15,24 0 16,-24 0-16,0-25 15,0 25-15,0-25 16,-1 1-16,-24-1 16,25-25-16</inkml:trace>
  <inkml:trace contextRef="#ctx0" brushRef="#br0" timeOffset="387286.6036">6226 7367 0,'-25'0'16,"25"25"-16,25 0 15,-25-1-15,25 1 16,-25 0-16,0 0 15</inkml:trace>
  <inkml:trace contextRef="#ctx0" brushRef="#br0" timeOffset="387502.028">6028 7714 0,'0'0'0,"-25"25"0,25 0 15,0 0-15,0-1 16,0 1-16,0 0 16,0 0-16,0 0 15,0-1-15,0 1 16,0 0-16,0 0 16</inkml:trace>
  <inkml:trace contextRef="#ctx0" brushRef="#br0" timeOffset="387806.2146">6077 7739 0,'0'0'0,"0"-25"16,25 0-16,-25 1 16,25 24-1,0-25-15,-1 0 16,1 25-1,0 0-15,25-25 16,-26 25-16,1 0 16,25 25-16,-25-25 15,-1 0-15,1 0 16,0 25-16,0 0 16,0-1-1,-25 1 1,0 0-1,-25 0-15,0-25 16</inkml:trace>
  <inkml:trace contextRef="#ctx0" brushRef="#br0" timeOffset="388319.852">6077 7739 0,'0'25'15,"0"0"1,0-1 0,0 1-16,0 0 15,0 0 1,0 0-1,25-50 32,0 0-47,0 0 16,24 25 15,-24 0-15,0 25 15,-50 0-15,0 0-1,25-1-15,-25 26 16,1 0-16,24-25 16,-25 24-16,0-24 15,0 25-15,0-26 16,1 1-16,24 0 15,-25 0-15,25 0 16,-25-25-16</inkml:trace>
  <inkml:trace contextRef="#ctx0" brushRef="#br0" timeOffset="388590.6311">6052 7962 0,'-24'0'16,"24"25"0,24-25-16,-24 25 15,25 0-15,0 0 16,-25-1 0,25-24 15,-25 25 0,0-50-15,0 1-1</inkml:trace>
  <inkml:trace contextRef="#ctx0" brushRef="#br0" timeOffset="388968.1403">6325 7789 0,'0'24'31,"25"1"-15,0-25-16,-25 25 16,25-25-16,-1 25 15,1-25 1,-25 25-16,-25-25 15,25 24 1,-24-24-16,-1 25 16,-25-25-1,25 25 1,1-25-16,-1 25 16,0-25-1,50 25 1,0-25-1,-1 0 1,1 0-16,0 0 16,0 0-16,0-25 15,-1 25-15</inkml:trace>
  <inkml:trace contextRef="#ctx0" brushRef="#br0" timeOffset="389174.575">6276 8136 0,'24'0'62,"1"0"-62,0 0 16,0 0-1</inkml:trace>
  <inkml:trace contextRef="#ctx0" brushRef="#br0" timeOffset="389622.8839">6152 8210 0,'0'0'0,"-25"0"0,25 25 16,-25-25-16,50 0 47,0 0-32,-1 0-15,1 0 16,0 0-16,0 0 16,0 0-16,-1 0 15,1 0 1,0 0 31,-25 25-47,0 0 15,0 0 1,25-1 0,-25 1-16,0 0 0,0 0 15,0 0 1,0-1-1,-25-24 32,25-24-47,-25-1 16,25 0-16,-25 25 16,1-25-16</inkml:trace>
  <inkml:trace contextRef="#ctx0" brushRef="#br0" timeOffset="389774.4763">6176 8310 0,'-24'24'16,"-1"-24"-16,25 25 15,25 0 1,-1 0 15</inkml:trace>
  <inkml:trace contextRef="#ctx0" brushRef="#br0" timeOffset="389968.9645">6524 8334 0,'0'0'0,"24"25"16,1 0-1,0-25 17</inkml:trace>
  <inkml:trace contextRef="#ctx0" brushRef="#br0" timeOffset="390230.2697">6896 7962 0,'25'0'16,"-1"0"-1,1 0 1,25 0-16,-25 0 15,24 0-15,-24-25 16,0 25-16,24-24 16,-24 24-1,0 0-15,0 0 16,0-25-16</inkml:trace>
  <inkml:trace contextRef="#ctx0" brushRef="#br0" timeOffset="390782.3165">7045 7516 0,'-25'0'32,"50"25"-32,-25-1 15,0 26 1,0 0-16,0 24 0,0 0 16,0 1-1,-25 24-15,25-24 16,-25 24-16,25-25 15,0 1-15,-25-1 16,25-24-16,0-1 16,0-24-16,0 0 15,0 0-15,0-50 32,0 0-32,0-25 15,0 1-15,0-1 16,0 1-16,0 24 15,0 0-15,0-25 16,-25 50-16,25-24 16,-24 24-1,24 24-15,-25-24 16,50 0 31</inkml:trace>
  <inkml:trace contextRef="#ctx0" brushRef="#br0" timeOffset="391088.5002">7243 8136 0,'0'0'0,"-25"25"31,25 0-31,-25-25 15,25 24-15,-24-24 16,24 25-16,-25-25 16,50 25-1,-1 0 17,1-25-32,0 0 15,0 0-15,0 25 16,-1-25-16,1 0 15,0 0 1,-25-25 0,0 0-1</inkml:trace>
  <inkml:trace contextRef="#ctx0" brushRef="#br0" timeOffset="391294.9515">7317 7491 0,'0'25'16,"0"0"-16,25-1 15,-25 1-15,25 0 16,0 0-1,-25 0-15</inkml:trace>
  <inkml:trace contextRef="#ctx0" brushRef="#br0" timeOffset="391903.3391">7764 7838 0,'25'0'0,"-25"25"15,24-25 1,1 0 0,0 0-1,0 0-15,0 0 16,-1 0-16,-24 25 16,25-25-1,-50 25 1,1-1-1,-1 1-15,25 0 16,-50 0-16,25-25 16,1 25-16,-1 0 15,0-1-15,0 1 16,0-25-16,1 25 16,24 0-1,24-25 1,1 0-16,0-25 15,25 25-15,-1 0 16,-24 0-16,0 0 16,24 0-16,-24 0 15,0-25-15,-25 50 16,25-50-16,-50 0 47,0 1-47</inkml:trace>
  <inkml:trace contextRef="#ctx0" brushRef="#br0" timeOffset="392159.6769">7888 7689 0,'0'-24'15,"25"24"-15,-25 24 31,24 1-15,-24 25-16,0-25 16,0 24-16,0 1 15,0 24-15,0-24 16,0-25-16,-24 24 16,24 1-16,0-25 15,0 0-15</inkml:trace>
  <inkml:trace contextRef="#ctx0" brushRef="#br0" timeOffset="392502.7583">8111 7813 0,'0'0'0,"0"-24"15,25 48 16,0-24-15,0 25 0,-1 0-16,1-25 15,0 25-15,25-25 16,-50 25-16,24-25 16,1 24-16,0 1 15,-50 0 1,25 0-16,-25 0 15,1-25-15,24 25 16,-25-1-16,0-24 16,0 25-16,-24-25 15,24 0-15,0 25 16,0-50-16,0 25 16,1 0-16</inkml:trace>
  <inkml:trace contextRef="#ctx0" brushRef="#br0" timeOffset="392720.1823">8111 7962 0,'0'0'0,"25"25"31,-25 0-15,25 0-16,0 0 15,-25-1-15,24 26 16,1-25-16,-25 0 15,25-1-15,0 1 16,0 0 0,-1-50-1</inkml:trace>
  <inkml:trace contextRef="#ctx0" brushRef="#br0" timeOffset="393742.4822">8657 7590 0,'0'0'0,"25"0"47,-1 0-47,1 25 15,0-25-15,0 0 16,0 0-16,-1 25 15,1-25-15,-25 25 16,0-1 0,-25 1-16,1 0 15,-1-25-15,25 25 16,-25 0-16,0-25 16,0 24-16,25 1 15,0 0 1,25-25-16,0 25 31,0-25-31,0 25 16,-1-25-1,1 24-15,0 1 16,0 0 0,-50-25-16,25 25 15,-25-25-15,25 25 16,-25 0-16,1-25 15,-26 24-15,25 1 16,0-25-16,1 0 16,24 25-16,-25-25 15,25-25 1,0 0 0,0 1-16</inkml:trace>
  <inkml:trace contextRef="#ctx0" brushRef="#br0" timeOffset="393926.0139">8682 7888 0,'0'0'0,"24"25"63,1-1-47,-25 1-1,25 0 1,0-25-1</inkml:trace>
  <inkml:trace contextRef="#ctx0" brushRef="#br0" timeOffset="394142.4354">9054 7789 0,'0'0'0,"25"0"16,-25 24-1,0 1 1,0 0-16,0 0 16,0 0-1,0-1 1,0-48 0,0-1-1</inkml:trace>
  <inkml:trace contextRef="#ctx0" brushRef="#br0" timeOffset="394400.7616">9227 7317 0,'0'0'0,"25"25"31,-25 0-31,0 0 15,0 24-15,0 1 16,25 24-16,-25 1 16,0 24-16,25 0 15,-25 0-15,0-24 16,0 24-16,-25 0 16,25-24-16,0-1 15,-25 1-15,0-26 16</inkml:trace>
  <inkml:trace contextRef="#ctx0" brushRef="#br0" timeOffset="394838.5736">9525 7665 0,'0'0'0,"-25"0"16,0 0-1,25 24 1,25-24 15,25 0-31,-25-24 16,24 24 0,-24 0-16,25-25 0,-26 25 15,26 0-15,-25 0 16,24 0-16,-24 0 15,0 0-15,0 0 16</inkml:trace>
  <inkml:trace contextRef="#ctx0" brushRef="#br0" timeOffset="395199.1212">9674 7243 0,'0'25'31,"0"0"-15,0-1-16,25 26 15,-25 24-15,0 1 16,0 24-16,0-25 16,0 26-16,-25-1 15,25 0-15,0-24 16,25-1-16,-25-24 16,0-1-16,0 1 15,0-25-15,0-50 31,0 0-15,0-25 0,-25 1-16</inkml:trace>
  <inkml:trace contextRef="#ctx0" brushRef="#br0" timeOffset="395382.1389">9599 7838 0,'0'0'0,"-24"0"31,24 25-31,24 0 16,-24 0 0,0-1-1,0 1 1,25-25-16</inkml:trace>
  <inkml:trace contextRef="#ctx0" brushRef="#br0" timeOffset="395566.6676">9723 7789 0,'0'0'0,"0"24"15,25-24-15,0 25 16,0-25 0,-25 25-1,25-25-15,-25 25 16,24-25-16,-24 25 15,25-25-15</inkml:trace>
  <inkml:trace contextRef="#ctx0" brushRef="#br0" timeOffset="396127.6778">9971 7441 0,'25'0'47,"0"0"-31,-25 25-16,25-25 15,0 25-15,0 0 16,-25 0-1,24-25-15,-48 24 16,24 1-16,-25 0 16,25 0-1,-25 0-15,25-1 16,0 1 0,0 0-1,0 0 1,25-25-16,0 25 15,-1-1 1,1 1-16,-25 0 16,25 0-1,-25 0-15,0-1 16,0 1-16,0 0 16,0 0-1,-25 0-15,0 0 16,1-1-1,-1 1 1,0-25-16,0 25 16,0-25-16,0 0 15,1 0 1,-1-25-16,0 0 16</inkml:trace>
  <inkml:trace contextRef="#ctx0" brushRef="#br0" timeOffset="396335.1238">9922 7714 0,'0'0'0,"0"-25"16,0 50 0,0 0-1,-25 0-15,25 0 16,0 24-16,0-24 15,-25 25-15,25-26 16,0 1-16,0 0 16,0 0-1,0 0-15</inkml:trace>
  <inkml:trace contextRef="#ctx0" brushRef="#br0" timeOffset="396630.3327">9947 7962 0,'0'25'31,"24"-25"-15,-24 25-16,25 0 15,0 0-15,0-25 16,25 24-16,-1 1 16,1-25-16,24 25 15,-24-25 1,24 0-16,-24 0 15,24 0-15,-24 0 16,-25 0-16,-1 0 16,1 0-1,-50 0 1,25-25 0,-49 25-16,24-25 15</inkml:trace>
  <inkml:trace contextRef="#ctx0" brushRef="#br0" timeOffset="397479.0803">10567 7417 0,'25'24'47,"-1"-24"-47,1 25 15,0-25 1,0 25-16,0-25 16,-1 25-16,1-25 15,-25 25-15,25-25 16,-25 24-16,-25 1 15,0 0 1,25 0 0,-24-25-1,48 25 1,1-1 0,-25 1-1,25-25-15,0 0 16,-25 25-16,25-25 15,-25 25-15,24-25 16,-24 25-16,-24-25 16,24 24-1,-25-24-15,25 25 16,-25-25-16,0 0 16,0-25-1,1 25 1,-1 0-16,0-24 15,0 24-15,25-25 16,-25 25-16,25-25 0,0 0 16,25 0-1,-25 1 1,25-1 0,-50 50 30,25-1-46,0 1 16,0 25-16,0-25 16,0 24-16,0 26 15,0-26-15,0 1 16,0 0-16,25-1 16,-25 1-16,0-1 15,-25 1-15,25-25 16,0 0-16,25-1 15,-25 1 1,25-50 0,0 1-1,-25-1-15,24 0 16</inkml:trace>
  <inkml:trace contextRef="#ctx0" brushRef="#br0" timeOffset="397719.4452">11112 7417 0,'0'0'0,"-24"0"16,48 0-1,1 24 1,0 1 0,0-25-16,-25 25 15,25-25-15</inkml:trace>
  <inkml:trace contextRef="#ctx0" brushRef="#br0" timeOffset="398654.4869">11162 7615 0,'0'0'0,"-25"0"0,0 25 15,1 0 1,24-1 0,24 1 15,-24 0-15,25-25-16,-25 25 15,25-25-15,-25 25 16,0-1-1,-25-24 17,0 0-32,1-24 15,-1-1 1,0 0-16,25 0 16,-25 0-16,25 1 15,0-1-15,0 0 16,0 0-16,0 0 15,0 50 17,0 0-17,0 0-15,0 24 0,-25 1 16,25 0-16,0-1 16,0 26-16,0-26 15,0 1-15,0 0 16,25-1-16,-25-24 15,0 0-15,25 0 16,0-25 0,0-25-1,-1 25-15,1-25 16,0 0-16,25 0 16,-25-24-16,-25 24 15,24 0-15,-24 0 16,25 0-16,-25 1 15,-25 24-15,1 0 32,-1 0-32,0 24 15,0-24 1,0 25 0,0-25-16,1 25 46,48-25-30,1 25 0,0-25 15,0 25-31,0-25 16,0 25-16,-1-25 15,26 0 1,-25 24-16,24-24 15,-24 25-15,25-25 16,-25 0-16,-1 25 16,1-25-16,0 0 15,0 25-15,0-25 16,-1-25 15,-48 0-15,-1 25-16</inkml:trace>
  <inkml:trace contextRef="#ctx0" brushRef="#br0" timeOffset="422134.5878">14139 7640 0,'0'25'78,"24"-25"-31,1 0-32,0 0-15,0 0 16,24 0-16,1 0 16,0 0-16,-1 0 15,1 0-15,0 0 16,24-25-16,-24 25 16,24 0-16,-24 0 15,-1 0-15,1 0 16,-1 0-1,-24 0-15,0 0 0,0 0 16,0 0-16,-1 0 16,1 0-1,0-25-15,0 25 16</inkml:trace>
  <inkml:trace contextRef="#ctx0" brushRef="#br0" timeOffset="422838.705">14287 7913 0,'0'0'0,"0"24"16,-24-24 0,24 25-1,24 0 16,1-25-15,0 25-16,0-25 16,0 25-16,24 0 15,-24-25-15,0 24 16,0 1-16,24 0 16,-24-25-16,0 25 15,0 0 1,-25-1-1,-25 1 1,0 0 0,0 0-16,-24-25 15,24 25-15,-25-1 16,26-24-16,-1 25 16,0-25-16,25 25 15,-25-25-15,50 0 63,0 0-63,0 0 15,-1-25-15,26 25 16,-25 0-16,0 0 16,-1 0-16,1 0 15,0 0-15,0 0 16,0 0 15,-50-25-15,25 1-1</inkml:trace>
  <inkml:trace contextRef="#ctx0" brushRef="#br0" timeOffset="423422.1729">14784 7863 0,'0'25'31,"-25"-25"-31,25 25 16,0-1-16,0 1 15,0 0-15,0 0 16,0 0 0,-25-25-16,50 0 15,-25-25 32,25 25-47,-25-25 16,0 0-16,24 25 15,-24-25-15,0 1 16,25 24-16,-25-25 16,25 25-1,-25-25-15,25 25 32,-25 25-1,25 0-16,-25-1-15,0 1 16,0 0 0,0 0-16,0 0 15,24-25-15,-24 25 16,0-1 0,25-24-16,-25-24 46</inkml:trace>
  <inkml:trace contextRef="#ctx0" brushRef="#br0" timeOffset="424014.0958">14660 7045 0,'0'0'0,"24"24"31,-24 1 1,0 0-32,0 0 15,0 0-15,0-1 16,0 1 0,0 0-16,0 0 15,0 0-15,0-1 16,0 1-16,0 0 15,0 0-15,0 0 16,0-1 15,0-48 1,0-1-17</inkml:trace>
  <inkml:trace contextRef="#ctx0" brushRef="#br0" timeOffset="425079.2688">15627 7615 0,'0'0'0,"0"25"47,25-25-16,0 0 1,-1 0-32,1 0 15,0 0-15,25 0 16,-26 0-16,1 0 15,0 0-15,0 0 16,24 0-16,-24 0 16,0 0-16,0 0 15,0 0-15,-25-25 16,24 25-16,1 0 16,0 0-1</inkml:trace>
  <inkml:trace contextRef="#ctx0" brushRef="#br0" timeOffset="425814.8274">16024 7417 0,'0'0'0,"-25"0"32,25 24-17,25-24 48,-25 25-63,25-25 15,-1 0-15,-24 25 16,25-25-16,0 0 16,0 25-16,0 0 31,-1-25-31,1 0 15,0 24-15,0-24 16,-25 25 0,25-25-1,-1 25 1,-48 0 15,-1 0-15,25-1-16,-25 1 15,0-25-15,0 25 16,1 0-16,24 0 16,-25-25-16,0 24 15,0 1 1,50-25 31,-25-25-32,25 25-15,-25-24 16,25-1-16</inkml:trace>
  <inkml:trace contextRef="#ctx0" brushRef="#br0" timeOffset="426672.0415">16619 7367 0,'-25'0'63,"25"25"-47,-24 0-1,24-1-15,0 1 16,-25 25-16,25-25 15,0-1-15,0 1 16,0 25-16,0-25 16,0-1-1,0 1-15,25 0 16,-25 0-16,24 0 16,-24-1-16,25 1 15,0 0 1,0 0-1,0-25 1,-1 0 15,1-25-15,0 0 0,0 0-16,-25 1 15,25-1-15,-1 25 16,-24-25-16,0 0 15,25 0-15,-25 1 16,25-1-16,-25 0 16,0 0-1,0-24-15,0 24 16,0 0-16,0 0 16,0 0-16,-25 1 15,25-1-15,0 0 16,0 0-1,-25 25 1,25-25-16,-24 25 16,-1 0-1,0 0 1,0 0 0,0 0-1,1 0 1,-1 0-1</inkml:trace>
  <inkml:trace contextRef="#ctx0" brushRef="#br0" timeOffset="428998.8856">18504 7392 0,'-25'25'15,"50"-1"17,0-24-1,-25 25-31,25-25 15,0 25-15,0 0 16,-1-25-16,1 25 16,0-1-16,25-24 15,-26 25-15,1-25 16,0 25-16,0-25 16,0 25-16,-1-25 15,-24 25-15,25-25 16,-25 24-16,0 1 15,-25 0-15,1 0 16,-26 0-16,0-1 16,26 26-16,-26-25 15,0 0-15,1-1 16,24 1-16,0 0 16,0 0-16,0 0 15,1-25 1,24 25 31,24-25-32,1-25 1,25 25-16,-25 0 16,24 0-16,1 0 15,0 0-15,-26 0 16,26 0-16,0 0 15,-26 0-15,1 0 16,0 0-16,0 0 16,0-25-16,-25 0 31,-25 0-15,25 0-16</inkml:trace>
  <inkml:trace contextRef="#ctx0" brushRef="#br0" timeOffset="429582.3249">19124 7268 0,'0'0'0,"0"25"31,25-1-15,-25 1-16,0 0 16,0 0-1,0 0 1,0-1-16,0 1 16,-25 0-1,25-50 16,0 0-15,0 1 0,25-1-16,-25 0 15,25 25-15,-25-25 16,25 25-16,-25-25 16,25 25-16,-1 0 62,-24 25-62,0 0 16,25 0-1,-25 0-15,0-1 16,25 1-16,-25 0 16,25 0-1,-25 0 1,0-1-1,25-24-15,-25 25 16</inkml:trace>
  <inkml:trace contextRef="#ctx0" brushRef="#br0" timeOffset="429920.4212">19372 7739 0,'0'0'0,"25"0"31,0 0-31,0 0 16,24 0-16,-24 0 15,25 0-15,-25 0 16,24-25-16,-24 25 16,25 0-16,-25 0 15,-1 0-15,1 0 16,0 0 0,0 0-1,-25-25 16,-25 25-31</inkml:trace>
  <inkml:trace contextRef="#ctx0" brushRef="#br0" timeOffset="430391.6808">19769 7441 0,'0'0'0,"-24"0"32,24 25-17,24-25 1,-24 25-16,25-25 16,0 25-16,0-25 15,0 25-15,-1-25 16,1 24-16,0-24 15,0 25 1,0-25-16,-1 25 16,1-25-16,-25 25 15,25-25 1,-25 25 0,-25-25-16,25 24 15,-25 1-15,1-25 16,-1 25-16,0 0 15,0 0-15,0-25 16,1 24-16,-1 1 16,25-50 46,25 1-62</inkml:trace>
  <inkml:trace contextRef="#ctx0" brushRef="#br0" timeOffset="431400.0309">20340 7441 0,'0'0'0,"-25"0"16,25 25-16,0 0 31,-25 0-15,50 0-1,-50-1-15,50 1 16,-50 0-16,25 25 16,0-26-16,25 1 15,-25 0-15,0 0 16,0 0-16,0-1 15,25 1-15,-25 0 16,25-50 31,-1 0-31,1 1-16,-25-26 15,25 25-15,0 0 16,0-24-1,-25 24-15,24 0 0,1 0 16,-25 1-16,25-1 16,0 0-1,-25 0-15,25 25 0,-1-25 16,1 1 0,0 24-1,-25-25 1,25 25-16,0 25 15,0-25 1,-1 24 0,1-24-1,-25 25-15,25 0 16,0 0 0,-25 0-16,0-1 15,0 26-15,0-25 16,-25 0-1,25-1-15,0 1 0,-25 0 16,0 0 0,1 0-1,-1-25 1,0 0 0,0 0-16,0-25 15,0 25 1,1-25-16,-1 0 15,25 0-15,-25 25 16,25-24-16,-25-1 16,25 0-16,-25 0 15,1 0 1,-1 1 0,25-1-16,-25 25 15,0-25 1,0 25-1,25-25 1,-24 25 62,-1 25-62</inkml:trace>
  <inkml:trace contextRef="#ctx0" brushRef="#br0" timeOffset="482286.2777">3597 9723 0,'0'25'141,"0"0"-125,0 0-1,0 0-15,-25-1 16,25 1-16,0 0 16,0 25-16,0-26 15,-25 1-15,25 0 16,0 0-16,-25 0 15,25 0-15,0-1 16,0 1-16,0 0 16,25-25-1,-25 25 1,25-25-16,0 0 16,-1 0-1,1 0-15,0-25 16,0 25-16,25 0 15,-26 0-15,1-25 16,0 25 0,0 0-1,-50 0 63</inkml:trace>
  <inkml:trace contextRef="#ctx0" brushRef="#br0" timeOffset="482710.6557">3671 9847 0,'25'25'78,"-25"0"-63,0 0 1,0 0-16,0-1 16,0 26-1,0-25-15,-25 25 0,25-26 16,0 1-16,0 0 16,0 0-16,0 0 15,0-1-15,0 1 16,-25-50 46</inkml:trace>
  <inkml:trace contextRef="#ctx0" brushRef="#br0" timeOffset="483390.869">3448 10294 0,'0'0'0,"-25"0"16,0 0-16,0-25 16,1 0-16,-1 1 15,0-1-15,25 0 16,0-25-16,-25 26 16,25-26-16,0 0 15,0 1-15,0-1 16,0 0-1,25 1-15,0-1 0,-25 25 16,25-24-16,-1 24 16,1-25-16,25 26 15,-1-1-15,1 0 16,24 25-16,-24-25 16,0 25-1,-1 0-15,1 0 0,0 25 16,-1 25-16,1-1 15,-1 1-15,-24 24 16,0 1-16,-25-1 16,25 0-1,-25 1-15,0-25 16,0 24-16,-25-24 16,25-1-16,-25 1 15,0-25-15,-24 24 16,-1-24-16,1 0 15,-1 0-15,0-1 16,1-24-16,-1 25 16,25-25-1,-24 0-15,24-25 0,0 25 16,0-24 0,25-1-16,-25 0 15,25 0-15</inkml:trace>
  <inkml:trace contextRef="#ctx0" brushRef="#br0" timeOffset="490398.2523">22423 7268 0,'25'-25'15,"-25"50"142,0 0-142,0-1 1,0 1-16,0 0 15,0 0-15,-25 24 16,25-24 0,-24 25-16,24 24 15,-25-24-15,25-1 16,0 26-16,-25-1 16,25-24-16,-25 24 15,25 1-15,-25-26 16,25 26-16,0-50 15,0 24-15,0-24 16,0 0-16,0 0 16,0-1-16,0-48 47,0-1-47,0-25 15,25 25 1,-25-24-16</inkml:trace>
  <inkml:trace contextRef="#ctx0" brushRef="#br0" timeOffset="490894.9256">22448 7243 0,'25'25'62,"0"-25"-46,0 25-1,-1-1-15,1-24 16,0 25 0,0-25-16,0 25 0,-1-25 15,-24 25-15,25 0 16,0-1-16,-50 1 16,25 0-16,-25 0 15,1 0-15,-1-1 16,0 1-16,0 0 15,0-25-15,1 25 16,-1 0-16,-25-25 16,25 24-16,1-24 15,-1 25 1,50-50 31</inkml:trace>
  <inkml:trace contextRef="#ctx0" brushRef="#br0" timeOffset="491951.6793">22944 7962 0,'0'0'0,"0"25"0,-24-25 15,48 0 17,-24-25-17,25 0 1,-25 1-16,0-1 15,0 0-15,-25 0 16,25 0 0,-24 1-16,24-1 15,-25 25-15,0 0 16,0 25-16,0-25 16,1 0-16,-1 24 15,25 1-15,-25-25 16,25 25-16,0 0 15,0 0 1,0-1-16,25-24 16,0 0-16,-25 25 15,24-50 1,1 25-16,0-24 16,0 24-1,-25-25-15,25 0 16,-1 25-16,-24-25 31,25 25 16,-25 25 0,0 0-16,0 0-15,0-1-1,0 1 1,-25 0-16,25 0 16,0 0-1,0 0-15,0-1 16,0 26-16,0-25 15,-24 0-15,24-1 16,0 1-16,0 0 16,-25 0-16,25 0 15,0-1-15,0 1 16,0 0 0,-25 0-16,50-25 15,-25 25-15,0-1 16,0 1-1,0 0 17,0 0-1,0-50 31,0 0-46,0 0 0,0 1-16</inkml:trace>
  <inkml:trace contextRef="#ctx0" brushRef="#br0" timeOffset="492190.5492">23341 8285 0,'0'0'0,"0"25"16,-25-50 31</inkml:trace>
  <inkml:trace contextRef="#ctx0" brushRef="#br0" timeOffset="513703.8896">5184 9550 0,'0'0'0,"0"25"110,0-1-110,0 1 15,-25 25 1,25-25-16,-24 24 16,24-24-16,-25 25 15,0-1-15,25 1 16,-25-1-16,0-24 16,1 25-16,-1-25 15,0 24-15,0-24 16,0 0-16,25 0 15,-24-25-15,-1 0 16,25-25 0</inkml:trace>
  <inkml:trace contextRef="#ctx0" brushRef="#br0" timeOffset="513958.2083">5085 9996 0,'0'0'0,"0"25"16,0 0-16,0 0 15,0 0-15,0-1 16,0 1 0,0 0-16,0 0 15,0 0-15,0-1 16,-25 1-16,25 0 15,25-50 32</inkml:trace>
  <inkml:trace contextRef="#ctx0" brushRef="#br0" timeOffset="514182.6083">5159 10021 0,'0'0'0,"25"-25"47,0 25-47,0 0 15,0 0-15,24 0 16,-24 0-16,25 0 16,-26 0-16,1 0 15,0 0-15,0 0 16,0-25-16,-50 25 31</inkml:trace>
  <inkml:trace contextRef="#ctx0" brushRef="#br0" timeOffset="514526.197">5333 9773 0,'25'25'32,"-25"0"-17,0-1-15,25 1 16,-25 0-16,0 0 16,0 24-16,0 1 15,24 0 1,-24-1-16,0 1 0,0-25 15,25 24-15,-25 1 16,25-25 0,-25 0-16,25-1 0,-25 1 15,25-25 1,-1 0 0,1-25-16,-25 1 31,-25-26-31</inkml:trace>
  <inkml:trace contextRef="#ctx0" brushRef="#br0" timeOffset="514727.658">5407 9599 0,'25'25'15,"0"0"1,-25 25 0,25-26-16,0 1 0,-1 0 15,1 0-15,-25 0 16</inkml:trace>
  <inkml:trace contextRef="#ctx0" brushRef="#br0" timeOffset="514970.0219">5879 9922 0,'0'0'0,"25"0"0,-25 25 15,0-1 1,0 1 0,0 0-1,-25-25-15,25 25 16,-25 0-16,0 0 15,25-1-15,-25 1 16,0 0 0,1-25-16,24-25 15,-25 25-15</inkml:trace>
  <inkml:trace contextRef="#ctx0" brushRef="#br0" timeOffset="515327.0846">5804 9599 0,'0'0'0,"0"-24"0,0-1 15,25 50 1,-25-1 0,25 1-1,0 25-15,-25-1 16,25 1-16,-1-25 15,-24 24-15,25 1 16,0 0-16,0-1 16,0 1-1,-1-25-15,1 24 16,0-24-16,0 0 16,0 0-16,-1-25 15,1 25-15,0-25 16,0 0-1,-25-25 1,0 0-16,-25 0 16,25 0-16</inkml:trace>
  <inkml:trace contextRef="#ctx0" brushRef="#br0" timeOffset="515871.6267">6300 9575 0,'25'24'47,"0"1"-32,0 0-15,0 25 16,-1-26-16,1 1 16,-25 0-1,25 0-15,-25 0 0,0-1 16,-25 1-16,25 0 16,0 0-16,-25-25 15,25 25-15,0-1 16,25 1-1,-50-25 1,50 25-16,-25 0 16,25 0-1,0-25-15,-25 25 16,25-1-16,-1-24 16,-24 25-16,0 0 15,0 0 1,-24-25-16,24 25 15,-25-25-15,25 24 16,25-48 15,-25-1-31,0 0 16,24 0 0,-24-24-16</inkml:trace>
  <inkml:trace contextRef="#ctx0" brushRef="#br0" timeOffset="516086.0522">6598 9674 0,'0'0'0,"25"-25"16,0 25-1,-1 0 1,26 0-16,-25 0 15,0 25-15,-1-25 16,1 0-16,0 0 16</inkml:trace>
  <inkml:trace contextRef="#ctx0" brushRef="#br0" timeOffset="516344.8901">6672 9351 0,'25'25'47,"-25"0"-31,25 25-16,-25-1 15,0 1-15,0-1 16,-25 1-16,0 24 16,25-24-1,-24 0-15,-1-26 0</inkml:trace>
  <inkml:trace contextRef="#ctx0" brushRef="#br0" timeOffset="516822.616">6598 9971 0,'-25'0'16,"25"25"-1,25-25 1,0 0 0,-25 25-16,25-25 15,24 25 1,-24-25 0,0 25-16,0-25 15,-1 0 1,1 0-16,-25 25 15,-25-1 17,1 1-17,24 0-15,-25-25 16,0 0-16,25 25 16,-25-25-16,0-25 31,50 25 0,0-25-15,0 25-16,0 0 15,-1 0-15,1 0 16,0 25 0,0-25-16,-25 25 15,25-25 1,-25 25-1,0-50 17</inkml:trace>
  <inkml:trace contextRef="#ctx0" brushRef="#br0" timeOffset="517142.7662">7119 9823 0,'0'24'31,"25"-24"-31,0 0 16,24 0-16,-24-24 15,25 24-15,-1 0 16,1-25-16,-25 25 15,24 0-15,-24 0 16,25 0-16,-50-25 16,24 25-16,-48-25 47,-1 0-32,0 1-15</inkml:trace>
  <inkml:trace contextRef="#ctx0" brushRef="#br0" timeOffset="517598.546">7342 9376 0,'0'0'0,"25"0"31,-25 25-16,0 0-15,25 24 16,-25 1-16,0 0 16,0 24-16,0 0 15,0 26-15,-25-26 16,25 0-16,0 1 16,0-25-16,0-1 15,0 1-15,0-25 16,0-1-16,0 1 15,0 0-15,-25-50 32,0 0-17,1 1-15,-1-1 16,25 0 0,-25 0-16,0 0 0,25 1 15,-25 24 1,25-25-16,-24 25 15,24-25 1,24 25 31</inkml:trace>
  <inkml:trace contextRef="#ctx0" brushRef="#br0" timeOffset="517921.6828">7466 9971 0,'0'0'0,"25"0"15,0 25-15,0-25 16,-1 25 0,-24 0-1,-24-25-15,24 25 16,-25-25 0,25 25-16,-25-25 0,0 24 15,50-24 32,-25 25-31,25-25-16,0 25 15,-1-25-15,1 0 16,0 25 0,0-50 15,-25 0-16,-25 0-15</inkml:trace>
  <inkml:trace contextRef="#ctx0" brushRef="#br0" timeOffset="518094.221">7541 9376 0,'0'0'0,"0"-25"16,24 25-1,1 25 1,-25 0-16,25 0 16,0 24-16,-25-24 15,0 0-15</inkml:trace>
  <inkml:trace contextRef="#ctx0" brushRef="#br0" timeOffset="518430.3213">7937 9798 0,'0'0'0,"0"25"0,0-1 47,25-24-47,0 0 15,0-24-15,25 24 16,-1 0-16,1-25 16,-1 25-16,1 0 15,-25-25-15,24 25 16,1 0-16,-25 0 16,0-25-16,-1 25 15,-48 0 1,24-25-1,-25 25-15,-25-24 16</inkml:trace>
  <inkml:trace contextRef="#ctx0" brushRef="#br0" timeOffset="518766.9337">8161 9302 0,'0'-25'16,"0"50"0,25-25-1,-25 49-15,0-24 16,24 25-16,-24 24 16,0 1-16,0 24 15,0-25-15,0 25 16,0-24-16,0-1 15,0 1-15,0-26 16,0 1-16,-24 0 16,24-26-16,0 1 15,0-50 17,0 1-32,0-26 15,-25 25-15</inkml:trace>
  <inkml:trace contextRef="#ctx0" brushRef="#br0" timeOffset="518919.5534">8062 9922 0,'0'0'15,"-25"25"1,25-1-16,-25 1 16,25 0-1,0 0-15,25 0 16</inkml:trace>
  <inkml:trace contextRef="#ctx0" brushRef="#br0" timeOffset="519119.9925">8210 9922 0,'0'0'0,"0"25"16,25-1-1,-25 1-15,25 0 16,-25 0-16,25-25 16,-25 25-16,25 0 15,-1-1 1</inkml:trace>
  <inkml:trace contextRef="#ctx0" brushRef="#br0" timeOffset="519639.6342">8483 9475 0,'0'0'0,"0"-24"15,25 24 16,0 24-31,0-24 16,-1 25-16,1-25 16,-25 25-16,25 0 15,0 0 1,0-1-16,-50 1 0,25 0 16,0 0-1,-25 0 1,25-1-16,0 1 15,0 0 1,0 0-16,25 0 16,-25-1-16,25-24 15,-1 25 1,-24 0-16,25 0 0,-25 0 16,25-1-16,-25 1 15,25 0 1,-25 0-16,0 0 15,-25 0 1,0-1 0,0 1-1,1 0 1,-26-25-16,25 0 16,0-25-16,1 25 15,-26-25-15</inkml:trace>
  <inkml:trace contextRef="#ctx0" brushRef="#br0" timeOffset="519885.9539">8533 9773 0,'0'25'15,"25"-25"1,-25 25-16,0-1 15,0 26-15,-25-25 16,25 0-16,0 24 16,-25-24-16,25 0 15,-25 0-15,0 0 16,25-1 0</inkml:trace>
  <inkml:trace contextRef="#ctx0" brushRef="#br0" timeOffset="520102.3941">8558 9996 0,'24'0'16,"1"25"0,0-25-16,25 25 15,-26 0-15,26 0 16,0-25-16,-1 24 15,-24-24-15,25 25 16,-1-25-16,-24 25 16,0-25-16,0 0 15,0 0-15,-1-25 16</inkml:trace>
  <inkml:trace contextRef="#ctx0" brushRef="#br0" timeOffset="520978.0828">9227 9327 0,'0'24'31,"25"-24"-31,-25 25 16,25-25-16,0 25 15,0 0-15,-1-25 16,1 25-16,0-1 16,0-24-16,-25 25 15,25-25-15,-1 25 16,-48-25-16,24 25 15,0 0 1,-25-25-16,0 0 16,25 24-16,-25-24 15,25 25-15,-25 0 16,50 0 0,-25 0-1,25-25 1,-25 24-16,25-24 15,0 25 1,-1-25 0,-24 25-1,-24 0 1,-1-25 0,0 25-1,0-25-15,0 0 16,1 0-16,-1-25 15,0 25-15,0-25 16,0 25-16,1-25 16,24 0-1,0 1-15,24-1 16,-24 0-16,0 0 16,0 0-1,0 50 16,0 0-31,0 0 16,0 0-16,0 24 16,25 1-1,-25 24-15,0-24 0,0-1 16,0 26 0,-25-25-16,25-1 15,0 1-15,0-25 16,0 24-16,0-24 15,0 0 1,25-50 0,-25 0-1,25 0-15,-25 1 16</inkml:trace>
  <inkml:trace contextRef="#ctx0" brushRef="#br0" timeOffset="521231.9023">9575 9327 0,'0'0'0,"24"0"31,-24 24-16,25 1-15,0-25 16,0 25-16,-25 0 16,25 0-16,-1-25 15,-24 24 1,25-24-16</inkml:trace>
  <inkml:trace contextRef="#ctx0" brushRef="#br0" timeOffset="521374.5197">9674 9575 0,'0'0'0,"0"24"0,-25-24 16,25 25 0,0 0-1,0 0 1,0 0 0</inkml:trace>
  <inkml:trace contextRef="#ctx0" brushRef="#br0" timeOffset="521697.1784">9624 9723 0,'0'0'15,"0"25"-15,-25-50 0,1 25 16,-1-24 0,0-1-1,25 0-15,0 0 16,-25 0 0,50 50 15,-50 0-31,25 0 15,0 24 1,0-24-16,25 25 16,-25-1-16,0-24 15,0 25-15,0-1 16,0-24-16,0 25 16,25-25-16,-25 0 15,25-1 1,-1-48-1,26-26 1,-25 0 0</inkml:trace>
  <inkml:trace contextRef="#ctx0" brushRef="#br0" timeOffset="521982.9355">9773 9872 0,'0'0'0,"25"-25"0,-25 1 16,-25-1 30,0 50-46,0-25 16,1 0-16,-1 24 16,0-24-16,25 25 15,-25-25 1,25 25-16,0 0 16,25 0-1,0-1 1,24 1-16,-24-25 15,25 25-15,-1-25 16,1 0-16,0 25 16,-1-25-16,1 25 15,-25-25-15,24 0 16,-24 0-16</inkml:trace>
  <inkml:trace contextRef="#ctx0" brushRef="#br0" timeOffset="544198.4002">13519 9004 0,'0'25'16,"-25"-25"15,50 0 32,-25 25-17,-25 0-14,25-1-17,-25 1 1,25 25 0,0-25-16,-25 24 15,25 1-15,-25 24 16,25 1-16,-24-26 15,24 26-15,-25-1 16,25-24-16,-25-1 16,25 1-16,0-1 15,-25 1-15,25-25 16,0 0-16,0-1 16,0 1-16,0 0 31,-25-50 0,25 0-15</inkml:trace>
  <inkml:trace contextRef="#ctx0" brushRef="#br0" timeOffset="544758.9024">13519 9004 0,'0'25'47,"24"-25"-31,-24 25-16,25-25 15,0 25 1,0-1-16,0-24 15,-25 25-15,24 0 16,1 0-16,0-25 16,0 25-16,-25-1 15,25-24-15,-25 25 16,0 0 0,-25 0-16,0-25 15,-25 25-15,26-1 16,-26-24-16,25 25 15,-24-25-15,24 25 16,0-25-16,0 0 16,25 25-16,-25-25 15,50 25 32</inkml:trace>
  <inkml:trace contextRef="#ctx0" brushRef="#br0" timeOffset="545166.8306">13742 9773 0,'0'0'0,"-25"0"15,25 25 1,0 0 0,0-1-1,0 1 1,0 0-1,25-25-15,-25 25 16,0 0 0,0-1-1,0 1-15,0-50 63,0 1-63,0-1 15</inkml:trace>
  <inkml:trace contextRef="#ctx0" brushRef="#br0" timeOffset="545735.3092">14015 9401 0,'0'25'15,"0"0"1,0 24 0,0-24-16,-25 0 15,25 24-15,0-24 16,0 25-16,-25-25 15,25 24-15,0 1 16,-25-1-16,25-24 16,0 25-16,0-25 15,0 24-15,0-24 16,0 0-16,25 0 16,0 0-1,0-25 1,-1 0-1,-24-25 1,25 25-16,0-25 16,-25 0-16,25 0 15,-25 0-15,0 1 16,0-1-16,0 0 16,0 0-1,-25 25-15,25-25 16,-25 25-1,0 0-15,1 0 16,24 25 0,-25-25-16,0 0 15,0 0-15,25 25 16</inkml:trace>
  <inkml:trace contextRef="#ctx0" brushRef="#br0" timeOffset="545942.7577">14387 10071 0</inkml:trace>
  <inkml:trace contextRef="#ctx0" brushRef="#br0" timeOffset="546647.3993">15726 9649 0,'0'25'31,"25"-25"-15,-25 25-16,25-25 15,0 0 1,-25 24-16,24-24 15,1 0-15,0 0 16,-25 25-16,25-25 16,0 0-16,-1 0 15,1 25 1</inkml:trace>
  <inkml:trace contextRef="#ctx0" brushRef="#br0" timeOffset="547510.6159">15478 9971 0,'0'0'0,"25"0"31,0 0-16,-25 25 1,25-25-16,24-25 16,-24 25-16,0 0 15,24 0-15,-24 0 16,25 0-16,-1 0 16,1 0-16,24 0 15,-24 0-15,-25 0 16,24 0-16,1 0 15,0 0-15,-1 0 16,-24 0-16,25 0 16,-26 0-16,1 0 15,0 0-15,0 0 16,-25 25 31,0-50 62,-25 25-109,0-24 16,0 24-1,1 0-15,-1 0 16,0-25-16,0 25 16,0 0-1,1 0-15,24-25 141,24 25-125</inkml:trace>
  <inkml:trace contextRef="#ctx0" brushRef="#br0" timeOffset="548750.3334">17413 9525 0,'0'0'0,"-25"25"15,25 0 1,-25-1-16,25 1 16,0 0-16,0 25 15,-25-26-15,25 26 16,0 0-16,0-26 15,-24 1-15,24 0 16,0 0 0,24-25 31,-24-25-47</inkml:trace>
  <inkml:trace contextRef="#ctx0" brushRef="#br0" timeOffset="548982.7063">17735 9847 0,'25'25'15,"-25"0"1,0 0 0</inkml:trace>
  <inkml:trace contextRef="#ctx0" brushRef="#br0" timeOffset="549550.7194">18504 9525 0,'0'0'0,"25"25"15,-25 0 1,0-1-16,0 1 0,0 25 16,0-25-1,0 24-15,-25-24 16,25 0-16,0 0 16,0-1-16,-25 1 15,1 0 1,-1-25-1,0 25-15,0-50 16,0 25-16,1 0 16,24-25-16,-25 25 15,0-25 1,25 1 0,25-1 15,-25 0-16,25 25-15,-1 25 16,1-25 0,0 25-16,0-25 15,-25 24-15,25-24 16,-1 25-16,1 0 16,-25-50 46</inkml:trace>
  <inkml:trace contextRef="#ctx0" brushRef="#br0" timeOffset="549758.1634">18752 9897 0,'0'25'16,"25"0"15</inkml:trace>
  <inkml:trace contextRef="#ctx0" brushRef="#br0" timeOffset="550326.6748">19521 9401 0,'0'0'0,"-25"25"0,25 0 15,25-1 17,0 1-17,-25 0-15,25-25 16,-25 25-16,0 0 16,0-1-16,0 1 15,-25 0 1,0 0-16,25 0 15,-49-1-15,24-24 16,0 25-16,0-25 16,0 25-16,1-25 15,-1 0-15,25 25 16,-25-25-16,50 0 16,-25 25-1,25-25-15,-1 0 16,1 0-16,25 24 15,-25-24-15,-1 0 16,1 25 0,0-25-16,-25 25 15,25-25-15,0 25 16,-25 0 0,-25-25-1,25 24 1,-25-24-16,0 0 15,0-24 1</inkml:trace>
  <inkml:trace contextRef="#ctx0" brushRef="#br0" timeOffset="550534.1187">19769 9872 0,'0'0'0,"25"25"16,0-25 15,-25 25-31,-25 0 47</inkml:trace>
  <inkml:trace contextRef="#ctx0" brushRef="#br0" timeOffset="550990.8975">20166 9426 0,'0'0'0,"25"0"0,-25 25 32,25-25-32,-25 24 15,0 1-15,0 0 16,0 25-16,0-26 16,0 1-16,0 0 15,0 25-15,-25-26 16,25 1-16,0 25 15,0-25-15,0-1 16,0 1-16,25 0 31,0 0-31,-1-25 16,1 0 0,0 0-1,0-25-15,0 25 16,-1 0-16,26 0 15,-25-25-15,0 25 16,-1 0-16,1 0 16,0 0-1,0-25 1,-50 25-16,25-24 16</inkml:trace>
  <inkml:trace contextRef="#ctx0" brushRef="#br0" timeOffset="551246.7227">20439 9525 0,'0'25'31,"0"0"-16,-25-1-15,25 26 16,0 0-16,-25-1 16,25 1-16,0 24 15,-24-24 1,24 24-16,-25 50 16</inkml:trace>
  <inkml:trace contextRef="#ctx0" brushRef="#br0" timeOffset="555415.1787">23639 8954 0,'25'0'16,"-1"25"46,-24 0-46,-24 0-16,24 0 15,0 24-15,0 1 16,0 0-16,-25-26 16,25 51-1,0-26-15,0 1 16,0 0-16,0-1 16,0 1-16,0-25 15,0 24-15,0-24 16,25 0-16,-25 0 15,24-25-15,-24 24 16,25-24-16,-25 25 16,25-50-16,0 25 15,0 0-15,-25-24 16,24 24-16,1-25 16,0 25-16,0 0 15,0-25-15</inkml:trace>
  <inkml:trace contextRef="#ctx0" brushRef="#br0" timeOffset="555703.3894">24036 9426 0,'0'-25'31,"0"50"0,25 0-31,-25-1 16,0 1 0,-25 0-1,25 0-15,0 0 16,0-1-1</inkml:trace>
  <inkml:trace contextRef="#ctx0" brushRef="#br0" timeOffset="555951.726">24085 9128 0,'25'-25'0,"-25"50"47,0 0-31,25-25-16,-25 25 15,25 0-15,-25-1 16,25 1-16,-25 0 16,0 0-16</inkml:trace>
  <inkml:trace contextRef="#ctx0" brushRef="#br0" timeOffset="556536.6683">24333 9451 0,'25'24'31,"0"1"1,0-50 46,0 1-78,-1-1 15,1 0 1,0 25 0,-25-25-16,25 25 15,0 25 1,-1 0 15,1-25-15,-25 25-1,25-25-15,-25 24 16,25-24-16,-25 25 16,25-25-1,-1 0-15,-24-25 16,25 25-16,0 0 15,0-24-15,24 24 16,-24 0 0,0 0-16,0 0 0,0 24 31,0-24-31,-1 0 16,-48 25 15,-26-25-16</inkml:trace>
  <inkml:trace contextRef="#ctx0" brushRef="#br0" timeOffset="556942.593">23465 9897 0,'25'25'31,"0"-25"-31,0 0 16,24 25-16,-24-25 16,0 24-16,0 1 15,-1 0-15,1 0 16,0 0-16,-25 0 16,25-1-16,-25 1 31,-25 0-16,0-25 1,0 0 0</inkml:trace>
  <inkml:trace contextRef="#ctx0" brushRef="#br0" timeOffset="557165.9954">23788 9847 0,'-25'25'16,"25"0"-1,-25 0-15,25 0 16,-25-1-16,0 1 16,1 0-16,-1 0 15,25 0-15,-25 0 16,25-1-16,0 1 15</inkml:trace>
  <inkml:trace contextRef="#ctx0" brushRef="#br0" timeOffset="557398.374">23986 10071 0,'0'0'0,"25"0"16,0 0 0,0 0-1,-1 0 1,1 0-16,0 0 16,0 0-16,0 0 15,-1 0-15,-24-25 16</inkml:trace>
  <inkml:trace contextRef="#ctx0" brushRef="#br0" timeOffset="557743.992">24185 9872 0,'-25'0'15,"25"25"32,25-25-31,-1 25-1,1-25-15,0 25 16,0-25-16,0 24 16,-25 1-16,24-25 15,-24 25-15,25 0 16,-25 0-1,-25 0 1,1-1-16,-1-24 16,0 25-16,0-25 15,0 0-15,1 0 16</inkml:trace>
  <inkml:trace contextRef="#ctx0" brushRef="#br0" timeOffset="558062.1398">24656 9897 0,'25'0'31,"-1"25"-16,-24 0 1,0-1-16,0 1 16,0 25-16,0-25 15,0 24-15,0-24 16,0 25-16,0-25 16,0 24-16,0-24 15,0 0 1,0-50 15,25 0-31</inkml:trace>
  <inkml:trace contextRef="#ctx0" brushRef="#br0" timeOffset="558598.7406">25375 9178 0,'-25'0'16,"25"25"0,0-1-16,-24 1 15,24 0-15,-25 0 16,0 24-16,25 1 15,-25 0-15,25-1 16,-25 26-16,25-26 16,0 26-16,0-26 15,0 1-15,0-1 16,25-24-16,0 25 16,-25-25-16,0-1 15,25 1 1,0 0-16,-1-25 47,1-25-32,-25 0-15</inkml:trace>
  <inkml:trace contextRef="#ctx0" brushRef="#br0" timeOffset="558961.7889">25549 9451 0,'25'0'16,"-1"0"-1,1 24-15,0 1 16,25 0-16,-26 0 16,26 0-16,-25-1 15,24 26-15,-24-25 16,-25 24-16,25 1 16,-25-25-1,0 0-15,0-1 16,0 1-16,0 0 15,-25-25-15,25 25 16,-25-50 0,1 0-1</inkml:trace>
  <inkml:trace contextRef="#ctx0" brushRef="#br0" timeOffset="559214.0944">25846 9426 0,'-24'25'31,"24"-1"-31,-25 26 16,0 0-1,25-26-15,-25 26 0,0 0 16,25-26-16,-24 1 15,24 0-15,-25 0 16,25 0-16</inkml:trace>
  <inkml:trace contextRef="#ctx0" brushRef="#br0" timeOffset="559631.4857">25995 9103 0,'0'0'0,"25"0"31,0 25-31,0 0 15,-25 0 1,25 0-16,-1-1 16,-24 1-1,-24 0 1,-1 0 0,0-25-16,0 25 15,0-25 1,1 24-16,-1-24 15,25 25 32,25-25-31,-1 0-16,1 0 16,25-25-16,-25 50 15</inkml:trace>
  <inkml:trace contextRef="#ctx0" brushRef="#br0" timeOffset="559966.1016">26367 9649 0,'0'0'0,"25"0"15,0 0 1,0 0 0,0 0-16,-1 0 15,26-25-15,-25 25 16,24 0-16,-24 0 15,0 0-15,0 0 16,24 0-16,-24 0 16</inkml:trace>
  <inkml:trace contextRef="#ctx0" brushRef="#br0" timeOffset="560278.7947">26591 9401 0,'0'25'31,"24"0"-15,-24 24-16,0 1 15,0-1-15,-24 1 16,24 0-16,0-1 16,0-24-16,0 25 15,0-26 1,0 1-16,0 0 16,0 0-16,0-50 31,0 0-31</inkml:trace>
  <inkml:trace contextRef="#ctx0" brushRef="#br0" timeOffset="560630.8552">26913 9351 0,'25'25'0,"-25"0"15,0 0 1,25 0 0,-25-1-16,0 26 15,0-25 1,0 24-16,0-24 15,0 25-15,-25-25 16,25 24-16,0-24 16,0 0-16,0 0 15,0-1 1,0-48 0</inkml:trace>
  <inkml:trace contextRef="#ctx0" brushRef="#br0" timeOffset="560990.8907">27310 9103 0,'25'25'16,"0"0"-16,-1 0 16,-24 24-1,25-24-15,0 25 16,0-1-16,-25 1 16,25 0-1,-25 24-15,0 0 16,0-24-16,0 24 15,-25-24-15,25 0 16,0-1-16,-25 1 16,0-25-16,25-1 15,-25-24-15,1 25 16,-1-25-16,0 0 16</inkml:trace>
  <inkml:trace contextRef="#ctx0" brushRef="#br0" timeOffset="561414.2644">27880 9500 0,'25'0'63,"0"0"-48,0 0 1,0 0-16,24 0 16,-24 0-16,0 0 15,0 0 1,0 0-16,-1 0 0</inkml:trace>
  <inkml:trace contextRef="#ctx0" brushRef="#br0" timeOffset="561774.3351">27781 9723 0,'25'0'15,"-25"25"1,25-25 0,0 0-16,-1 0 15,1 0-15,0-25 16,0 25-16,0 0 15,-1 0-15,1 0 16,0 0 0,0 25-16,-25-50 0,25 50 15,0-25 1,-1 0 0,-24-25-16</inkml:trace>
  <inkml:trace contextRef="#ctx0" brushRef="#br0" timeOffset="573646.3831">28749 9178 0,'24'0'16,"1"-25"0,-25 50 46,25-25-31,-25 25-15,0-1-16,25-24 16,-25 25-16,0 25 15,0-25-15,0 24 16,0 1-16,0-1 16,0 1-16,0 24 15,0-24 1,0 0-16,0-1 0,-25-24 15,25 0 1,25 0-16,-25-1 16,-25 1-1,0-50 32,25 1-31</inkml:trace>
  <inkml:trace contextRef="#ctx0" brushRef="#br0" timeOffset="573989.9992">28972 9550 0,'0'-25'31,"25"25"-15,24 0-1,-24 0 1,0 0-16,25 25 15,-26-50-15,51 25 16,-26 0 0,-24 0-16,25 0 0,-1 0 15,-24 0-15</inkml:trace>
  <inkml:trace contextRef="#ctx0" brushRef="#br0" timeOffset="574302.1648">29146 9327 0,'0'0'0,"24"24"46,-24 1-46,0 0 16,25 25 0,-25-26-16,0 26 15,0-25-15,-25 24 16,25-24-16,0 25 16,0-25-16,0-1 15,0 1-15,0 0 16</inkml:trace>
  <inkml:trace contextRef="#ctx0" brushRef="#br0" timeOffset="574742.5002">29790 9103 0,'0'25'16,"-24"-25"-1,24 25 1,0 0-16,0 0 15,0-1-15,0 26 16,-25 0-16,50-1 16,-50 26-16,25-26 15,0 26-15,0-26 16,0 1-16,0-1 16,0 1-16,0 0 15,0-26-15,25 1 16,-25 0-16,0 0 15,-25-25 32,50-25-31,-25 0-16</inkml:trace>
  <inkml:trace contextRef="#ctx0" brushRef="#br0" timeOffset="575038.7082">30113 9376 0,'25'0'0,"-25"25"16,24-25-16,1 0 16,0 0-1,0 0-15,0 0 16,24 0-16,-24 0 16,0 0-16,0-25 15,0 25-15,-1 0 16</inkml:trace>
  <inkml:trace contextRef="#ctx0" brushRef="#br0" timeOffset="575286.0674">30138 9599 0,'0'0'0,"24"0"0,1 0 16,0 0-1,0 0-15,25 0 16,-26 0-16,1 0 16,0 0-16,0 0 15,0 0 1,-1 0-1</inkml:trace>
  <inkml:trace contextRef="#ctx0" brushRef="#br0" timeOffset="576310.8331">30857 9203 0,'0'0'0,"25"0"94,-25 24-79,25-24-15,-1 0 16,1 25 0,0 0-16,0-25 15,0 25-15,-1 0 16,1-25 0,0 24-16,0-24 0,0 25 15,-1 0 1,-24 0-1,-24 0 1,24-1 0,-50 1-16,25 0 15,-24 0-15,24 0 16,-25-1 0,25 1-16,-24 0 15,24-25-15,0 25 16,0 0-16,1-25 15,-1 0-15,25 24 16,-25-24-16,25 25 109,25-50-109,0 25 16,-1 0-16,1 0 16,0 0-16,0 0 15,0 0-15,-1 0 16,1 0-16,0 0 16,25 0-16,-26 0 15,1 0-15,0 0 16,0 0-16,24-24 15,-24 24-15,0 0 16,0 0-16,0 0 16,0 0-1,-50-25 63,0 25-62,0 0-16</inkml:trace>
  <inkml:trace contextRef="#ctx0" brushRef="#br0" timeOffset="610478.4959">3671 11212 0,'0'0'0,"25"0"0</inkml:trace>
  <inkml:trace contextRef="#ctx0" brushRef="#br0" timeOffset="611295.9215">3696 11509 0,'0'-24'47,"0"48"0,25-24-32,-25 25 1,0 0 0,0 0-16,25 0 15,-25-1 1,24 1-1,-24 0-15,0 0 0,0 0 16,0-1-16,25 1 16,-25 0-16,0 0 15,25 0-15,-25-1 16,0 1-16,25-25 16,-25 25-1,25-25-15,-1 25 16,-24 0-1,25-25 1,-50 0 0,25 24-1,-24-24-15,-1 0 16,0 0-16,0 0 16,0 25-16,1-25 15,-1 0-15,0 25 16,0-25-16,0 0 15,25-25-15</inkml:trace>
  <inkml:trace contextRef="#ctx0" brushRef="#br0" timeOffset="611530.2917">3770 11633 0,'0'0'0,"0"-24"31,25 24-31,0 0 16,0 0-16,0 24 16,24-24-16,-24 0 15,0 25 1</inkml:trace>
  <inkml:trace contextRef="#ctx0" brushRef="#br0" timeOffset="612086.8196">3721 12154 0,'0'0'0,"-50"-25"16,0 25 0,26-24-16,-26-1 15,25-25-15,0 25 16,1-24-1,-1-1-15,25 1 0,0 24 16,0-25-16,25 1 16,-1-1-16,26 0 15,0 1 1,-1 24-16,1-25 16,24 26-16,-24-1 15,24 0-15,-24 25 16,0 0-16,-1 0 15,26 25-15,-26 24 16,-24 1-16,25 0 16,-26 24-16,1-24 15,-25 24-15,0 0 16,0-24-16,-25 24 16,25-24-16,-24-25 15,-1 24-15,0-24 16,0 0-16,-24-25 15,-1 25-15,25-25 16,-24-25-16,-1 25 16,25-25-16,-24 0 15</inkml:trace>
  <inkml:trace contextRef="#ctx0" brushRef="#br0" timeOffset="612886.7049">5606 11311 0,'0'-25'0,"25"50"94,-1 0-79,26-25 1,-50 25-16,25-25 16,0 24-1,-25 1-15</inkml:trace>
  <inkml:trace contextRef="#ctx0" brushRef="#br0" timeOffset="613184.925">5333 11733 0,'0'0'0,"-25"24"0,50-24 31,0 0-31,24-24 16,1 24-16,0 0 15,24-25-15,-24 25 16,-1-25-16,1 25 16,-1 0-16,-24-25 15,0 25-15,0 0 16,0-25-16,-50 25 31</inkml:trace>
  <inkml:trace contextRef="#ctx0" brushRef="#br0" timeOffset="613742.9246">5606 11485 0,'0'24'32,"0"1"-17,25 0-15,-25 0 16,0 0-16,0 24 16,0 1-16,0-1 15,0-24-15,0 25 16,-25-25-16,25-1 15,0 1-15,0 0 16,25-50 15,-25 0-15,24-24 0,-24 24-16,25 0 0,0 25 15,-25-25 1,25 1-1,-25 48 17,25 1-17,-25 0 1,0 0-16,0 0 0,24-1 16,-24 1-16,25 0 15,0-25 1,0 0-16,0 25 0,0-25 15,-1 0-15,1-25 16,25 25 0,-25 0-16,-1-25 0,1 0 15,0 1 1,-50-1 0,25 0-16</inkml:trace>
  <inkml:trace contextRef="#ctx0" brushRef="#br0" timeOffset="613954.3736">6077 11088 0,'0'0'0,"25"24"31,0 1-15,-25 0-16,0 25 16,0-1-16</inkml:trace>
  <inkml:trace contextRef="#ctx0" brushRef="#br0" timeOffset="614174.7685">5978 11485 0,'0'24'0,"0"1"16,25 0-1,-25 0 1,0 0-16,0-1 16,25 1-16,-50 0 15,50 0-15,-25 0 16,0-1-1</inkml:trace>
  <inkml:trace contextRef="#ctx0" brushRef="#br0" timeOffset="614506.4142">6028 11385 0,'0'0'0,"24"-24"15,1-1 1,0 25 0,25 0-16,-1 0 15,1 0-15,-1 0 16,1 0-16,0 25 16,-26-25-16,26 0 15,-25 24-15,0-24 16,-1 25-16,-24 0 15,25-25 1,-25 25-16,-25-25 0,25 25 16,-24-25-16,-1 24 15,0-24-15,0 0 16,0 25-16,-24-25 16,24 25-16</inkml:trace>
  <inkml:trace contextRef="#ctx0" brushRef="#br0" timeOffset="614750.2674">6152 11460 0,'-25'0'31,"25"25"-16,25-1-15,-25 1 16,-25 0-16,25 25 16,0-26-16,0 1 15,0 0 1,0 0-16</inkml:trace>
  <inkml:trace contextRef="#ctx0" brushRef="#br0" timeOffset="614902.8591">6300 11509 0,'25'0'16,"-25"25"0,25-25-16,0 25 15,-25 0 1,25 0-16</inkml:trace>
  <inkml:trace contextRef="#ctx0" brushRef="#br0" timeOffset="615270.876">6102 11832 0,'-25'0'16,"50"-25"-1,25 25 1,-26-25 0,76 25-1,-76-25-15,26 25 16,0 0-16,-26 25 16,1-25-16,0 0 15,0 25-15,0-25 16,-1 25-16,-24 0 31,-24-25-31,24 24 16,-25-24-1,0 25-15,0 0 16,0-25 0,1-25-16,-26 25 15,25 0-15,0-25 16</inkml:trace>
  <inkml:trace contextRef="#ctx0" brushRef="#br0" timeOffset="615534.6956">6201 11708 0,'-25'-25'0,"25"50"47,0 0-47,25-1 15,-25 1-15,0 25 16,0-25-16,0 24 16,0-24-16,0 0 15,25 0-15,-25-1 16,0 1-16,25-25 16,0-25 30</inkml:trace>
  <inkml:trace contextRef="#ctx0" brushRef="#br0" timeOffset="615838.8821">6896 11385 0,'0'0'0,"25"0"16,-1 25 15,-24 0-31,0 25 16,0-1-16,0-24 16,25 25-16,-25-1 15,0 1-15,0-1 16,0-24-16,0 25 15,0-25-15,0-1 16,0 1-16,-25-25 31</inkml:trace>
  <inkml:trace contextRef="#ctx0" brushRef="#br0" timeOffset="616022.4166">6796 11708 0,'0'0'0,"-24"0"16,24 25 0,0-1-1,0 1 1,0 0 0,0 0-16,0 0 15</inkml:trace>
  <inkml:trace contextRef="#ctx0" brushRef="#br0" timeOffset="616214.4052">7119 11584 0,'25'-25'15,"-25"50"-15,25-25 16,-1 25-1,1-1 1,-25 1 0,0 0-16,25 0 15</inkml:trace>
  <inkml:trace contextRef="#ctx0" brushRef="#br0" timeOffset="616414.8859">7441 11881 0,'0'25'0,"0"0"32,-24 0-17,-1 0 1,0-25-1</inkml:trace>
  <inkml:trace contextRef="#ctx0" brushRef="#br0" timeOffset="616710.0962">7863 11112 0,'0'0'0,"25"0"16,0 0 15,-1 25-16,1-25-15,0 25 16,0-25-16,0 0 16,0 25-16</inkml:trace>
  <inkml:trace contextRef="#ctx0" brushRef="#br0" timeOffset="617222.7254">7838 11509 0,'0'0'16,"-25"25"-16,1 0 15,48 0 1,1-25 0,25-25-1,-25 25-15,24 0 16,1-25-16,-25 25 15,24-25-15,1 25 16,-25-24-16,0 24 16,-1 0-16,-48 0 47,-1-25-47,0 25 15,0 0-15,0-25 16,1 25-16,-1-25 15,0 25-15,-25-25 16,25 1 0,1 24-16,24-25 15,0 50 1,0-1 0,24 1-16,-24 25 15,0-25-15,0 24 16,0 1-16,0-1 15,0 1-15,-24-25 16,24 24-16,0-24 16,0 25-16,-25-25 31</inkml:trace>
  <inkml:trace contextRef="#ctx0" brushRef="#br0" timeOffset="617535.4494">8037 11633 0,'25'-24'16,"-25"48"0,0 1-1,0 0 1,0 0-16,0 0 16,0-1-1,24 1-15,-24 0 16,25 0-16,0 0 15,25-25 1,-26 24-16,26-24 16,0 0-16,-1-24 15,-24 24-15,25 0 16,-26 0 0,1-25-16,0 25 0,-25-25 15,25 25-15,-50 0 16,25-25-1</inkml:trace>
  <inkml:trace contextRef="#ctx0" brushRef="#br0" timeOffset="617753.4083">8582 10914 0,'0'0'0,"0"25"32,0 0-17,0-1 1,0 26 0,0-25-16,-24 0 0</inkml:trace>
  <inkml:trace contextRef="#ctx0" brushRef="#br0" timeOffset="617951.9293">8434 11311 0,'0'0'16,"-25"0"-16,25 25 16,-25 0-16,25-1 15,25 1 1,-25 0-16,0 0 15,0 0-15,0-1 16,0 1-16,0 0 16</inkml:trace>
  <inkml:trace contextRef="#ctx0" brushRef="#br0" timeOffset="618278.0354">8458 11286 0,'0'0'0,"25"-25"16,0 1 0,0 24-16,0 0 15,24-25-15,1 25 16,-1 0-16,1-25 16,0 25-16,-1 25 15,-24-25-15,25 0 16,-26 0-16,1 25 15,0-25-15,0 0 16,0 24-16,-50-24 16,25 25-1,-25 0-15,0 0 16,0 0-16,1-1 16,-1-24-16,0 25 15,-25 0-15,26-25 16,-26 0-16</inkml:trace>
  <inkml:trace contextRef="#ctx0" brushRef="#br0" timeOffset="618487.4765">8607 11311 0,'0'25'16,"25"0"-1,-25-1 1,0 1 0,-25 0-16,25 0 0,-25 0 15,25-1-15,0 1 16,-24 0-16</inkml:trace>
  <inkml:trace contextRef="#ctx0" brushRef="#br0" timeOffset="618663.0074">8781 11336 0,'25'0'16,"-1"25"15,1-25-31,-25 24 16,-25 1-16,50 0 15</inkml:trace>
  <inkml:trace contextRef="#ctx0" brushRef="#br0" timeOffset="619025.5446">8558 11708 0,'0'0'0,"-25"25"0,50-25 31,-1-25-31,26 25 16,0 0-16,-26-25 15,26 25-15,-25 0 16,0 0-16,24 0 16,-24 25-16,0-25 31,0 25-31,-25-1 15,-25 1 1,0 0 0,25 0-16,-25-25 15,0 25 1,1-25-16,-1 0 16,0 0-16,0-25 15,0 0 1</inkml:trace>
  <inkml:trace contextRef="#ctx0" brushRef="#br0" timeOffset="619214.0392">8607 11633 0,'0'0'0,"0"-24"15,-25 48 1,1 1 0,48 0-1,-24 0-15,0 0 16,25-1-16,-25 1 15,0 0-15,0 0 16,0 0-16,0-1 16,25-24-16</inkml:trace>
  <inkml:trace contextRef="#ctx0" brushRef="#br0" timeOffset="619542.6998">9128 11534 0,'25'-25'31,"0"25"-31,0-24 16,-1 24-16,26 0 15,-25 0 1,24 0-16,-24-25 0,25 25 16,-25 0-16,-1 0 15,1 0-15,0 0 16,0-25-16,-50 25 47,25-25-47,-25 25 15</inkml:trace>
  <inkml:trace contextRef="#ctx0" brushRef="#br0" timeOffset="619813.9752">9302 11063 0,'0'0'0,"25"25"47,-25 24-47,0 1 15,0 0-15,0 24 16,0-24-16,-25 24 16,25 0-16,-25 1 15,25-26-15,-25 1 16,25 0-16,0-26 15,0 1-15,0 0 16</inkml:trace>
  <inkml:trace contextRef="#ctx0" brushRef="#br0" timeOffset="620150.0763">9376 11633 0,'25'0'15,"0"25"1,0 0 0,-1 0-1,1 0 1,0-1-16,-25 1 16,25 0-16,0 0 15,-1 0-15,1-1 16,0 1-16,0-25 15,0 25-15,24 0 16,-24-25-16,25 25 16,-26-25-16,1 0 15,0 24-15,0-24 16,0 0-16,-25-24 31,-25 24-15</inkml:trace>
  <inkml:trace contextRef="#ctx0" brushRef="#br0" timeOffset="627216.3277">12750 10864 0,'24'-24'47,"1"48"16,-25 1-48,0 0 1,0 0 0,0 24-16,-25 1 0,25 0 15,-24-1-15,24 26 16,0-26-1,-25 26-15,25-26 0,0 26 16,0-26-16,0 1 16,25 0-16,-25-1 15,0 1-15,0-25 16,0-1-16,0 1 16,0 0-1,0-50 16,0 0-15,24 1 0,-24-1-1,0-25-15</inkml:trace>
  <inkml:trace contextRef="#ctx0" brushRef="#br0" timeOffset="627638.6908">12725 10864 0,'0'-24'0,"0"-1"15,0 50 16,25-25-15,-1 24 0,1 1-16,0-25 15,0 25-15,0 0 16,-1 0 0,1-25-16,0 24 0,0 1 15,-25 0 1,0 0-16,-25 0 15,0-1 1,0 26-16,-24-25 16,-26 0-16,26 24 15,24-24-15,-25 0 16,26 0-16,-1 0 16,0-25-16</inkml:trace>
  <inkml:trace contextRef="#ctx0" brushRef="#br0" timeOffset="627925.9224">13047 11435 0,'0'25'16,"0"0"-1,0-1-15,0 1 16,0 0-16,0 25 16,0-26-16,0 26 15,0-25 1,0 0 15,0-50 0</inkml:trace>
  <inkml:trace contextRef="#ctx0" brushRef="#br0" timeOffset="628570.2506">13246 11385 0,'25'0'63,"-1"0"-63,1 0 15,0 0 1,0 25 0,-25 0 31,-25-25-32,25 25-15,-25-25 16,0 25-16,1-25 15,-1 0 1,25 24-16,25-24 47,-1 0-47,1 0 16,0 25-16,0-25 15,0 0-15,-1 25 16,1-25-16,0 0 15,-25 25-15,25-25 16,-50 25 0,25-1-16,-25 1 15,0-25 1,1 25-16,-1-25 16,0 25-16,0-25 15,0 0-15,1 0 16,48-25 15</inkml:trace>
  <inkml:trace contextRef="#ctx0" brushRef="#br0" timeOffset="628839.5384">13742 11534 0,'0'25'47,"25"-25"-47,-1 0 16,1 0-1,0 0-15,0 0 16,0 0-16,-1 0 15,1 0 1,0 0-16,-25-25 16,25 25-16</inkml:trace>
  <inkml:trace contextRef="#ctx0" brushRef="#br0" timeOffset="629126.7525">14114 11336 0,'0'25'32,"25"-1"-17,-25 1 1,0 0-16,0 0 15,0 0-15,0-1 16,0 26-16,0-25 16,0 0-16,0-1 15,0 26-15,0-25 16</inkml:trace>
  <inkml:trace contextRef="#ctx0" brushRef="#br0" timeOffset="629527.1901">14287 11261 0,'0'0'0,"25"0"0,-25 25 31,0 0-15,0 0-16,0 0 16,0 24-16,0-24 15,0 25-15,0-26 16,0 26-16,0-25 16,25 0-16,-25-1 15,0 1-15,25 0 16,-25 0-16,25-25 15,0 25 1,-1-50-16,1 25 0,0 0 16,25-25-16,-26 25 15,26 0-15,-25-25 16,0 25-16,-1 0 16,1 0-16,0 0 15,-25-25 1,25 25-16</inkml:trace>
  <inkml:trace contextRef="#ctx0" brushRef="#br0" timeOffset="629806.4541">14610 11212 0,'-25'25'31,"25"-1"-31,0 26 16,0 0-16,0-26 16,0 26-16,0 0 15,0 24-15,0-24 16,25 24-16,-25-24 15,-25 24-15,25-24 16</inkml:trace>
  <inkml:trace contextRef="#ctx0" brushRef="#br0" timeOffset="709062.8733">3646 13221 0,'-25'-25'94,"25"50"15,0 0-77,-24-25-17,24 25-15,0-1 16,0 1-16,0 0 15,-25 0-15,25 0 16,0-1-16,0 1 16,-25 0-16,25 0 15,0 0-15,0-1 16,0 1 0,0 0-16,0 0 15,25-25-15,-25 25 16,0-1-1,25-24-15,-25 25 16,24-25 0,1 0-1,0 0 1,-25-25 0,25 25-16,-25-24 31,25-1-31,-50 0 15,25 0 1,0 0-16,-25 25 16,25-24-16,0-1 15,-25 25 1,0 0 0,25 25-1,-24-25 1,-1 24-1,0-24 1</inkml:trace>
  <inkml:trace contextRef="#ctx0" brushRef="#br0" timeOffset="709874.7405">3448 13742 0,'0'0'0,"-25"0"0,25-25 16,-25 0-16,0 0 16,25 1-16,-24-1 15,-1 0-15,0-25 16,25 1-16,0 24 15,-25 0 1,25-24-16,0-1 0,0 25 16,0-24-16,0 24 15,25-25-15,-25 25 16,0 0 0,25 1-16,-25-1 0,25 0 15,-25 0 1,24 25-16,1-25 0,0 25 15,25 0 1,-26 0-16,26 0 16,49 0-1,-49 25-15,0-25 16,-1 25-16,-24 0 16,25 24-16,-26-24 15,26 25-15,-25-25 16,0 24-16,-25 1 15,0 0-15,24-1 16,-24 1-16,-24-1 16,24-24-16,-25 25 15,0-25-15,-25 49 16,1-49 0,24 0-16,0-1 15,0 1-15,-24-25 16,24 25-16,0-25 15,0 0-15,0-25 16,1 25-16,-1 0 16,0 0-16,0-25 15,0 25 1,25-24-16,-24 24 16</inkml:trace>
  <inkml:trace contextRef="#ctx0" brushRef="#br0" timeOffset="715046.4662">5457 12998 0,'-25'24'32,"50"-24"30,0 25-46,0 0 15,-1-25-31,1 0 16,0 25-16,0 0 15,0-25 1,-1 0-1</inkml:trace>
  <inkml:trace contextRef="#ctx0" brushRef="#br0" timeOffset="715382.5668">5308 13419 0,'0'0'0,"-25"0"16,25 25-16,25-25 31,0-25-15,25 25-16,-1 0 15,-24-24-15,25 24 16,-1-25-16,1 25 15,-25 0-15,24 0 16,-24 0-16,0 0 16,0-25-1,-50 25 1,0-25 0,0 25-1</inkml:trace>
  <inkml:trace contextRef="#ctx0" brushRef="#br0" timeOffset="715631.4122">5457 13196 0,'0'0'0,"-25"25"31,25 0-31,0 0 16,0-1-16,0 1 15,0 25 1,0-1-16,0-24 15,0 25-15,0-1 16,-25 1-16,25-25 16,0 24-1,0-24-15,0-50 32,25 1-17</inkml:trace>
  <inkml:trace contextRef="#ctx0" brushRef="#br0" timeOffset="715928.1455">5507 13494 0,'24'25'47,"-24"-1"-47,25 1 15,-25 0-15,25 0 16,-25 0-1,25-1-15,-25 1 16,25-25-16,-25 25 16,49-25-1,-24 0-15,0 0 16,0 0-16,-1 0 0,1 0 16,0-25-1,0 25-15,0-25 16,0 1-1,-25-1-15</inkml:trace>
  <inkml:trace contextRef="#ctx0" brushRef="#br0" timeOffset="716128.6293">5953 12874 0,'0'0'0,"0"-25"16,25 25 15,-25 25-31,0-1 16,0 1-16,0 0 16,0 0-1</inkml:trace>
  <inkml:trace contextRef="#ctx0" brushRef="#br0" timeOffset="716342.061">5904 13221 0,'0'25'0,"0"0"15,24-1 1,-24 1-16,0 0 15,25 0-15,-25 0 16,0-1 0,0 1-16</inkml:trace>
  <inkml:trace contextRef="#ctx0" brushRef="#br0" timeOffset="716664.2136">5978 13122 0,'0'0'0,"0"-25"0,25 25 16,24-25-1,-24 25 1,25 25-16,-25-25 16,24 0-16,1 0 15,-1 25 1,1-25-16,-25 24 15,0-24-15,-1 0 16,1 25-16,-25 0 16,-25 0-1,25 0 1,-24-25-16,-1 25 16,-25-25-16,25 24 15,1-24-15,-26 0 16,0 25-16,26-25 15</inkml:trace>
  <inkml:trace contextRef="#ctx0" brushRef="#br0" timeOffset="716910.5401">6003 13146 0,'0'25'32,"0"0"-17,0 0 1,0 0-16,0 24 16,0-24-16,0 0 15,-25 0-15,25 0 16,0-1-16</inkml:trace>
  <inkml:trace contextRef="#ctx0" brushRef="#br0" timeOffset="717086.0717">6201 13171 0,'0'25'16,"0"0"-1,25 0 1,-25 24-16,25-24 16,-50 0-16,25 0 15</inkml:trace>
  <inkml:trace contextRef="#ctx0" brushRef="#br0" timeOffset="717478.0226">6003 13543 0,'-25'0'16,"50"0"15,0 0-15,-1 0-16,1 0 15,25 0-15,-1 0 16,-24 0-16,25 0 15,-1 0-15,1 0 16,0 0-16,-26 0 16,1 0-16,0 25 15,0 0 1,-50-25-16,25 25 16,-25 0-16,0-1 15,1 1-15,-1 0 16,0-25-16,-25 25 15,26-25-15,-1 0 16,-25 25-16,25-50 16,1 25-16,-1 0 15,0-25-15,25 0 16</inkml:trace>
  <inkml:trace contextRef="#ctx0" brushRef="#br0" timeOffset="717686.9963">6102 13494 0,'0'0'15,"0"25"32,0-1-47,0 1 16,0 0-16,0 25 16,0-26-16,0 1 15,0 0 1,0 0-16,0 0 0,25-25 15,-25 24-15,25-24 16,-25-24-16</inkml:trace>
  <inkml:trace contextRef="#ctx0" brushRef="#br0" timeOffset="717998.7275">6796 13221 0,'25'25'15,"0"0"1,0-1 0,-25 26-16,0-25 15,25 24-15,-25 1 16,25 0-16,-25-1 15,0-24-15,0 25 16,0-26-16,0 1 16,0 0-16,0 0 15,-25-25 1,0-25 0</inkml:trace>
  <inkml:trace contextRef="#ctx0" brushRef="#br0" timeOffset="718135.3775">6722 13519 0,'0'0'0,"-25"0"16,0 24-1,25 1 1,0 0 0</inkml:trace>
  <inkml:trace contextRef="#ctx0" brushRef="#br0" timeOffset="718366.7431">7069 13494 0,'0'0'0,"25"0"0,0 25 16,0-1-16,0-24 15,-25 25-15,24 0 16,1-25-16,-25 25 16,25 0-16,0-50 47</inkml:trace>
  <inkml:trace contextRef="#ctx0" brushRef="#br0" timeOffset="718582.1663">7466 13271 0,'25'-25'31,"0"25"-15,0-25-16,24 25 15,-24 0-15,25-25 16,-26 25-16,1 0 16,0-25-16,0 25 15</inkml:trace>
  <inkml:trace contextRef="#ctx0" brushRef="#br0" timeOffset="719150.1555">7466 12923 0,'0'0'16,"0"-25"-16,25 50 31,-25 0-15,25 25-16,-25-26 15,25 26-15,-25-25 16,0 24-16,-25-24 16,25 25-16,0-25 15,0 24-15,-25-24 16,25 0-16,0 0 16,-25 0-1,50-25 16,0 0-15,0-25 0,-1 25-16,1 0 15,0 0-15,25 0 16,-26 25-16,1-25 16,0 24-16,0-24 15,0 25-15,-25 0 16,24 0-16,1 0 15,-25-1-15,-25 26 16,25-25-16,-24 0 16,-1-1-16,25 1 15,-25-25-15,25 25 16,-25 0-16,0-25 16,1 25-16,-1-25 15,0 0-15,0-25 16</inkml:trace>
  <inkml:trace contextRef="#ctx0" brushRef="#br0" timeOffset="719343.1498">7441 13593 0,'0'0'0,"25"0"46,0 0-46,0 0 16,24 0-16,-24-25 16,74 0-1,-49 25-15</inkml:trace>
  <inkml:trace contextRef="#ctx0" brushRef="#br0" timeOffset="719647.8593">8136 13171 0,'0'0'0,"25"-25"47,0 25-47,24 0 0,1 0 15,-1-24 1,1 24-16,0 0 16,-26 0-16,26 0 15,-25-25-15,0 25 16,-1 0 0,-24-25-1,-24 25-15</inkml:trace>
  <inkml:trace contextRef="#ctx0" brushRef="#br0" timeOffset="719950.0505">8235 12750 0,'0'0'0,"0"24"31,25 26-15,-25 0-16,0-1 15,0 1-15,0 24 16,-25 1-16,25-1 16,-25 1-1,25-1-15,-24-24 16,-1-1-16,0-24 15,25 0-15,-25 0 16,25-1-16,-25-24 16</inkml:trace>
  <inkml:trace contextRef="#ctx0" brushRef="#br0" timeOffset="720175.4653">8260 13370 0,'0'0'0,"25"25"31,0-1-15,-25 1-16,0 0 15,0 25-15,0-26 16,-25 1-16,25 0 16,0 0-16,0 0 15,0-1-15</inkml:trace>
  <inkml:trace contextRef="#ctx0" brushRef="#br0" timeOffset="720543.474">8310 13395 0,'0'0'0,"0"-25"15,24 0 1,1 25-1,0-25 1,0 25-16,0 0 16,-1 0-16,1 0 15,0 0-15,0 0 16,0 0 0,-1 25-1,1-25 1,-25 25-16,25 0 15,-25-1-15,0 1 16,0 0-16,25 25 16,-25-26-16,25 26 15,-25 0-15,24-26 16,-24 26-16,0-25 16,0 0-16,0 24 15,-24-24 1,-1 0-1</inkml:trace>
  <inkml:trace contextRef="#ctx0" brushRef="#br0" timeOffset="720929.9406">8483 13395 0,'0'-25'16,"0"50"15,25-25-15,-25 24-16,25-24 15,-25 25-15,25-25 16,-25 25 15,-25-25 0,25 25-31,-25-25 0,0 0 16,50 0 31,0 0-32,0-25-15,-1 25 16</inkml:trace>
  <inkml:trace contextRef="#ctx0" brushRef="#br0" timeOffset="721390.7438">8930 12998 0,'0'0'0,"-25"0"15,50 24 110,-25 1-125,0 0 16,0 0-16,0 0 16,0 24-16,0-24 15,0 25-15,0-25 16,0-1-16,0 1 16</inkml:trace>
  <inkml:trace contextRef="#ctx0" brushRef="#br0" timeOffset="721726.8418">8905 12799 0,'0'0'0,"25"0"31,-1 0-31,1 0 16,25 0-16,-25 0 15,24 25-15,-24-25 16,25 0-16,-1 0 16,-24 25-16,0-25 15,0 25-15,0-25 16,-25 24-16,24-24 15,-24 25-15,-24 0 16,24 0 0,-25 0-16,25-1 0,-25-24 15,0 25-15,0 0 16</inkml:trace>
  <inkml:trace contextRef="#ctx0" brushRef="#br0" timeOffset="722053.9645">9004 13047 0,'25'0'16,"0"0"-16,-25 25 15,25-25-15,-1 25 16,1-25-1,-25 25 1,0-1 0,-25-24-16,25 25 15,-24-25 1,-1 0 0,0-25 15,0 25-31,50-24 15,-25-1 1</inkml:trace>
  <inkml:trace contextRef="#ctx0" brushRef="#br0" timeOffset="722310.7846">9103 12923 0,'0'0'0,"0"25"15,-24 0 1,24 0-16,-25 24 15,25-24-15,0 0 16,-25 0 0,25 24-16,-25-24 15,0 0-15,25 0 16,-25 0-16,1-1 16,-1 1-16,0 0 15,0-25-15,0 25 16,25-50 15</inkml:trace>
  <inkml:trace contextRef="#ctx0" brushRef="#br0" timeOffset="722447.4196">9004 13271 0,'0'0'0,"25"0"16,25 0-16,-26 0 15,26 0-15,-25 0 16,24 0-16,-24 24 15,0-24-15,0 0 16,0 0 0</inkml:trace>
  <inkml:trace contextRef="#ctx0" brushRef="#br0" timeOffset="722654.8642">9103 13395 0,'0'0'0,"0"24"16,-24 1-16,-1-25 16,25 25-16,0 0 15,0 0-15,0-1 16,0 1-16,0 0 16,-25 0-1</inkml:trace>
  <inkml:trace contextRef="#ctx0" brushRef="#br0" timeOffset="722862.8245">9178 13370 0,'0'0'0,"25"0"15,-1 0-15,-24 25 16,0-1-16,0 1 15,0 25-15,0-25 16,0 24-16,25 1 16,-25-1-16,0 26 15,0-26-15,-25 1 16,25 0-16</inkml:trace>
  <inkml:trace contextRef="#ctx0" brushRef="#br0" timeOffset="723414.8468">9823 12700 0,'0'0'0,"24"25"32,-24 0-32,25-1 15,0 26-15,0-25 16,0 0-16,-25 24 15,24-24-15,-24 0 16,0 0-16,0 24 16,-24-24-1,24 0-15,0 24 16,-25-24-16,25 0 16,-25 0-16,25 0 15,0 0-15,0-1 16,0 1-16,0 0 15,25 0-15,-25 0 16,0-1-16,25-24 16,-25 25-16,0 0 15,0 0 17,-25-25-32,0 0 15,0 0 1,0 0-16,-24-25 15</inkml:trace>
  <inkml:trace contextRef="#ctx0" brushRef="#br0" timeOffset="723630.2711">9723 13271 0,'-24'24'47,"24"1"-32,0 0 1</inkml:trace>
  <inkml:trace contextRef="#ctx0" brushRef="#br0" timeOffset="723910.0528">10096 13196 0,'0'0'0,"0"25"15,-25-25-15,25 25 16,-25-25-16,25 25 15,-25-1-15,25 1 16,0 0 0,25-25-1,-25 25 1,25-25 0,0 0-16,-1 25 15,1-50 1</inkml:trace>
  <inkml:trace contextRef="#ctx0" brushRef="#br0" timeOffset="724319.9686">9550 13395 0,'0'0'0,"-25"24"0,50-24 31,0 25-31,-1-25 16,-24 25-1,25-25-15,-25 25 16,25-25-16,-25 25 16,0-1-16,0 1 15,25-25 1,-25 25-16,25 0 15,-1-25 1,26 0-16,0 0 16,-26 0-1,26-25-15,0 25 16,-1 0-16,1-25 16,24 25-16,-24-25 15,-25 25-15,24-24 16,1-1-1,-25 25-15,-50 0 32</inkml:trace>
  <inkml:trace contextRef="#ctx0" brushRef="#br0" timeOffset="724550.3743">10269 13345 0,'25'0'16,"-25"25"-16,0 0 15,0-1-15,0 1 16,25 0 0,-25 0-16,0 0 15,-25-1 1,25 1-16,0 0 15</inkml:trace>
  <inkml:trace contextRef="#ctx0" brushRef="#br0" timeOffset="725077.9806">10517 13122 0,'0'0'0,"0"-25"16,-25 25-16,50 25 31,0-25-15,0 0-16,24 24 15,-24-24-15,0 0 16,25 0-16,-26 25 15,1 0 1,-25 0 0,-25 0-1,1 0-15,-26-25 16,25 24 0,-24 1-16,24-25 15,0 25-15,-25-25 16,50 25-16,-24-25 15,48 25 17,1-25-32,0 0 15,25 0-15,-26-25 16,26 25-16,0 0 16,-26 0-16,1 0 15,25-25-15,-25 25 16,-1 0-1,-24-25 1,-24 25-16,-1-25 16</inkml:trace>
  <inkml:trace contextRef="#ctx0" brushRef="#br0" timeOffset="725358.2303">10567 12948 0,'0'0'0,"25"25"31,-1 0-31,-24-1 16,0 1-16,25 25 15,0-1-15,-25 1 16,0 0-16,0-1 15,25-24-15,-25 0 16,0 25-16,0-26 16,0 1-1</inkml:trace>
  <inkml:trace contextRef="#ctx0" brushRef="#br0" timeOffset="725770.1336">10914 12923 0,'25'0'0,"0"0"31,-1 0-31,1 25 0,0-25 15,0 25 1,0-25 0,-1 25-16,1-1 15,0 1 1,-25 0 0,0 0-16,0 0 15,-25-1-15,0 26 16,25-25-16,-24 25 15,-1-26-15,0 26 16,25-25-16,-25 0 16,0-1-16,25 1 15,-24 0-15,-1-25 16,25 25 0,-25-50-16,0 25 15,0-25-15</inkml:trace>
  <inkml:trace contextRef="#ctx0" brushRef="#br0" timeOffset="726120.2159">10889 13122 0,'0'0'16,"25"24"31,-25 1-32,25 0-15,0 0 16,-1 49 0,1-49-16,0 0 15,0 0-15,0 0 16,-1-1-16,1 1 16,0 0-16,0 0 15,0 0-15,0-25 16,-1 24-16,1-24 15,-25 25-15,25-25 16,-25-25 0,25 25-1,-25-24 1,0-1 0</inkml:trace>
  <inkml:trace contextRef="#ctx0" brushRef="#br0" timeOffset="726278.2942">11708 13419 0,'0'0'0</inkml:trace>
  <inkml:trace contextRef="#ctx0" brushRef="#br0" timeOffset="735750.1138">13767 12700 0,'-25'0'32,"25"25"46,0 0-63,0-1-15,0 1 16,0 25-16,0-1 16,0 1-16,0 0 15,-25 24-15,25 0 16,0 1-16,-25-1 16,25-24-16,0 24 15,0-24-15,0 0 16,0-1-16,0 1 15,0-1-15,0-24 16,0 0-16,0 0 16,-25-50 15,25-25-15</inkml:trace>
  <inkml:trace contextRef="#ctx0" brushRef="#br0" timeOffset="736238.3277">13791 12551 0,'0'25'47,"25"0"-31,0-25-16,0 0 15,0 25-15,-1-25 16,1 24-16,0 1 16,0-25-16,0 25 15,-1 0 1,-24 0-16,0-1 16,0 1-16,-24 0 15,24 0-15,-25 0 16,0-1-16,0 1 15,0 0-15,1-25 16,-1 25 0,0 0-16,0-25 15,-24 0-15,49 24 16,-25-24-16,25 25 16</inkml:trace>
  <inkml:trace contextRef="#ctx0" brushRef="#br0" timeOffset="736614.8421">14139 13221 0,'0'25'31,"0"0"0,0-1-31,0 1 16,-25-25-16,25 25 16,0 0-16,0 0 31,0-1 16,-25-48 0</inkml:trace>
  <inkml:trace contextRef="#ctx0" brushRef="#br0" timeOffset="737087.5793">14312 13047 0,'25'25'31,"-25"0"-16,0 0-15,-25-1 16,25 1-16,0 0 16,25 0-16,-50 0 15,50 0-15,-25 24 16,0-24-16,0 0 16,25 0-1,-25-1-15,25 1 16,0 0-1,-1 0 1,1-25 15,-50 0-15,25 25 0,-24-25-16,-1 24 15,0-24-15,0 0 16,0 0-16,0 25 15,1-25-15,-1 0 16,0 0 0,25-25-16,-25 25 15</inkml:trace>
  <inkml:trace contextRef="#ctx0" brushRef="#br0" timeOffset="737320.4716">14387 13122 0,'0'0'0,"25"0"16,-1-25 15,1 25-31,0 0 16,0 0-16,0-25 15,-1 25 1,1 25 0</inkml:trace>
  <inkml:trace contextRef="#ctx0" brushRef="#br0" timeOffset="737526.914">14808 13444 0,'25'25'15,"-25"0"17,-25-50-1</inkml:trace>
  <inkml:trace contextRef="#ctx0" brushRef="#br0" timeOffset="738334.7674">15974 12700 0,'25'25'15,"0"0"32,0-25-47,-1 0 16,1 0-1,0 0-15,0 24 16,0-24 0</inkml:trace>
  <inkml:trace contextRef="#ctx0" brushRef="#br0" timeOffset="738583.1037">15999 12923 0,'25'0'47,"0"0"-31,-1 0-1,1 0-15,0 25 16,0-25-16,0 0 16,-1 0-1,1 0-15</inkml:trace>
  <inkml:trace contextRef="#ctx0" brushRef="#br0" timeOffset="739047.8622">15850 13146 0,'25'0'46,"0"0"-46,0 0 16,-1 0-16,1-24 16,0 24-16,25 0 15,-26 0-15,26-25 16,-25 25 0,24 0-16,1 0 15,0-25-15,-1 25 16,1 0-16,-25 0 15,24 0-15,-24 0 16,25 0-16,-25 0 16,-1 25-1,1-25-15,0 0 16,-50-25 31,0 25-32</inkml:trace>
  <inkml:trace contextRef="#ctx0" brushRef="#br0" timeOffset="740590.8385">17785 12576 0,'0'25'31,"0"0"-15,25-1 0,-25 1-16,0 0 15,0 0-15,0 0 16,0-1-16,25 26 16,-25-25-16,0 24 15,0-24-15,0 0 16,24 0-16,-24 0 15,25-1-15,-25 1 16,25 0-16,0 0 16,-50-25 31,25 25-32,-25-25 1,0 0-16,1 0 15,-1 24-15,0-24 16,0 0-16,25 25 16,-25-25-16</inkml:trace>
  <inkml:trace contextRef="#ctx0" brushRef="#br0" timeOffset="740838.1763">17884 12601 0,'0'0'0,"25"0"0,0-25 16,0 25-1,-1 0 1,1 25-16,0-25 16,0 25-1,0-25-15</inkml:trace>
  <inkml:trace contextRef="#ctx0" brushRef="#br0" timeOffset="741120.4454">18331 13072 0,'0'0'0,"24"0"47,-24 25-31,0-50 31</inkml:trace>
  <inkml:trace contextRef="#ctx0" brushRef="#br0" timeOffset="741782.6823">19298 12477 0,'0'0'0,"-25"0"47,25 25-31,-25-1-1,25 1 1,-24 25 0,-1-25-16,25-1 15,-25 26-15,25 0 16,-25-1 0,0-24-16,25 25 0,-24-1 15,24 1 1,-25-25-16,50-1 15,-25 1-15,0 0 16,0 0-16,24-25 16,-24 25-16,25-25 15,0 0 1,0 0-16,-25-25 16,25 25-16,-1-25 15,-24 0-15,25 25 16,-25-25-16,-25 1 15,25-1-15,0 0 16,-24 0-16,24 0 16,-25 25-16,0 0 15,0 0 1,0 0 0,1 0-16,-1 25 0,0-25 15,0 0-15,25 25 16</inkml:trace>
  <inkml:trace contextRef="#ctx0" brushRef="#br0" timeOffset="742070.9111">19621 13022 0,'0'0'0,"24"0"0,1 0 31,-25 25-15</inkml:trace>
  <inkml:trace contextRef="#ctx0" brushRef="#br0" timeOffset="742950.5721">20340 12452 0,'-25'0'16,"50"0"15,0 25-31,-1-25 15,1 0-15,0 0 16,0 0 0,0 0-16,-1 0 0,1 0 15,0 25 1,0-25 0,0 0-16,-25 24 171,-25 1-139,25 0-1,0 0 0,-25-25-31,25 25 16,0-1-1,0 1 1,0 0 0,-25 0-16,25 0 15,0-1-15,0 1 16,0 0-16,0 0 16,0 24-16,0-24 15,0 25 1,0-25-16,0 24 15,25 1-15,-25 24 16,0-24 0,-25 0-16</inkml:trace>
  <inkml:trace contextRef="#ctx0" brushRef="#br0" timeOffset="793206.0739">3249 14908 0,'0'0'0,"0"24"47,25-24 15,-25 25-46,25-25-16,0 0 31,0 0-15,-1 0 0,1 0-16,0 0 15,0 0 1,0 0-1,-1 0 1,1 0 15,-25 25 16,0 0-31,0 0-1,0-1 1,-25 1-16,25 0 16,0 0-16,0 0 15,0-1-15,0 1 16,0 0 0,0 0-16,0 0 15,-24-25 48</inkml:trace>
  <inkml:trace contextRef="#ctx0" brushRef="#br0" timeOffset="793863.338">3225 15304 0,'0'0'0,"-25"0"0,0-24 15,0-1-15,25 0 16,-25 0-16,25-24 16,-24 24-16,24-25 15,0 25-15,0-24 16,24 24-16,-24 0 16,0 0-16,25 1 15,-25-1 1,25 0-16,-25 0 0,25 0 15,0 25 1,24-24-16,-24 24 16,25 0-16,-26 0 15,26 0-15,0 0 16,-1 24-16,1-24 16,-25 0-16,24 25 15,1 0-15,-25 0 16,0 0-16,-1 24 15,1-24-15,0 25 16,0-26 0,-25 26-16,0-25 0,0 24 15,-25-24-15,25 25 16,0-25 0,-25-1-16,25 1 0,-25 0 15,25 0-15,-24-25 16,-1 25-16,0-25 15,0-25-15,0 25 16,0 0-16,-24-25 16,24 25-16,-25-25 15,26 25-15,-1-25 16</inkml:trace>
  <inkml:trace contextRef="#ctx0" brushRef="#br0" timeOffset="794550.5149">5060 14908 0,'-25'0'0,"25"24"16,0 1 15,0 0-31,0 0 16,25 0-1,-25 24 1,0-24-16,25 0 0,-25 0 15,0 24-15,0-24 16,0 0 0,0 0-16,0-1 0,0 1 15,0 0 1,0 0-16,0-50 47,0 0-47,0 0 15,0-24-15,0-1 16</inkml:trace>
  <inkml:trace contextRef="#ctx0" brushRef="#br0" timeOffset="795023.7621">5110 14610 0,'0'-25'16,"0"50"-1,25-25-15,-1 0 16,1 0-16,50 25 16,-26-25-1,-24 0-15,25 0 16,-26 0-16,1 25 15,0-25-15,0 0 16,0 0-16,-1 0 16,1 24-16,-25 1 31,25 0-31,-25 0 0,0 24 16,0-24-1,0 50-15,0-26 16,-25 1-16,25-1 15,0 1-15,0 0 16,0-1-16,0-24 16,0 25-16,0-26 15,0 1 1,0-50 15,-25 1-31</inkml:trace>
  <inkml:trace contextRef="#ctx0" brushRef="#br0" timeOffset="795240.1823">5283 15106 0,'0'0'0,"-24"0"16,-1-25 0,50 25 15,-1-25-16,26 25 1,-25 0-16,0 0 16,-1 0-1,1 0-15,0 0 16,0-24-16</inkml:trace>
  <inkml:trace contextRef="#ctx0" brushRef="#br0" timeOffset="795574.3">5209 14883 0,'0'0'0,"25"25"31,-25-1-15,25 1-16,-25 0 16,0 0-16,0 0 15,0 24-15,0-24 16,0 25-16,-25-26 16,25 1-16,0 0 15,0 0-15,-25 0 16,25-1-1,-25-24-15,25 25 16,-25-50 0</inkml:trace>
  <inkml:trace contextRef="#ctx0" brushRef="#br0" timeOffset="795750.8433">5333 15106 0,'0'0'0,"0"25"0,25-25 16,-25 25 0,25-25-16,-25 24 15,24-24-15,-24 25 16,25 0-16,-25 0 16</inkml:trace>
  <inkml:trace contextRef="#ctx0" brushRef="#br0" timeOffset="795969.2588">5209 15329 0,'0'0'0,"-25"0"0,0 25 16,1-25 0,-1 0-16,50 0 31,24 0-16,-24 0-15,0 0 16,24-25-16,1 25 16,0 0-16,-1-25 15,1 25-15</inkml:trace>
  <inkml:trace contextRef="#ctx0" brushRef="#br0" timeOffset="796286.4098">5779 14982 0,'25'0'31,"0"0"-15,0 0-16,0 0 15,24 0-15,-24 0 16,25-25-16,-25 25 16,24 0-16,-24 0 15,0 0-15,0 0 16,-1 0-16</inkml:trace>
  <inkml:trace contextRef="#ctx0" brushRef="#br0" timeOffset="796646.4481">5879 15131 0,'0'0'0,"-25"0"0,50 25 47,0-25-32,-1 0 1,-24 24-16,25 1 16,-25 0 15,-25-25-31,25 25 15,-24 0 17,-1-50 15,25 0-47,0 0 15,0 0-15,0-24 16</inkml:trace>
  <inkml:trace contextRef="#ctx0" brushRef="#br0" timeOffset="797023.0378">5904 14759 0,'0'0'0,"0"-25"0,0 50 46,0 0-46,24-1 16,-24 1-16,0 25 16,0-25-1,0 24-15,25 1 0,-25-1 16,0 26-16,25-26 16,-25 1-1,0 0-15,25-1 16,0 1-16,-1-25 15,1 24-15,0-24 16,0 0-16,0 0 16,-1 0-16,1-1 15,0 1-15,0-25 16,0 0 0,-25-25-1,-25 1-15,25-26 16</inkml:trace>
  <inkml:trace contextRef="#ctx0" brushRef="#br0" timeOffset="797247.5012">6052 14536 0,'0'0'16,"0"-25"-16,25 50 31,-25-1-15,25 1-16,0 0 15,0-25 1,-1 25-16,-24 0 16</inkml:trace>
  <inkml:trace contextRef="#ctx0" brushRef="#br0" timeOffset="797942.1519">6573 14833 0,'-25'25'16,"25"0"-1,-24 0 1,24-1-16,-25 1 16,25 0-16,0 25 15,0-26-15,0 1 16,-25 0-16,25 0 15,0 0 1</inkml:trace>
  <inkml:trace contextRef="#ctx0" brushRef="#br0" timeOffset="798158.5732">6747 14734 0,'0'0'0,"25"25"47,-1 0-47,-24-1 16,25 1-16,0 0 15,-25 0-15,25 0 16,-50-1-16</inkml:trace>
  <inkml:trace contextRef="#ctx0" brushRef="#br0" timeOffset="798552.0503">6623 15106 0,'0'0'0,"-25"0"0,0 0 16,0 0-16,50 0 31,0 0-31,0 0 16,0 0-16,-1 0 15,26 0-15,-25 0 16,24 25-16,-24-25 16,0 0-16,-25 25 15,25-25-15,0 24 16,0-24-1,-25 25-15,-25 0 16,0 0 0,0 0-16,0-1 15,0 1-15,1 0 16,-1 0-16,0 0 16,0-25-16,0 25 15,1-25 1,-1-25-16,0 25 0,0-25 15,25 0 1</inkml:trace>
  <inkml:trace contextRef="#ctx0" brushRef="#br0" timeOffset="798758.4957">6598 15156 0,'0'24'16,"-25"-24"-1,25 25-15,-25-25 16,25 25 0,-24 0-16,-1 0 0,25-1 15,-25-24-15,25 25 16,0 0 0,25-50-1</inkml:trace>
  <inkml:trace contextRef="#ctx0" brushRef="#br0" timeOffset="799439.7029">7243 14833 0,'25'25'15,"-25"0"1,0 0-16,0-1 16,-25 1-16,25 0 15,-25 25-15,25-26 16,-25-24-16,25 25 16,-24 0-1,24-50 16,24 25-15,1 0 15,0 25 1,-25 0-17,0 0 1,0-50 46,0 0-46,25 25-16,-25-25 16,25 25-16,-25-25 15,24 25-15,1 0 16,-25-24-16,25 48 15,0-24 1,-25 25-16,0 0 16,0 0-1,-25-25 1,25 25-16,0-1 16,-25-24 15,0-24-16,25-1 1,0 0-16</inkml:trace>
  <inkml:trace contextRef="#ctx0" brushRef="#br0" timeOffset="799919.4264">7392 14784 0,'0'0'0,"0"-25"16,25 0-16,-1 25 15,-24-25 1,25 25 0,0 0-16,0 25 15,0-25-15,-1 0 16,1 0 0,0 25 15,0-25-31,-25 25 15,0-1-15,-25 1 16,25 0 0,0 25-16,0-26 15,0 26-15,0 0 16,0-1-16,0 1 16,25-1-16,-25 26 15,0-26-15,25 51 16,-25-51-1,0 1-15,0 0 16,-25-1-16,0 1 16,25-25-16,-25 24 15,0-24 1,1-25 0,-1 0-16,25-25 15,-25 0-15,25 1 16,0-26-16,-25 0 15,25 1-15</inkml:trace>
  <inkml:trace contextRef="#ctx0" brushRef="#br0" timeOffset="800302.3994">7491 14932 0,'0'0'0,"-25"0"15,50 0 17,0 0-17,0 0-15,-1 25 16,26-25-16,-25 0 16,24 25-1,-24-25-15,0 0 16,-25 25-16,25-25 15,-50 0 1,25 25 0,-25-25-16,0 24 15,1 1 1,-1-25 0,0 25-1,50-25 1,0 0-1,-1-25 1</inkml:trace>
  <inkml:trace contextRef="#ctx0" brushRef="#br0" timeOffset="800894.3206">8285 14660 0,'0'0'0,"-50"0"0,50 24 15,-25-24 1,1 25-16,48-25 15,-24 25-15,25 0 16,0 0 0,-25-1-16,25-24 15,-25 25-15,0 0 16,0 0-16,0 24 31,-25-24-31,25 0 16,-25 0-1,25 0 1,0-1 0,25 1-1,-25 0 1,25 0-16,-25 0 16,0-1-1,25-24-15,-25 25 16,0 0-16,0 0 15,-25-25 1,25 25-16,-25-25 31,0-25 1,50 0-32,-25 0 15,0 0-15,25 1 16</inkml:trace>
  <inkml:trace contextRef="#ctx0" brushRef="#br0" timeOffset="801120.7155">8409 14808 0,'-25'-24'0,"50"-1"31,0 25-15,-1 0-16,26 0 16,-25 0-16,24 0 15,-24 0-15,0-25 16,25 25-16,-26 0 16</inkml:trace>
  <inkml:trace contextRef="#ctx0" brushRef="#br0" timeOffset="801398.4795">8558 14536 0,'0'0'0,"0"-25"16,-25 25-16,25-25 31,0 50-16,25-25 1,-25 25-16,0-1 16,24 26-16,-24-25 15,0 24-15,25 1 16,-25 0-16,-25-26 16,1 26-16,24 0 15,0-1-15,0-24 16</inkml:trace>
  <inkml:trace contextRef="#ctx0" brushRef="#br0" timeOffset="801897.177">8483 15056 0,'0'0'16,"-25"0"-16,50 25 47,0-25-47,0 0 15,0 0 1,-1 0-16,26 0 16,-25 0-16,24 0 15,-24 0-15,0 0 16,0 0-16,0 0 16,-1 25-1,-48-25 1,24 25-1,-25 0-15,0-25 16,0 24-16,0 1 16,1-25-16,24 25 15,-25 0-15,0-25 16,0 25-16,25-1 31,25-24 0,0 0-15,0 0-16,-1 0 16,26 0-16,-25 0 15,0-24-15,-1 24 16,1 0 0,0 0-1,-25-25-15,25 25 16</inkml:trace>
  <inkml:trace contextRef="#ctx0" brushRef="#br0" timeOffset="802165.9617">8954 15131 0,'0'25'31,"0"-1"-15,25-24-16,-25 25 15,0 0-15,0 0 16,0 0-16,0-1 16,0 1-1,25-25-15,-50 25 0,50-25 16,-50 25-16,0-25 47</inkml:trace>
  <inkml:trace contextRef="#ctx0" brushRef="#br0" timeOffset="815894.5216">13618 14436 0,'25'25'125,"-25"0"-109,0 0-1,0 0 1,0-1-16,0 26 16,0-25-16,0 24 15,0 1-15,0 0 16,0 24-16,-25-24 16,25 24-16,-25-24 15,25 24-15,0-24 16,-25-1-1,25 1-15,0-1 0,0 1 16,0-25-16,0 0 16,0 0-1,0-1-15,-25-48 63</inkml:trace>
  <inkml:trace contextRef="#ctx0" brushRef="#br0" timeOffset="816414.1305">13643 14486 0,'-25'0'16,"50"0"15,-1 25-15,1 0-1,0-1 1,0-24-16,0 25 16,-1 0-1,1-25-15,-25 25 16,25-25-16,0 25 16,-25-1-1,-25-24-15,25 25 16,-25 0-16,0 0 15,1 0-15,24-1 16,-25 1-16,0 0 16,0 0-16,0-25 15,1 25-15,-1-25 16,0 24-16,0-24 16</inkml:trace>
  <inkml:trace contextRef="#ctx0" brushRef="#br0" timeOffset="816833.0119">13990 15106 0,'0'25'47,"0"0"-32,0-1 1,0 1 0,0 0-1,0 0 1,0 0 0,0-1-1,-25-24 48,25-24-63</inkml:trace>
  <inkml:trace contextRef="#ctx0" brushRef="#br0" timeOffset="817366.7532">14188 14883 0,'0'-25'16,"25"50"-16,0-25 15,0 0 1,-1 0-1,1 25-15,0-25 16,0 0 0,0 0 15,0 24 16,-25 1-32,-25-25 1,25 25-16,0 0 16,0 0-1,-25 24-15,25-24 16,-25 25-16,25-26 16,0 26-16,-25 0 15,25-26-15,0 26 16,-25-25-16,25 0 15,0 0-15,0-1 16,0 1-16</inkml:trace>
  <inkml:trace contextRef="#ctx0" brushRef="#br0" timeOffset="823798.1834">16222 14833 0,'25'0'109,"0"0"-109,-25 25 16,25-25-16,-1 25 16,1-25-16,0 25 15,0-25 1,0 0-1</inkml:trace>
  <inkml:trace contextRef="#ctx0" brushRef="#br0" timeOffset="824174.7452">16024 15081 0,'0'0'0,"-25"25"0,50-25 47,0 0-32,-1 0-15,26 0 16,-25-25-16,24 25 15,-24 0-15,25 0 16,-1 0-16,1 0 16,0 0-1,-1 0-15,1 0 0,-25 0 16,0 0-16,-1 0 16,1 0-1,0 0-15</inkml:trace>
  <inkml:trace contextRef="#ctx0" brushRef="#br0" timeOffset="824374.7177">17115 15131 0,'-25'25'31</inkml:trace>
  <inkml:trace contextRef="#ctx0" brushRef="#br0" timeOffset="825446.8514">18033 14734 0,'0'-25'16,"-25"25"-16,25 25 62,25 0-46,-25 0 0,0-1-16,25 1 15,-25 0-15,25 25 16,-25-26-16,24 1 16,-24 0-16,25 0 15,-25 0-15,25-1 31,-25 1-31,25-25 16,-50 25 47,0-25-48,0 0-15,1 0 16,24 25-16,-25-25 15,0 0-15,0-25 16,0 25 0</inkml:trace>
  <inkml:trace contextRef="#ctx0" brushRef="#br0" timeOffset="825670.76">18132 14759 0,'0'-25'31,"25"25"-15,0 0-16,0 0 15,-1 0-15,1 0 16,25 0-16,-25 0 15,24 0-15</inkml:trace>
  <inkml:trace contextRef="#ctx0" brushRef="#br0" timeOffset="825902.6584">18628 14982 0,'0'25'15,"0"0"17,0-1-17</inkml:trace>
  <inkml:trace contextRef="#ctx0" brushRef="#br0" timeOffset="826389.8706">19174 14486 0,'0'-25'16,"0"50"0,-25 0-1,25 0-15,0 24 16,0 1-16,-25-25 16,25 24-16,0 1 15,0-1-15,-24 1 16,48 0-16,-24-1 15,0-24-15,0 25 16,0-26-16,25 1 16,0 0-1,0-25 17,0 0-32,-1-25 15,1 0-15,0 25 16,-25-24-16,25-1 15,-25 0-15,0 0 16,-25 0 0,0 1-1,0 24-15,1 0 16,-1 24 0</inkml:trace>
  <inkml:trace contextRef="#ctx0" brushRef="#br0" timeOffset="826615.2692">19645 15032 0,'0'24'15,"25"1"1,-25-50 47</inkml:trace>
  <inkml:trace contextRef="#ctx0" brushRef="#br0" timeOffset="827046.6223">20141 14436 0,'50'25'47,"-25"-25"-32,0 0-15,-1 0 16,26 0 0,-25 0-16,0 25 15,-1-25 1,1 25-1,-25 0 1,0-1 0,0 1-16,-25 25 15,25-1-15,-24 1 16,24 0-16,-25-1 16,25 26-16,-25-26 15,25 26-15,-25-26 16,25 1-16,0-1 15,0-24-15</inkml:trace>
  <inkml:trace contextRef="#ctx0" brushRef="#br0" timeOffset="827293.9618">20662 15032 0,'0'24'16,"25"1"15</inkml:trace>
  <inkml:trace contextRef="#ctx0" brushRef="#br0" timeOffset="828150.7033">21530 14635 0,'-24'0'15,"24"-25"1,0 0-1,-25 0 1,25 1-16,0-1 16,0 0-16,-25 0 15,25 0-15,-25 1 16,25-1-16,-25 0 16,1 25-16,-1 0 15,0-25-15,0 25 16,0 25-16,1-25 15,-1 25-15,0 0 16,25-1 0,25 1-16,-25 0 15,0 0-15,25 0 16,-25-1 0,24 1-16,1 25 0,-25-25 15,25-1-15,0 1 16,24 0-16,-24 0 15,0 0-15,0-1 16,0 1-16,-1 0 16,1 0-16,-25 0 15,25-25-15,-50 24 16,25 1 0,-25 0-16,1 0 15,-1 0-15,-25-25 16,25 24-16,-24-24 15,24 25-15,0-50 16,0 25-16,1 0 16,-1 0-16,0-24 15,0 24-15,0-25 16,50 0-16,-25 0 16,0 0-16,25 1 15,0-1-15,24 0 16,-24-25-16,0 26 15,25-1-15,-26 0 16,1 0-16,0 0 16,0 1-16,0-1 15,-1 25 17,-24-25-17</inkml:trace>
  <inkml:trace contextRef="#ctx0" brushRef="#br0" timeOffset="851590.5088">3969 16570 0,'25'24'0,"-1"-24"94,-24 25-79,0-50 189,-24 25-158,24-24-46,-25 24 16,25-25 0,-25 25-1,0 0 1,0 0 0,1 0-1,-1 0 1,0 25-1,0-25 1,25 24-16,-25 1 16,1-25-1,-1 25 1,50 0 15,-1-25-15,-24 25-1,25-25-15,-25 24 16,25-24-16,-25 25 16,25-25-16,-25 25 15,25-25 1,-1 25-16,1 0 16,0-25-16,0 24 15,0 1 1,-1 0-16,1 0 31,-25 0-15,-25-25-16,1 24 15,-1-24 1,0 25 0,0-25-16,0 0 15,1 0-15,-1 0 16,25-25-1,-25 25 1,25-24 0,0-1-1,0 0-15,25 0 16,-25 0-16,0 1 16,25-1-1,-25 0-15,24 0 16,-24 0-16,25 25 15,-25-24-15,25 24 16,0-25 0</inkml:trace>
  <inkml:trace contextRef="#ctx0" brushRef="#br0" timeOffset="852272.2001">3621 17115 0,'0'0'15,"-49"-25"-15,24 25 0,0 0 16,0-24-16,1-1 16,-1 0-1,0 0-15,25-24 16,-25 24-16,25-25 15,-25 1-15,50-26 16,-25 26-16,0-1 16,25 0-16,0 1 15,0 24-15,-1-25 16,26 26-16,0-1 16,-26 0-16,26 0 15,0 25-15,-1 0 16,1 25-16,0 0 15,24 0-15,-24 24 16,-1-24-16,26 49 16,-26-24-16,1 0 15,-25 24-15,-1-24 16,1 24-16,-25-24 16,0 74-1,-25-75-15,1 1 16,-1-25-16,0 24 15,-74 1 1,74-25-16,-25-1 16,1-24-1,24 0-15,-25 0 16,26-24-16,-1 24 16,25-25-16,-25 25 15,0-25-15,25 0 16</inkml:trace>
  <inkml:trace contextRef="#ctx0" brushRef="#br0" timeOffset="853192.354">5581 16396 0,'-25'0'31,"50"0"63,-25 25-94,25-25 16,0 25-1,-1-25-15,1 0 16,25 0-16,-25 24 31,-1-24-31,1 0 16</inkml:trace>
  <inkml:trace contextRef="#ctx0" brushRef="#br0" timeOffset="853502.5923">5457 16768 0,'0'0'0,"0"25"16,-25-25-16,50 0 47,0-25-47,24 25 15,1 0-15,-25-25 16,24 25-16,1-25 16,0 25-16,-26 0 15,1-24-15,0 24 16,0 0-16,-25-25 16</inkml:trace>
  <inkml:trace contextRef="#ctx0" brushRef="#br0" timeOffset="853799.7976">5606 16545 0,'0'0'0,"25"0"16,-25 25-16,0-1 15,24 26 1,-24-25-16,0 0 15,0 24-15,0-24 16,0 0-16,-24 24 16,24 1-16,0-25 15,0 0-15,-25-1 16,25 1-16,0 0 16,0 0-16,25-50 31,-25 0-16,24 0-15,-24 1 0</inkml:trace>
  <inkml:trace contextRef="#ctx0" brushRef="#br0" timeOffset="854080.0563">5705 16867 0,'25'-25'15,"-50"50"-15,75-50 16,-26 25 31,-24 25-32,25 0-15,0 0 16,0 0 0,-25-1-1,25-24-15,0 0 16,-1 25-16,1-25 16,0 0-16,0-25 15,24 25-15,-24-24 16,0 24-1,0 0-15,0-25 0,-25 0 16,24 0-16,-24 0 16,0 1-16</inkml:trace>
  <inkml:trace contextRef="#ctx0" brushRef="#br0" timeOffset="854296.4851">6176 16123 0,'0'0'0,"25"0"16,-25 25 0,0 0-16,0 24 15,25-24 1,-25 0-16,-25 0 15,25-1-15</inkml:trace>
  <inkml:trace contextRef="#ctx0" brushRef="#br0" timeOffset="854509.8989">6052 16545 0,'0'0'0,"0"25"0,0-1 15,25 1 1,-25 0-16,25 0 16,-25 0-1,0-1-15,25 1 16,-25 0 0</inkml:trace>
  <inkml:trace contextRef="#ctx0" brushRef="#br0" timeOffset="854833.0498">6176 16495 0,'-24'-25'16,"48"25"-16,1-24 31,25 24-16,-25 0-15,24 0 16,1 0-16,-1 0 16,26 24-16,-26-24 15,1 0-15,-25 0 16,24 25 0,-24-25-16,0 25 15,-50 0 1,0 0-1,1-25-15,-1 24 16,0-24-16,-25 25 16,26-25-1</inkml:trace>
  <inkml:trace contextRef="#ctx0" brushRef="#br0" timeOffset="855094.8693">6300 16495 0,'0'0'0,"0"25"15,25 0 1,-50 0-1,25-1-15,0 1 16,0 0-16,-24 0 16,24 0-16,-25-25 15,25 24-15</inkml:trace>
  <inkml:trace contextRef="#ctx0" brushRef="#br0" timeOffset="855278.3775">6449 16619 0,'0'0'0,"25"0"15,0 0 1,-25 25-16,25-25 16,-25 25-16,24-25 15,-24 25-15,0-1 16,-24 1-16</inkml:trace>
  <inkml:trace contextRef="#ctx0" brushRef="#br0" timeOffset="855620.4665">6300 16842 0,'0'0'0,"-24"0"0,-1 0 15,50 25 16,-1-25-15,26 0 0,0 0-16,-26 0 15,26 0-15,-25 25 16,0-25 0,-1 0-16,1 0 0,0 25 15,0-25 1,-25 25-16,-25-1 15,0 1 1,0 0 0,-24-25-1,24 25-15,0-25 16,-24 0-16,24-25 16</inkml:trace>
  <inkml:trace contextRef="#ctx0" brushRef="#br0" timeOffset="855862.8167">6325 16768 0,'0'25'32,"0"0"-32,0-1 15,0 1-15,0 25 16,25-25-1,-25 24-15,25-24 0,-25 0 16,0 0-16,25-1 16,-25 1-16,24-25 15,1 0-15,0 0 16,0-25-16</inkml:trace>
  <inkml:trace contextRef="#ctx0" brushRef="#br0" timeOffset="856190.4441">7020 16570 0,'0'0'0,"0"24"31,0 1-15,0 0-16,0 0 15,0 24-15,0-24 16,0 25-16,0-25 16,0 24-16,0-24 15,25 0-15,-25 0 16,0-1-16,0 1 16,0 0-1,24-25 1,1-25-16,0 0 15,0 1 1,-25-26-16</inkml:trace>
  <inkml:trace contextRef="#ctx0" brushRef="#br0" timeOffset="856320.1084">7119 16818 0,'-25'-50'16,"75"149"-16,-75-148 0,-25-26 16,50 100 15,25-25-16,0 0-15,0 0 16,0 0-16,-1-25 16</inkml:trace>
  <inkml:trace contextRef="#ctx0" brushRef="#br0" timeOffset="856526.053">7516 16644 0,'0'0'0,"-25"25"15,0 0 1,25-1 0,-25-24-16,1 25 0,24 0 15,-25 0-15,0-25 16,0 25-16,0-25 16,1 24-1,-1-24-15,0 0 16,0-24-16</inkml:trace>
  <inkml:trace contextRef="#ctx0" brushRef="#br0" timeOffset="856910.5454">7218 16470 0,'0'0'0,"0"-24"15,25 48 16,0 1-15,-25 25 0,0-25-16,25 24 0,-25 1 15,24-1-15,-24 1 16,25-25-16,-25 24 16,0 1-16,25-25 15,0 24-15,0 1 16,24-25-1,-24 0-15,0-25 16,0 0-16,24 0 16,1 0-16,-25 0 15,24-25-15,-24 25 16,25 0-16,-26-25 16,1 25-1,-50 0 16</inkml:trace>
  <inkml:trace contextRef="#ctx0" brushRef="#br0" timeOffset="857558.8136">7937 16346 0,'0'-25'15,"25"50"17,0 0-1,0 0-31,0 0 15,0 0 1,-25 24-16</inkml:trace>
  <inkml:trace contextRef="#ctx0" brushRef="#br0" timeOffset="857782.7363">7789 16818 0,'0'0'0,"-25"0"0,25 24 16,25-24-1,-1-24 1,26 24-16,0 0 16,-1-25-16,1 25 15,0 0-15,-26 0 16,1-25-16</inkml:trace>
  <inkml:trace contextRef="#ctx0" brushRef="#br0" timeOffset="858103.8772">7913 16594 0,'24'25'16,"-24"0"0,25 0-1,-25 0-15,0 24 16,25-24-16,-25 0 16,25 0-16,-50 24 15,25-24-15,0 25 16,-25-26-16,25 1 15,-25 0-15,25 0 16,-24-25-16,24 25 16,0-50-1,24 25-15,-24-25 16</inkml:trace>
  <inkml:trace contextRef="#ctx0" brushRef="#br0" timeOffset="858414.5696">8062 16892 0,'0'0'0,"0"-25"15,24 0 1,1 50 0,-25 0 15,25 0-31,-25 0 16,0-1-16,0 1 15,25 0 1,-25 0-16,25-25 15,-1 25-15,26-25 16,0 0-16,-1 0 16,1 0-16,-1 0 15,-24 0-15,25 0 16,-25-25-16,-1 25 16,1-25-1,-50 0 1,1 0-16,-1 1 15</inkml:trace>
  <inkml:trace contextRef="#ctx0" brushRef="#br0" timeOffset="858606.563">8582 16148 0,'-24'0'15,"48"25"17,-24 24-17,0-24-15,-24 0 16,24 24-16</inkml:trace>
  <inkml:trace contextRef="#ctx0" brushRef="#br0" timeOffset="858821.9874">8359 16570 0,'0'24'16,"25"1"-16,-25 0 0,25-25 15,-25 25-15,0 0 16,25-1-1,-25 1-15,0 0 0,0 0 16,24-25-16</inkml:trace>
  <inkml:trace contextRef="#ctx0" brushRef="#br0" timeOffset="859114.2205">8458 16396 0,'0'0'0,"25"-25"16,0 25 0,25-25-1,-26 25-15,26 0 16,24 0 0,-24 0-16,24 25 0,-24-25 15,0 0-15,-1 25 16,-24-25-1,25 0-15,-25 25 0,-25 0 32,-25-1-32,0-24 15,0 25-15,-25 0 16,1 0-16</inkml:trace>
  <inkml:trace contextRef="#ctx0" brushRef="#br0" timeOffset="859375.5074">8607 16470 0,'0'25'0,"0"0"16,25-25-1,-25 25-15,0 0 16,0-1 0,-25 1-16,25 0 15,-25-25-15,25 25 16,0 0-16,-24-25 16</inkml:trace>
  <inkml:trace contextRef="#ctx0" brushRef="#br0" timeOffset="859550.6215">8781 16520 0,'0'0'16,"0"-25"-16,25 50 16,-1 0 15,1 24-31,-25-24 15,0 0 1</inkml:trace>
  <inkml:trace contextRef="#ctx0" brushRef="#br0" timeOffset="859920.1777">8657 16842 0,'0'0'0,"-25"0"15,50 0 17,24-24-17,1 24-15,0 0 16,-1 0 0,1 0-16,-1 0 0,-24 0 15,25 0-15,-25 24 16,0-24-16,-25 25 15,0 0 1,-25 0 0,25 0-16,-25-1 15,0 1-15,0 0 0,0 0 16,1 0-16,-26-25 16,25 24-16,0-24 15,1 0 1,-1 0-16,0-24 15,25-1-15</inkml:trace>
  <inkml:trace contextRef="#ctx0" brushRef="#br0" timeOffset="860126.7054">8756 16694 0,'25'0'15,"-25"24"1,0 1-16,0 0 15,0 0-15,25 24 16,-25-24-16,0 25 16,0-25-16,0-1 15,24 1-15,-24 0 16,25-25-16,0-25 16</inkml:trace>
  <inkml:trace contextRef="#ctx0" brushRef="#br0" timeOffset="860358.6335">9475 16446 0,'25'0'31,"-25"24"-31,25-24 16,0 0-16,0 0 16,-1 25-16,1-25 15,0 0-15,0 0 16,0 25-16</inkml:trace>
  <inkml:trace contextRef="#ctx0" brushRef="#br0" timeOffset="860622.9298">9376 16743 0,'0'0'0,"-25"25"0,1-25 16,-1 25 0,50-25-1,-25-25-15,49 25 16,-24 0-16,25 0 15,-26-25-15,26 25 16,0 0-16,-1 0 16,1-25-16,-25 25 15,-1 0-15,26-24 16,-25 24 0,-25-25-16</inkml:trace>
  <inkml:trace contextRef="#ctx0" brushRef="#br0" timeOffset="860981.9665">9525 16148 0,'0'0'16,"25"25"15,-25 24-31,25 1 16,-25-1-16,24 26 15,-24-1-15,0 1 16,25 24-16,-25-25 16,25 1-1,-25-1-15,0-24 16,25-1-16,-25 1 15,-25-25-15,25 0 16,0-1-16,-25-24 16,0-24-1,1-1 1,24-25-16</inkml:trace>
  <inkml:trace contextRef="#ctx0" brushRef="#br0" timeOffset="861144.533">9500 16892 0,'-25'0'16,"25"25"-16,0 0 31,-24-25-31,24 24 32</inkml:trace>
  <inkml:trace contextRef="#ctx0" brushRef="#br0" timeOffset="861349.9822">9674 16892 0,'0'0'0,"25"0"0,-1 0 15,26 25-15,-25-25 16,-25 25-16,25-1 15,-1-24-15,1 25 16,0-25-16,0 25 16,-25-50 15</inkml:trace>
  <inkml:trace contextRef="#ctx0" brushRef="#br0" timeOffset="861526.02">9971 16173 0,'0'0'0,"0"24"32,0 1-32,0 0 0,25 0 15,-25 0 1,0 24-16</inkml:trace>
  <inkml:trace contextRef="#ctx0" brushRef="#br0" timeOffset="861719.5316">9947 16570 0,'0'0'0,"0"24"16,0 1-16,0 0 15,0 0-15,0 0 16,0-1-16,0 1 16,-25 0-16,25 0 15,0 0-15</inkml:trace>
  <inkml:trace contextRef="#ctx0" brushRef="#br0" timeOffset="862342.3623">10071 16470 0,'0'0'0,"0"-24"15,25 24 17,-1 24-17,1-24-15,0 0 16,0 25-16,0 0 15,-1 0 1,-24 0 0,-24-25-16,24 24 15,-25 1-15,0 0 16,0-25-16,25 25 16,-25 0-16,1-1 15,-1-24 1,50 25-16,-25 0 15,24-25 1,-24 25-16,25-25 16,0 25-1,0-1 1,0-24-16,-1 0 16,1 25-16,0 0 15,-50-25 1,0 25-16,-24 0 15,24-1 1,0-24 0,0 25-16,1-25 15,-1 25-15,0-25 32,50 0-17,0 0 1,24 0-1,-24-25-15,25 25 16,-26 0-16,26 0 16,0 0-16,-26 0 15,1 0-15</inkml:trace>
  <inkml:trace contextRef="#ctx0" brushRef="#br0" timeOffset="862534.8476">10319 16793 0,'25'25'31,"-25"-1"-15,24 1-16,-24 0 15,25 0 1,-25 0-16,0-1 0</inkml:trace>
  <inkml:trace contextRef="#ctx0" brushRef="#br0" timeOffset="862759.7761">10666 16520 0,'50'-25'16,"-26"0"-1,26 25-15,-25 0 16,0 0-16,24 25 16,-24-25-16,0 0 15</inkml:trace>
  <inkml:trace contextRef="#ctx0" brushRef="#br0" timeOffset="863118.8086">10616 16718 0,'0'0'0,"-24"25"0,-1-25 15,50 25 16,-1-25-31,1 0 16,0 0-16,0 0 16,0 0-16,-1 0 15,-24 25 1,0 0 0,0-1-1,0 1 1,-24-25-1,24 25-15,0-50 47,0 0-31,0 1-16,0-1 16</inkml:trace>
  <inkml:trace contextRef="#ctx0" brushRef="#br0" timeOffset="863480.3536">10716 16148 0,'0'0'0,"0"-25"16,0 0-16,0 50 16,0 25-1,24-26 1,-24 51-16,25-26 15,-25 26-15,0-25 16,25 24-16,-25 0 16,25 1-1,0 24-15,-1-25 0,1 1 16,0-26-16,0 26 16,24-26-16,-24 1 15,0 0-15,25-26 16,-26 26-16,1-25 15,0-25-15,0 25 16,0-25 0,-25-25-16,0 0 15,0 0-15,-25-24 16</inkml:trace>
  <inkml:trace contextRef="#ctx0" brushRef="#br0" timeOffset="863680.8364">10864 15925 0,'0'0'0,"0"24"31,25-24-31,0 50 16,0-25-16,0 24 15,-1-24-15,-24 0 16</inkml:trace>
  <inkml:trace contextRef="#ctx0" brushRef="#br0" timeOffset="864790.868">11410 16321 0,'0'25'63,"0"0"-63,-25 0 15,25 25-15,0-26 16,-24 1-16,24 25 16,-25-25-16,25-1 15,0 1-15,0 0 16,-25 0-16,50 0 15,-25-1 1,0 1-16,25 0 16,-25 0-1,24 0 1,-24-1-16,0 1 16,0 0-16,0 0 31,-24-25-31,24 25 15,0-1 17,24-24-17,-24 25 1,25-25-16,0 0 16,-25 25 15,-25 0-16,0-25 1,25 25 15,0-50 1,25 0-17,-25 0-15,25 0 16,-25 1-1,0-1-15</inkml:trace>
  <inkml:trace contextRef="#ctx0" brushRef="#br0" timeOffset="865014.2824">11509 16570 0,'25'0'47,"0"0"-31,0 0-16,0 0 15,-1 0-15,1 0 16,0-25-16,0 25 16,0 0-16</inkml:trace>
  <inkml:trace contextRef="#ctx0" brushRef="#br0" timeOffset="865302.5262">11584 16371 0,'0'25'15,"-25"0"1,25 0-16,0-1 15,0 1-15,0 0 16,0 0-16,0 0 16,0-1-1,0 1 1,0 0-16,25-25 16,-25 25-16,25-25 15,-1 0 1,1 0-16,0 0 15,0 0-15,0 0 16</inkml:trace>
  <inkml:trace contextRef="#ctx0" brushRef="#br0" timeOffset="865526.4318">11559 16818 0,'0'0'0,"25"24"16,-25 1 0,25 0-1,-25 0 1,0 0 15</inkml:trace>
  <inkml:trace contextRef="#ctx0" brushRef="#br0" timeOffset="865824.6363">11658 16842 0,'25'0'31,"0"0"-15,0 25-1,-1-25 1,-24 25 0,25-25-16,-25 25 0,0 0 15,-25-25 1,1 24 0,-1-24 30,50-24-14</inkml:trace>
  <inkml:trace contextRef="#ctx0" brushRef="#br0" timeOffset="865990.1921">11956 16247 0,'0'-25'15,"0"50"1,0 0-16,0 0 16</inkml:trace>
  <inkml:trace contextRef="#ctx0" brushRef="#br0" timeOffset="866702.8159">11881 16718 0,'0'0'0,"25"25"16,0-25 0,0 0-1,0 25 1,-1-25-16,1 25 15,-25 0 1,0-1 0,0 1-1,0-50 32,25 1-31,-25-26-1,25 0-15,-25 1 16,25-1-16,-1-24 16,-24 24-16,0-24 15,25 24-15,-25 25 16,25-24-16,-25 24 16,0 50-1,-25-1 1,25 1-16,25 0 15,-25 0 1,0 0-16,0 0 0,25-25 16,-25 24-16,25-24 15,-25 25-15,25-25 16,-25 25-16,24-25 16,1 0-16,-25-25 15,25 25 1,0 0-16,0 0 15,-25 25-15,24-25 16,-24 25-16,0 0 16,-24-1-1,24 1-15,-25 0 0,0 0 16,0 0-16,25-1 16,-25 1-16,1-25 15,-1 25-15,0-25 16,25 25-16,-25-25 15,25-25-15,-25 25 16,25-25-16,0-24 16</inkml:trace>
  <inkml:trace contextRef="#ctx0" brushRef="#br0" timeOffset="866921.2981">12154 16619 0,'25'25'46,"0"0"-30,-25 0-16,25 24 16,-25-24-16,25 0 15,-1 24-15,-24-24 16,25 0 0,25 0-16,-25 0 15,-1-25-15,26 0 16,0 0-16,-1-25 15,26 0-15</inkml:trace>
  <inkml:trace contextRef="#ctx0" brushRef="#br0" timeOffset="867630.9279">14188 16073 0,'0'0'0,"25"25"16,-25 0 15,0 25-15,-25-1-16,25 1 15,-25-1-15,25 26 16,-24-1-16,24 1 16,-25-1-16,25 1 15,-25-1 1,25 0-16,0-24 0,0 0 15,0-26 1,0 1-16,0 0 16,0 0-1,0-50 1,0 0 0,0 0-1</inkml:trace>
  <inkml:trace contextRef="#ctx0" brushRef="#br0" timeOffset="868015.4082">14163 15925 0,'0'0'0,"25"0"31,0 24-15,0 1-1,24-25-15,-24 25 16,0 0-16,25 0 16,-25-1-1,24 1-15,-24 25 16,0-25-16,-25-1 15,0 1-15,0 0 16,0 25-16,-25-26 16,0 1-16,0 0 15,1 0-15,-26 0 16,25-25 0,-25 25-16,26-1 0,-1-24 15,0 25-15</inkml:trace>
  <inkml:trace contextRef="#ctx0" brushRef="#br0" timeOffset="868329.5796">14759 16619 0,'0'0'0,"0"25"16,25-25-16,-25 25 16,0 0-1,0-1 1,0 1-16,0 0 16,0 0-1,24-50 48,-24 0-63</inkml:trace>
  <inkml:trace contextRef="#ctx0" brushRef="#br0" timeOffset="868886.0928">15056 16321 0,'0'25'15,"0"0"1,0 0 0,0 0-1,0 0 1,0-1-16,-24 26 0,24-25 15,0 24 1,0-24-16,-25 25 16,50-25-16,-50 24 15,25-24-15,0 0 16,0 0-16,0 24 16,0-24-16,0 0 15,25-25-15,-25 25 16,24-1-1,1-24 1,0-24 0,0 24-16,0 0 15,-1-25-15,1 25 16,0-25 0,-25 0-16,25 0 0,-25 1 15,25 24-15,-25-25 16,0 0-1,-25 0-15,25 0 16,-25 25-16,0-24 16,0 24-1,1-25 1,-1 25-16,0 25 16,0-25-16,0 0 15,1 0-15</inkml:trace>
  <inkml:trace contextRef="#ctx0" brushRef="#br0" timeOffset="869357.8314">14660 16644 0,'24'0'62</inkml:trace>
  <inkml:trace contextRef="#ctx0" brushRef="#br0" timeOffset="870039.0252">14709 16619 0,'25'0'94,"-25"25"-78,0 0-1,0 0 1,0-1-16,0 1 16,0 0-1,25 0 1,-25 0-16,-25-25 15,25 24-15,25-24 63,-25-24-47,0-1-1,0 0-15,0 0 31,0 0-31,0 1 0,0-1 16,25 25 47,-25 25-48,0-1 1,-25-24-16,25 25 15,0 0-15,0 0 16,0 0-16,0-1 16,25 1-1,-25-50 48</inkml:trace>
  <inkml:trace contextRef="#ctx0" brushRef="#br0" timeOffset="871558.4858">16346 16495 0,'0'0'0,"0"25"188,25-25-172,-25 25-1,25-25 1,0 0-16,0 0 15,-1-25-15,1 25 16,0 0-16,0 0 16,0 0-16,-1 0 15,1 0 1,0 0 0,0 0-16,0-25 15,-1 25-15,1 0 16,25 0-16,-25 0 15,-1 0 1,1 0 0</inkml:trace>
  <inkml:trace contextRef="#ctx0" brushRef="#br0" timeOffset="872094.0688">17264 16818 0,'0'-25'16,"0"50"109,-25-25-109,0 24-1</inkml:trace>
  <inkml:trace contextRef="#ctx0" brushRef="#br0" timeOffset="873206.5964">17909 16297 0,'25'0'47,"0"24"-32,-1 1 1,-24 0 0,25 0-16,-25 0 15,0 0-15,25-1 16,-25 1-16,-25 0 15,25 0-15,0 0 16,-25-1-16,1 1 16,24 0-16,-25 0 15,0 0-15,0-25 16,25 24-16,-25-24 16,1 0-1,-1 0 1,25-24-1,-25-1-15,25 0 16,-25 0 0,25 0-1,0 1-15,0-1 16,25 25 46,0 0-46,0 0 0,-1 25-16,1-25 15,0 24-15,0-24 16,0 0 0,-1 25-16,1-25 15,0 25 1,0-25-1,0 25 17,-1-25-1,-24-25 63,-24 25-79</inkml:trace>
  <inkml:trace contextRef="#ctx0" brushRef="#br0" timeOffset="948286.526">20588 16222 0,'0'-25'16,"0"1"47,0 48-17,0 1-30,0 0 0,0 25-1,0-26-15,0 26 0,0 0 16,0 24-16,0-24 16,0 24-1,25 1-15,-25-1 0,0 0 16,0 1-16,-25-1 15,25 1 1,0-26-16,0 1 16,-25-1-16,25 1 0,0-25 15,0 0 1,0-50 15,0 0-31,25-25 16,-25 26-16,0-26 15</inkml:trace>
  <inkml:trace contextRef="#ctx0" brushRef="#br0" timeOffset="948790.1979">20563 16098 0,'0'0'16,"0"25"30,25-25-30,0 0 0,-1 25-16,1-25 15,25 25-15,0-1 16,-26 1-16,26-25 16,-25 25-16,24 0 15,-24 0-15,0-1 16,-25 1-16,0 0 15,-25 0-15,25 0 16,-49 0-16,24 24 16,-25-24-16,1 0 15,24 0-15,-25-1 16,25-24-16,0 25 16,1-25-16,48 0 46,1 0-46</inkml:trace>
  <inkml:trace contextRef="#ctx0" brushRef="#br0" timeOffset="949214.0791">21183 16842 0,'-25'0'62,"25"25"-46,0 0-16,0 0 15,-24 0-15,24-1 16,0 1-16,0 0 16,24 0-16,-24 0 15,0-1 1,-24-24-16,24-24 47,0-1-32,0 0-15</inkml:trace>
  <inkml:trace contextRef="#ctx0" brushRef="#br0" timeOffset="949769.6135">21307 16718 0,'25'0'31,"0"0"-15,0 0-1,-1 25-15,1-25 16,0 0-16,0 0 16,0 0-1,-1 25 17,1-25-32,-25 25 46,0 0-30,-25-25 0,25 24-16,0 1 15,0 25-15,-24-25 16,24-1-16,0 26 16,0-25-16,0 0 15,0-1-15,-25 1 16,25 0-16,25 0 15,-50 0 17,50-50 15,-50 0-32</inkml:trace>
  <inkml:trace contextRef="#ctx0" brushRef="#br0" timeOffset="960358.5681">22870 16297 0,'25'0'15,"0"0"48,-1 0-47,-24 24-1,25-24-15,0 0 16,0 0-1,0 0-15,-1 0 16,1 0-16,0 0 16,0 0-16,0 0 15,-1 25-15,1-25 16</inkml:trace>
  <inkml:trace contextRef="#ctx0" brushRef="#br0" timeOffset="960720.6389">22895 16570 0,'-25'24'15,"50"-48"32,0 24-31,-1 0 0,1 0-1,0-25-15,0 25 16,0 0-16,-1 0 15,1 0-15,0 0 16,0 0 0,0 0-16</inkml:trace>
  <inkml:trace contextRef="#ctx0" brushRef="#br0" timeOffset="961334.4989">22746 16867 0,'0'-25'94,"25"25"-79,0 0 1,-1-24-16,1 24 16,0 0-16,25 0 15,-26-25-15,26 25 16,0 0-16,-1-25 15,1 25-15,24 0 16,-24 0-16,24-25 16,1 25-16,-1-25 15,-24 25 1,24 0-16,-24-24 16,-1 24-16,1 0 15,-25-25-15,-1 25 16,1 0-16,-25 25 47,-25-25-47,-24 0 15</inkml:trace>
  <inkml:trace contextRef="#ctx0" brushRef="#br0" timeOffset="963974.0038">22597 16892 0,'25'-25'125,"0"25"-110,-1 0 1,1 0 0,0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45833" units="1/cm"/>
          <inkml:channelProperty channel="Y" name="resolution" value="28.65672" units="1/cm"/>
          <inkml:channelProperty channel="T" name="resolution" value="1" units="1/dev"/>
        </inkml:channelProperties>
      </inkml:inkSource>
      <inkml:timestamp xml:id="ts0" timeString="2021-12-24T02:46:5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2332 0,'0'-25'47,"25"25"-15,-25-25-17,0 0 1,0 0-1,0 1-15,-25 24 16,25-25-16,-25 0 16,0 0-1,1 25 1,-1 0-16,0 0 16,0 25-16,0-25 15,1 25-15,-1 0 16,25-1-16,-25 1 15,25 0-15,0 0 16,0 0-16,0-1 16,25-24-1,-25 25-15,25-25 16,-25 25-16,24-25 16,1-25-1,0 25-15,0-25 16,0 25-16,-1-24 15,1-1-15,-25 0 16,25 25-16,0-25 16,-50 50 46,25 0-62,-25 0 16,25-1-16,0 26 15,0-25-15,0 24 16,0-24-16,0 25 16,0-25-16,0-1 15,0 1-15,0 0 16,25-25 31,-25-25-47,0 0 15</inkml:trace>
  <inkml:trace contextRef="#ctx0" brushRef="#br0" timeOffset="488.7344">5110 2704 0,'0'0'0,"-50"-25"0,1 0 15,24 0-15,-25-24 16,25-1-16,1 0 16,-1-24-16,25 0 15,0 24-15,25-24 16,-1-1-16,26 26 15,0-1-15,-1-24 16,26 49-16,-1 0 16,0 0-16,1 25 15,24 25 1,-25 0-16,-24 0 16,24 24-16,-24 26 15,0-1-15,-26 0 16,-24 1-16,0-1 15,-24 1-15,-1-1 16,0-24-16,-25 24 16,26-24-16,-26-1 15,0-24-15,26 25 16,-26-25-16,25-25 16,0 0-16,25-25 15,0 0-15,0-25 16</inkml:trace>
  <inkml:trace contextRef="#ctx0" brushRef="#br0" timeOffset="1160.9281">6573 2034 0,'0'0'0,"0"-25"15,0 0-15,0 50 32,0 0-17,0 25-15,0-26 16,0 26-16,0-25 15,0 0-15,0-1 16,0 1-16,0 0 16,0 0-16,25-50 31,-25 0-31,25 0 16,0 1-16,-1-26 15,1 25-15,0 25 16,0-25-16,0 25 15,-25 25 1,24 0-16,-24 0 16,0 0-1,25-1 17,-25-48-32,25 24 15,0-25 1,0 0-16,0 0 15,-1 0-15,-24 1 16,25-1-16,-25 0 16,0 50-1,-25-25 1,25 25-16,-24-1 16,24 1-1,0 0-15,24-25 16,-24 25-16,25 0 15,0-1 1,0-24-16</inkml:trace>
  <inkml:trace contextRef="#ctx0" brushRef="#br0" timeOffset="1864.5517">6648 2307 0,'0'0'0,"-25"0"0,0 25 16,0-25-16,50 0 16,0 24-16,0-24 15,24 0-15,1 25 16,-1-25-16,1 0 16,-25 25-16,0-25 15,0 25 1,-50-25-1,0 0-15,0 25 16,-25-25-16,26 24 16,-26-24-16,25 25 15,0-25-15,25 25 32,25-25-17,0 25 1,0-25-1,0 25 1,-50-1 15,0-24-31,-25 0 16,1 25-16,-1-25 16,1 25-16,24-25 15,-25 0-15,25 0 16,25-25-1,25 25 1,0-25-16,25 25 16,24-24-1,-24 24-15,24 0 16,0-25-16,1 25 16,-1 0-16,-24 0 15,0 25-15,-1-25 16,1 0-16,-25 24 15,24 1-15,-24 0 16,-25 0 0,0 0-16,-25-25 15,25 25-15,-25-25 16,1 24-16,-1-24 16,0 0-16,0-24 15,-24 24-15,-1-25 16</inkml:trace>
  <inkml:trace contextRef="#ctx0" brushRef="#br0" timeOffset="2064.0311">6772 2456 0,'0'0'0,"0"24"47,24 26-31,-24-25-16,25 24 15,-25-24-15,0 25 16,0 0-16,0-1 16,0-24-16,0 25 15,0-26-15,-25-24 16</inkml:trace>
  <inkml:trace contextRef="#ctx0" brushRef="#br0" timeOffset="2240.5772">6672 2704 0,'0'0'0,"0"25"16,-24-1-16,48-24 15,-24 25-15,0 0 16,25 0-16,-25 0 16,0-1-16,25-24 15,0 0-15</inkml:trace>
  <inkml:trace contextRef="#ctx0" brushRef="#br0" timeOffset="2479.931">7665 2183 0,'-25'25'15,"50"-25"-15,-1 24 16,1-24 0,25 0-16,-25 0 15,-1 0-15</inkml:trace>
  <inkml:trace contextRef="#ctx0" brushRef="#br0" timeOffset="2760.1826">7541 2456 0,'0'0'0,"-25"24"15,25 1 1,49-25-1,-24-25-15,50 25 16,-26 0-16,26 0 16,-1-24-1,-24 24-15,-1 0 16,26 0-16,-26 0 16,-24-25-16,0 25 15,0 0-15,0 0 16,-50 0-1,0-25-15</inkml:trace>
  <inkml:trace contextRef="#ctx0" brushRef="#br0" timeOffset="3040.4342">8632 1662 0,'0'0'0,"25"0"47,-25 25-47,25-25 0,-1 0 15,1 25-15,0-25 16,0 24 0</inkml:trace>
  <inkml:trace contextRef="#ctx0" brushRef="#br0" timeOffset="3448.3418">8483 1935 0,'0'0'0,"-25"25"0,1-25 16,-1 0-16,50 24 16,-1-24-1,26 25-15,-25-25 16,24 0-16,-24 0 16,0 0-16,25 0 15,-26 0 1,-24 25-1,-24 0 1,-1 0 0,0 24-16,0 1 15,0-25-15,1 49 16,-1-24-16,0-26 16,0 26-16,25 0 15,-25-26 1,25 26-16,0-25 15,25-25-15,-25 25 16,0-1 0,25-48-1,-25-1 1,25 0-16</inkml:trace>
  <inkml:trace contextRef="#ctx0" brushRef="#br0" timeOffset="4072.2396">8558 2158 0,'0'0'0,"24"0"15,1 0 1,25 0 0,-25 0-16,24 0 15,1 25-15,-25-25 16,24 0-16,-24 0 15,0 25 1,0-25-16,-25 24 16,-25-24-1,0 25-15,-25 0 16,26-25 0,-26 25-16,25-25 0,0 0 15,25 25-15,-24-25 16,24 24-1,24-24 1,-24 25 0,25-25-16,0 0 15,0 25-15,0-25 16,-25 25 15,-25-25-15,0 25-16,0-25 15,-24 24-15,-1-24 16,25 25-16,0-25 16,1 25-16,-1-25 15,50 0 32,-1 0-31,26 0-16,0 0 0,-1 0 15,1 0 1,-1 0-16,1 0 16,-25 0-16,0 0 15,-1 0-15,-24-25 16</inkml:trace>
  <inkml:trace contextRef="#ctx0" brushRef="#br0" timeOffset="4456.213">8706 2108 0,'0'0'0,"0"-24"0,-24 24 16,24 24 15,24 26-16,-24-25-15,0 24 16,0 1-16,0 0 16,0-1-1,0 1-15,0-1 0,0 1 16,0 0-16,25-1 16,-25-24-1,25 25-15,-25-25 16,25-1-16,0 1 15,24-25 1,-24-25-16,25 25 16,-26-24-16,26-1 15,0-25-15,-25 25 16,-1 0 0,1 1-16</inkml:trace>
  <inkml:trace contextRef="#ctx0" brushRef="#br0" timeOffset="4960.3728">9302 1612 0,'0'0'15,"-25"-25"-15,25 1 0,25 24 47,0 24-31,-1-24 0,1 25-16,0-25 15,0 25-15,0 0 16,-1 0-1,-24 0 1,0-1 0,-24 1-16,24 25 15,-25-1-15,-25 1 16,25 0-16,1 24 16,-1-24-16,-25 24 15,25-24-15,25 24 16,-24-24-16,-1-26 15,25 26-15,25-25 16,-25 0-16,0-1 16,24-24-16,1 0 31,0-24-31,-25-1 16</inkml:trace>
  <inkml:trace contextRef="#ctx0" brushRef="#br0" timeOffset="5424.1483">9327 1984 0,'0'0'0,"0"-24"16,0-1 0,24 25-16,1 0 15,25 0 1,-25 0-16,24 0 15,1 0-15,-1 0 16,-24 25-16,0-25 16,25 0-16,-26 24 15,1 1 1,-25 0 0,0 0-16,-25-25 15,1 25-15,-1-1 16,0 1-16,-25 0 15,26-25-15,-26 25 16,0 0-16,26-25 16,-1 24-1,0-24-15,0 0 16,25 25-16,25-25 31,0 0-15,0 0-16,-1 0 15,26-25-15,0 25 16,-26 0-16,1-24 16,0 24-16,0 0 15</inkml:trace>
  <inkml:trace contextRef="#ctx0" brushRef="#br0" timeOffset="5681.4756">9426 1836 0,'0'0'0,"0"-25"15,-25 25 1,25 25 0,0-1-16,25 1 15,-25 0-15,0 25 16,0-1-16,0-24 15,0 25-15,25-26 16,-25 26-16,0-25 16,0 0-16</inkml:trace>
  <inkml:trace contextRef="#ctx0" brushRef="#br0" timeOffset="5911.8452">9599 1786 0,'0'0'0,"0"25"31,-24 0-15,24 24-16,0-24 15,0 25-15,0-1 16,0 1-16,-25 24 15,0-24-15,25-1 16,-25 1 0,25-25-16</inkml:trace>
  <inkml:trace contextRef="#ctx0" brushRef="#br0" timeOffset="6328.2367">9525 2356 0,'-25'0'31,"25"25"0,0 0-15,0 0-16,-25 0 15,25-1-15,0 1 16,0 0-16,-24 0 16,24 0-16,0-1 15,-25 1-15,25 0 16,0 0-1,0 0 1,25-25 15,-1 0-31,1 0 16,25 25 0,-25-25-16,-1 0 15,1 0-15,0 0 16,0 24-16,0-24 15,-1 0-15,1 0 16,-50-24 15,25-1-15,-24 0 0</inkml:trace>
  <inkml:trace contextRef="#ctx0" brushRef="#br0" timeOffset="6537.6836">9649 2456 0,'0'0'0,"0"-25"0,25 25 31,-25 25-31,0-1 16,-25-24-16,25 50 16,0-25-16,-25 0 15,25-1-15,-25 1 16,25 0-16,-24 0 15,-1 0-15,0 0 16,0-25-16</inkml:trace>
  <inkml:trace contextRef="#ctx0" brushRef="#br0" timeOffset="6744.1368">9327 2406 0,'0'0'0,"-25"0"0,25-25 16,25 25 0,-1 25-1,1-25 1,25 25-16,24-25 16,-24 0-16,24 0 15,-24 0-15,24-25 16,-24 25-16</inkml:trace>
  <inkml:trace contextRef="#ctx0" brushRef="#br0" timeOffset="7139.0945">10195 2158 0,'0'0'15,"0"25"1,25-25 15,-1 0-31,1 0 16,0 0-16,25-25 15,-1 25-15,1 0 16,24-25-16,-24 25 16,-1 0-16,1 0 15,0-25-15,-1 25 16,-24 0-16,0 0 15,0 0-15</inkml:trace>
  <inkml:trace contextRef="#ctx0" brushRef="#br0" timeOffset="7528.0529">10393 1538 0,'0'0'0,"0"-25"15,-25 25-15,50 0 32,-25 25-32,0 0 15,25 24 1,-25 26-16,25-1 15,-25 1-15,0 123 16,0-74 0,-25-50-16,25 26 15,-25-1-15,25-25 16,0-24-16,0-1 16,-25 1-16,25-25 15,0 0-15,0-50 31,0-25-15,0 1-16</inkml:trace>
  <inkml:trace contextRef="#ctx0" brushRef="#br0" timeOffset="7711.5627">10269 2257 0,'0'0'0,"0"25"16,0 0-16,0 0 15,0 24 1,0-24-16,25 0 16,-25 0-1,0-1 1</inkml:trace>
  <inkml:trace contextRef="#ctx0" brushRef="#br0" timeOffset="7907.5578">10468 2307 0,'0'0'0,"24"0"0,-24 25 16,25-1-16,-25 1 16,25 0-16,0 0 15,0 0 1,-1-1-16,1-24 31</inkml:trace>
  <inkml:trace contextRef="#ctx0" brushRef="#br0" timeOffset="8449.1258">10889 1761 0,'0'0'0,"0"-25"0,0 1 16,25 24-16,-25-25 15,25 50-15,0-25 16,-1 24-16,1 1 16,0 0-16,0 0 15,0 0-15,-25 24 16,24-24-16,-24 0 15,-24 24-15,24-24 16,-25 0-16,25 0 16,0 0-16,-25-1 15,25 26-15,-25-50 16,25 25-16,0 0 16,-25-1-16,25 1 15,0 0-15,0 0 16,25 0-16,-25-1 15,25 1-15,0 0 16,0 0-16,-1 0 16,1-25-16,0 24 15,0 1-15,0 0 16,0-25-16,-25 25 16,0 0-1,0-1-15,-25-24 16,25 25-16,-25-25 15,0 0-15,-25 25 16,26-50-16,-1 25 16,-25 0-16,25-25 15,1 1-15,-26-1 16,25 0-16</inkml:trace>
  <inkml:trace contextRef="#ctx0" brushRef="#br0" timeOffset="8688.502">10815 2084 0,'0'0'0,"25"24"15,-25 1 1,24 25 0,-24-25-16,25-1 15,-25 26-15,0 0 16,0-26-1,0 26-15,0-25 16,-25 24-16,50-49 0,-50 25 16,50 0-16</inkml:trace>
  <inkml:trace contextRef="#ctx0" brushRef="#br0" timeOffset="8887.9674">10889 2406 0,'0'0'0,"0"-25"15,25 50 17,25 0-17,-26 0-15,26-25 16,0 24-16,24-24 16,-24 25-16,-1 0 15,1-25-15,0 0 16,-1 25-16,1-25 15,-1-25-15</inkml:trace>
  <inkml:trace contextRef="#ctx0" brushRef="#br0" timeOffset="9776.1021">11658 1687 0,'25'0'31,"0"0"-31,-25 25 15,25-25-15,-1 24 16,1 1-16,0-25 16,0 25-16,0 0 15,-25 0-15,24-1 16,-24 1-16,0 0 16,-24 0-1,-1-25-15,25 25 16,-25-1-1,0-24-15,25 25 0,-25-25 16,25 25-16,25 0 16,0 0 15,-25-1-31,25 1 16,0 0-1,-1 0 1,1-25-16,-25 25 15,25-25 1,-50 24 0,0-24-1,1 0-15,-1 0 16,0-24-16,-25 24 16,26 0-16,24-25 15,-25 25-15,0-25 16,0 0-16,25 0 15,0 1 1,0-1-16,-25 25 16,25 25 31,0-1-47,0 26 15,0-25-15,0 24 16,0 1-16,0 24 15,0-24-15,0 24 16,0 1-16,-24-1 16,24 1-16,0-26 15,0 1 1,0 0-16,24-1 16,-24-24-16,0 0 15,0-50 16,0 0-31,0 0 16,0-24-16</inkml:trace>
  <inkml:trace contextRef="#ctx0" brushRef="#br0" timeOffset="10868.3655">12005 1736 0,'0'0'16,"0"-24"-16,25 24 16,0 0-16,0 24 15,0 1 1,-1-25-16,1 25 0,0 0 15,-25 0 1,0-1-16,0 1 16,0 0-16,-25 0 15,0 0-15,1-1 16,-1 1-16,0 0 16,0-25-1,25 25 1,25 0-1,0-1 1,0-24 0,-25 25-1,24-25-15,-24 25 16,-24-25-16,-1 0 31,0 0-15,0-25-1,0 0-15,25 1 16,-24-1 0,24 0-16,-25 0 15,0 0-15,25 50 32,-25 0-32,25 0 15,0 0-15,-25 24 16,25 1-16,0-1 15,0 1-15,0 0 16,25-1-16,-25-24 16,25 25-16,-25-26 15,25 1-15,0 0 16,-1-25 0,1 0-16,0-25 15,0 25-15,0-25 16,-1 1-16,1-1 15,-25 0-15,25-25 16,-25 26-16,25-26 16,-50 50-16,25-25 15,-25 0-15,0 25 32,1 25-32,-1-25 15,0 25 1,0 0-1,0-25 1,1 25-16,48-25 78,1 24-62,0-24-16,0 25 15,0-25-15,24 25 16,1 0-16,0 0 16,-1-1-16,1-24 15,-25 25-15,24-25 16,-24 25-16,0-25 16,0 0-16,-1 0 15</inkml:trace>
  <inkml:trace contextRef="#ctx0" brushRef="#br0" timeOffset="14634.8541">14511 1612 0,'0'0'0,"0"25"0,0 0 32,0 0-17,25 0-15,-25 24 16,0-24-16,0 25 16,0 24-16,-25-24 15,25 24-15,0 0 16,0 26-16,0-26 15,-25 0-15,25 1 16,0-1-16,0-24 16,0 24-16,0-49 15,0 25-15,0-25 16,0-1-16,0-48 47,-25-26-47,25 0 15</inkml:trace>
  <inkml:trace contextRef="#ctx0" brushRef="#br0" timeOffset="15001.3665">14436 1612 0,'0'-25'16,"-24"1"-16,48 24 31,1 0-31,0 24 16,0-24-16,24 25 15,1 0-15,0-25 16,-26 25-16,26 0 15,-25 24-15,0-24 16,-1 0-16,-24 0 16,0 0-16,-24-1 15,24 1-15,-50 0 16,25 0 0,-24 0-16,24-1 0,-25 1 15,25 0 1,1 0-16,-1 0 15</inkml:trace>
  <inkml:trace contextRef="#ctx0" brushRef="#br0" timeOffset="15343.9557">14932 2208 0,'0'0'0,"0"24"32,25-24-32,-25 25 15,0 0-15,-25-25 16,25 25 0,0 0-16,0-1 0,0 1 15,0 0-15,-24 0 16,24 0-1,0-1-15,0 1 0,0 0 16,0 0 0,0-50 15,24 0-15,-24 0-1</inkml:trace>
  <inkml:trace contextRef="#ctx0" brushRef="#br0" timeOffset="16048.6191">15280 2257 0,'24'-25'46,"-24"1"-30,0-1 0,-24 0-1,-1 0 1,25 0-16,-25 1 16,25-1-16,-25 25 15,0-25-15,1 25 16,-1 25-1,0 0 1,0-1-16,25 1 31,0 0-31,0 0 16,25 0-16,-25-1 16,25 1-16,-25 0 15,25 0-15,-25 0 16,24-1-16,1 1 15,0 0-15,0 0 16,0 0-16,-1-1 16,-24 1-16,25-25 15,0 25-15,-25 0 16,0 0-16,0-1 16,-25-24-1,25 25-15,-25-25 16,1 0-16,-1 0 15,-25 0-15,25 0 16,1 0 0,-1-25-16,0 25 0,25-24 15,-25 24-15,25-25 16,25 0-16,-25 0 16,25 0-16,-25 1 15,25-1-15,-25 0 16,24 25-1,26-25-15,-25 0 16,0 25-16,-1 0 16,-24-24-16,25 24 15</inkml:trace>
  <inkml:trace contextRef="#ctx0" brushRef="#br0" timeOffset="16240.1061">15577 2530 0,'0'25'16,"0"-50"31</inkml:trace>
  <inkml:trace contextRef="#ctx0" brushRef="#br0" timeOffset="16986.1926">16247 2282 0,'0'0'0,"0"25"31,25-25-15,0 0 0,-1 0-1,1 0-15,0 0 0,0 0 16,25 0-16,-26 0 15,1 0 1,0 0-16,0 0 0,0 0 16,-1-25-16,-24 50 15,-24 0 48</inkml:trace>
  <inkml:trace contextRef="#ctx0" brushRef="#br0" timeOffset="17248.4828">16942 2580 0,'0'0'0,"0"24"32</inkml:trace>
  <inkml:trace contextRef="#ctx0" brushRef="#br0" timeOffset="18215.9124">17636 1935 0,'0'25'47,"25"-25"-16,-25 24-15,0 1-16,25-25 15,-25 25-15,0 0 16,0 24-16,-25-24 15,25 0-15,0 25 16,-25-26-16,25 1 16,-25 25-16,1-25 15,-1-1-15,0 1 16,0 0-16,0 0 16,0 0-16,1-25 15,-1 0-15,0 0 16,0 0-1,25-25-15,-25 0 16,25-25 0,0 26-16,0-1 15,0 0 1,0 0-16,0 0 16,25 25 30,0 0-30,-25 25 0,25-25-16,0 25 15,-1 0 1,1-25-16,0 25 16,0-1-16,0 1 15,0-25-15,-1 25 16,1-25-16,0 25 15,0-25 1,0 0 0,-50-25 31</inkml:trace>
  <inkml:trace contextRef="#ctx0" brushRef="#br0" timeOffset="18368.012">17909 2530 0,'0'0'0</inkml:trace>
  <inkml:trace contextRef="#ctx0" brushRef="#br0" timeOffset="29265.5733">20439 1439 0,'25'0'140,"-25"24"-124,0 1 0,0 0-16,0 0 15,0 24-15,0 1 16,-25 25-16,25-1 16,0 0-16,-25 1 15,25 24-15,0-25 16,-25 1-16,25 24 15,-24-49-15,24 24 16,0-24-16,-25-1 16,25 1-16,0-25 15,-25-1-15,25 1 16,25-25 15,-25-25-15,0 1-16,0-1 15,0-25-15</inkml:trace>
  <inkml:trace contextRef="#ctx0" brushRef="#br0" timeOffset="29680.0172">20414 1414 0,'0'-25'0,"25"50"47,0-25-47,24 0 15,-24 25 1,0-1-16,25-24 16,-26 25-16,1 0 15,0 0-15,0 0 16,0-25-16,-25 24 16,25 1-16,-50 0 15,25 0-15,-25 25 16,0-26-16,-25 1 15,26 25-15,-1-25 16,-25-1-16,25 1 16,1 0-1,24 0-15</inkml:trace>
  <inkml:trace contextRef="#ctx0" brushRef="#br0" timeOffset="30018.1696">20712 2208 0,'25'24'16,"-25"1"15,0 0-16,0 0-15,0 0 16,-25-1 0,25 1-16,0 0 0,0 0 15,0 0-15,-25-1 16,25 1 0,25-50 30,0-24-30</inkml:trace>
  <inkml:trace contextRef="#ctx0" brushRef="#br0" timeOffset="30720.9002">21059 2232 0,'25'0'32,"-25"-24"-17,25 24 1,0-25 0,-50 25-16,25-25 15,0 0-15,0 0 16,-25 1-16,25-1 15,-25 0-15,0 0 16,1 50 0,-1-25-1,25 25-15,-25-25 16,0 25 0,25-1-16,-25 1 15,25 0-15,0 0 16,25 0-1,-25-1-15,25 1 16,0 0 15,0-50-31,-1 25 16,1-25 0,0 25-16,0-24 15,0 24 1,-25-25-1,0 50 17,0-1-17,0 1-15,0 0 16,-25 0-16,25 24 16,0 1-16,-25 0 15,0 24-15,25 0 16,-25-24-16,25 0 15,0-1-15,0 1 16,0-25-16,0 0 16,0-1-1,0 1-15,-24-25 32,24-25-32,-25 1 15</inkml:trace>
  <inkml:trace contextRef="#ctx0" brushRef="#br0" timeOffset="47455.9052">22349 1885 0,'25'0'16,"0"0"46,-1 25-15,1-25-31,-25 25-1,25-25-15,0 0 16,-25 25-16,25-25 15,-1 0-15,1 0 16,0 0 0</inkml:trace>
  <inkml:trace contextRef="#ctx0" brushRef="#br0" timeOffset="48103.6834">22175 2282 0,'25'0'31,"-25"-25"-15,25 25-1,-25-25-15,25 25 16,0 0 15,-1 0-15,1 0-16,0-24 16,0 24-16,24 0 15,-24 0-15,25 0 16,-25 0-16,-1 0 15,26 0-15,-25 0 16,24 0-16,-24 0 16,0 0-16,0 0 15,0 0-15,0 0 16,-1 0 0,1 0 109,-50 0-110</inkml:trace>
  <inkml:trace contextRef="#ctx0" brushRef="#br0" timeOffset="48336.5696">23341 2282 0,'-25'0'31</inkml:trace>
  <inkml:trace contextRef="#ctx0" brushRef="#br0" timeOffset="54408.4582">24358 1563 0,'-25'0'141,"25"24"-141,0 1 16,0 0-16,0 0 15,0 0-15,0 24 16,0-24-16,0 25 15,0-1-15,0-24 16,0 25-16,0-1 16,0-24-16,25 25 15,-25-1-15,25-24 16,-25 0-16,25 0 16,0 0-16,-25-1 15,24 1-15,1-25 16,0 25-16,0 0 15,-50 0 32,0-25-31,0 0-16,1 24 16,-1-24-16,0 25 15,-25-25 1,26 0-16,-1 25 15,0-50-15,0 25 16,0-25 0</inkml:trace>
  <inkml:trace contextRef="#ctx0" brushRef="#br0" timeOffset="54640.8374">24433 1811 0,'0'0'0,"24"-25"15,1 0 1,0 25 0,0-25-16,0 25 15,-1 0 1,1 0-16,0 0 15,0 0-15</inkml:trace>
  <inkml:trace contextRef="#ctx0" brushRef="#br0" timeOffset="55313.0562">24879 2158 0,'0'0'0,"0"-25"31,25 0-16,0 1 1,-25-1 0,25 0-16,-1 0 15,-24 0 1,25 1-16,0 24 47,0 24-16,0 1-15,-1 0-1,1-25-15,-25 25 16,25-25-16,0 25 16,0-25-1,-25 24-15,24-24 31,-24-24-31,25 24 16,-25-25-16,25 25 16,0-25-16,-25 0 15,25 0-15,24-49 16,-24 49 0,-25 0-1,25 25-15,-25-24 31,-25 24 16</inkml:trace>
  <inkml:trace contextRef="#ctx0" brushRef="#br0" timeOffset="55888.5156">25871 1712 0,'-25'0'63,"25"24"-63,0 1 15,0 0-15,0 0 16,0 24-16,-24 1 15,24 0-15,0-1 16,0 1-16,-25-25 16,25-1-16,0 26 15,0-25-15,0 0 16,25-25 31,-1-25-32</inkml:trace>
  <inkml:trace contextRef="#ctx0" brushRef="#br0" timeOffset="56768.2527">26119 1587 0,'-24'0'31,"24"25"-31,24-25 16,-24 25-1,25-25-15,0 0 16,0 25-16,0-25 16,-1 25-16,1-25 15,-25 25-15,25-1 16,0-24-16,0 25 15,-1 0-15,1-25 16,-25 25-16,25 0 16,-25-1-1,25 1-15,-25 0 0,0 0 16,-25 0-16,0 24 31,0-24-31,-24 0 16,24 0-16,0-25 15,-24 24-15,24 1 16,0 0-16,0-25 16,25 25-1,0-50 79,25 25-78,0 0-1,0-25-15,-1 25 16,1 0 0,0 0-16,0 0 15,0 0-15,24 0 16,-24 0-16,0 25 15,24-50-15,-24 25 16,0 0-16,0 0 31,0 0-31,-1 0 32,-48-25 14,-1 1-30</inkml:trace>
  <inkml:trace contextRef="#ctx0" brushRef="#br0" timeOffset="86680.788">5259 4242 0,'-25'24'78,"25"1"-47,0 0-31,0 0 16,0 0-16,0 24 15,0-24-15,0 0 16,-25 24-16,25 1 16,0-25-16,0 24 15,0 1-15,0-25 16,0 0-16,0-1 15,0 1-15,25-25 16,0-25 15</inkml:trace>
  <inkml:trace contextRef="#ctx0" brushRef="#br0" timeOffset="87088.7126">5407 4440 0,'0'25'31,"0"0"-15,0-1-1,25 1-15,-25 0 16,25 0-1,-25 0-15,25-1 16,0-24 0,-1-24 15,1 24-31,0-25 16,-25 0-16,25 0 0,-25 0 15,25-24 1,-50 24-16,25 0 15,-25 0 1,0 25-16,0 0 16,1 25-16,-1 0 15,-25-25-15,25 25 16,1 0-16,24-1 16,-25-24-16</inkml:trace>
  <inkml:trace contextRef="#ctx0" brushRef="#br0" timeOffset="87633.7851">5184 4887 0,'50'0'0,"-100"0"0,-24-25 16,24 25-16,1-50 16,24 0-16,-25 1 15,25-1-15,1-24 16,-1-1-16,25 1 16,0 24-16,25-24 15,-1 24 1,1 1-16,25-1 15,-1 1-15,26 24 16,-1 0-16,-24 0 16,49 25-16,-49 0 15,24 0-15,0 25 16,-24 0-16,24 24 16,-24 1-16,-25 24 15,0-24-15,-1 49 16,-24-24-16,0-1 15,-24 0-15,24 1 16,-25-1-16,-25 1 16,25-26-16,-24 1 15,24 0-15,0-26 16,-24 1-16,24-25 16,-25 0-16,25-25 15,1 1-15,-26-26 16,50 0-16,-25 1 15</inkml:trace>
  <inkml:trace contextRef="#ctx0" brushRef="#br0" timeOffset="88352.3627">6747 4266 0,'-25'0'0,"50"0"47,-25-24-47,25 24 16,-1 0-16,26 0 15,0-25-15,-1 25 16,-24 0-16,25 0 16,-1 0-16,-24 0 15,0 0-15,0 0 16</inkml:trace>
  <inkml:trace contextRef="#ctx0" brushRef="#br0" timeOffset="88656.5577">6796 4043 0,'0'0'0,"-24"-25"16,48 50 30,-24 0-46,25 0 16,-25 0-16,0-1 16,0 26-16,0-25 15,-25 24-15,25-24 16,0 0-16,0 0 16,0 0-16,0-50 46,25 0-30,-25 0-16,25 0 16</inkml:trace>
  <inkml:trace contextRef="#ctx0" brushRef="#br0" timeOffset="89177.1951">6945 3944 0,'0'0'0,"0"-25"15,25 0-15,-25 1 16,25 24 15,-25 24-31,0 1 16,0 0-1,0 25-15,0-1 0,0-24 16,0 25-16,0-1 16,-25 1-1,25-1-15,0 1 0,0 0 16,0-1-16,0 1 15,0-1 1,0 1-16,25-25 0,-25 0 16,25-1-16,0 1 15,-1 0-15,26-25 16,-25 25-16,0-25 16,-1 0-1,-24 25 16,-24-25-15,-1 0-16,0-25 16,-25 50-1,-24-50-15,24 25 0,26 0 16,-26 0-16,25 0 16,0 0-16,50-25 15,0 0 1,0 0-1,0 1-15,24-26 16,-24 25-16,0-24 16,0-1-16,-1 0 15</inkml:trace>
  <inkml:trace contextRef="#ctx0" brushRef="#br0" timeOffset="89631.969">7417 4018 0,'0'0'0,"0"-24"0,24 24 16,-24 24 0,0 1-1,0 0-15,-24 25 16,24-26-16,-25 1 16,0 25-1,25-25-15,-25 24 16,25-24-16,-25 0 15,1 0-15,24-1 16,0-48 15,24 24-31,-24-25 16,25 25-16,0-25 16,0 25-16,0 0 15,-25 25-15,24-25 16,1 25-16,-25-1 15,0 26 1,0-25-16,0 0 16,0-1-16,0 1 15,-25 0 1,25 0-16,25-50 31,-25 0-15,25 0-1,-25-24-15</inkml:trace>
  <inkml:trace contextRef="#ctx0" brushRef="#br0" timeOffset="89904.2411">7615 3994 0,'0'0'0,"25"-25"16,-25 0-16,0 50 46,-25 0-46,25-1 16,-25 1-16,0 0 16,25 0-1,0 0-15,-24-1 0,48-24 16,-24 25-16,25-25 16,0 25-1,0-25-15,24 0 16,-24-25-16,0 25 15,0 0-15,0 0 16,-25 25-16</inkml:trace>
  <inkml:trace contextRef="#ctx0" brushRef="#br0" timeOffset="90152.1186">7689 4316 0,'0'0'15,"-24"25"-15,24 0 32,0-1-32,0 1 15,0 0 1,0 0-16,0 0 16,0 24-16,0-24 15,-25 0-15,25 0 16,25-50 15,-25 0-31</inkml:trace>
  <inkml:trace contextRef="#ctx0" brushRef="#br0" timeOffset="90409.4335">7838 4316 0,'0'0'0,"0"25"46,0 0-46,0-1 16,0 1-16,0 25 16,0-1-1,0 1-15,0 24 16,25 26-16,-25-26 0,0 25 16,0-24-1,0 24-15,0-25 16,0-24-16,0 24 15,0-49-15,0 0 16,0 0-16</inkml:trace>
  <inkml:trace contextRef="#ctx0" brushRef="#br0" timeOffset="90904.167">8260 3969 0,'25'0'32,"0"25"-17,24-25-15,-24 0 16,0 24-16,24-24 15,-49 25-15,25 0 16,0-25-16</inkml:trace>
  <inkml:trace contextRef="#ctx0" brushRef="#br0" timeOffset="91192.3966">8210 4291 0,'0'0'0,"-49"0"0,24 25 15,0-25 1,0 0-16,50 25 16,0-50-1,25 25-15,-1 0 16,26 0-16,-26 0 16,1-25-16,-1 25 15,1 0-15,0-25 16,-26 25-16,1 0 15,-50 0 17,1-24-32,-1 24 15,-25 0-15,25-25 16</inkml:trace>
  <inkml:trace contextRef="#ctx0" brushRef="#br0" timeOffset="91433.7521">8359 4192 0,'0'0'0,"-25"0"15,25-25-15,-24 25 16,48 0 15,-24 25-15,25-25-16,-25 25 15,25 0-15,-25 24 16,-25-24-16,25 25 16,-25-1-1,1 1-15,24-25 16,-25 24-16,25 1 15,-25-25-15,25-1 16,25-24 15,0-24-31</inkml:trace>
  <inkml:trace contextRef="#ctx0" brushRef="#br0" timeOffset="91728.541">8483 4415 0,'0'0'0,"0"-25"0,25 25 15,-25 25 32,0 0-31,0 25-16,0-26 16,0 1-16,25 25 15,-25-25-15,25-1 16,-1 1-16,1 0 15,0 0-15,25-25 16,-26 0-16,1 0 16,0-25-16,0 25 15,0-25 1,-1 25-16,1-25 16,-25 1-16,25-1 15,-25 0-15</inkml:trace>
  <inkml:trace contextRef="#ctx0" brushRef="#br0" timeOffset="91928.0068">9004 3770 0,'0'0'0,"-25"0"0,50 0 16,-25 25-1,0 0 1,25 25 0,-50-26-16,25 1 0,0 0 15</inkml:trace>
  <inkml:trace contextRef="#ctx0" brushRef="#br0" timeOffset="92128.4712">8905 4192 0,'0'25'0,"-25"-25"16,50 25-16,-25-1 15,25 1 1,-25 0-16,0 0 16,0 0-1,0-1 1</inkml:trace>
  <inkml:trace contextRef="#ctx0" brushRef="#br0" timeOffset="92457.2929">9029 4068 0,'0'0'0,"-25"-25"0,50 0 15,0 25 16,0 0-31,-1 0 16,1 25-16,0-25 16,25 0-16,-1 25 15,-24-25-15,0 0 16,0 25-16,-1-25 16,1 25-16,-25-1 31,-25-24-31,25 25 15,-24 0-15,-1-25 16,0 25-16,0-25 16,0 25-16,1-25 15,-1 0-15,0 0 16,0 0-16,0-25 16</inkml:trace>
  <inkml:trace contextRef="#ctx0" brushRef="#br0" timeOffset="92679.6976">9103 4068 0,'-24'0'16,"24"25"0,0 0-1,0-1-15,0 1 16,0 0-16,0 0 15,-25 0-15,25-1 16,0 1-16,0 0 16</inkml:trace>
  <inkml:trace contextRef="#ctx0" brushRef="#br0" timeOffset="92848.2472">9252 4142 0,'0'25'31,"0"0"-15,25 0-16,-25 0 16,0-1-16,0 1 15</inkml:trace>
  <inkml:trace contextRef="#ctx0" brushRef="#br0" timeOffset="93192.328">9054 4465 0,'0'0'0,"-25"0"0,0 0 16,75 0 15,-25-25-31,-1 25 15,26 0 1,-25 0-16,24 25 16,-24-25-1,0 0-15,25 0 0,-26 0 16,1 25-16,0-25 16,0 24-1,-50 1 1,25 0-16,-25-25 15,0 25-15,1 0 16,-1-25 0,0 24-16,0-24 15,0 0-15,25-24 16</inkml:trace>
  <inkml:trace contextRef="#ctx0" brushRef="#br0" timeOffset="93448.1499">9153 4341 0,'0'0'0,"-25"0"31,0 25-31,25-1 16,-24 76-1,24-76 1,24 26-16,-24 0 15,0-1-15,0-24 16,0 0-16,0 0 16,0-1-16,25-24 15</inkml:trace>
  <inkml:trace contextRef="#ctx0" brushRef="#br0" timeOffset="93815.6737">9748 3969 0,'0'0'16,"25"0"-1,0 0 1,-25 25 0,25-1-16,-25 26 15,0-25-15,0 24 16,0 1-16,0 0 16,0-1-16,24 1 15,-24-1-15,0 1 16,0 0-16,0-26 15,0 1-15,0 0 16,-24-50 31</inkml:trace>
  <inkml:trace contextRef="#ctx0" brushRef="#br0" timeOffset="94016.1523">9649 4316 0,'0'0'0,"-25"0"31,25 25-31,25-25 16,-25 25-16,0-1 16,0 1-1,0 0-15,25-25 16,-25 25-1,25-25 1</inkml:trace>
  <inkml:trace contextRef="#ctx0" brushRef="#br0" timeOffset="94208.1455">10046 4316 0,'0'0'0,"25"25"16,0-25-1,-25 25-15,24-1 16,-24 1-16,25-25 16,-25 25-16,25 0 15</inkml:trace>
  <inkml:trace contextRef="#ctx0" brushRef="#br0" timeOffset="94473.437">10418 3820 0,'0'0'0,"-25"0"15,0 0-15,50 0 32,0 25-32,0-25 15,0 25-15,24-25 16,26 24 0,-26-24-16,-24 25 15</inkml:trace>
  <inkml:trace contextRef="#ctx0" brushRef="#br0" timeOffset="94736.7332">10393 4093 0,'0'0'0,"-25"0"0,1 25 16,-1-25-16,50 0 31,-1 0-31,1 0 15,25-25-15,24 25 16,-24 0-16,-1-25 16,26 25-1,-26 0-15,-24-25 16,25 25-16,-25 0 16,-50 0 15</inkml:trace>
  <inkml:trace contextRef="#ctx0" brushRef="#br0" timeOffset="95024.4689">10443 3746 0,'0'0'0,"-25"-50"0,25 25 15,25 0-15,-25 50 31,25 0-15,-25 0-16,24 24 16,-24 1-16,0 24 15,-24 1-15,24-1 16,0-24-16,-25 24 16,0-24-16,25-1 15,-25 1 1,25-25-16,0 0 15,25-25 1</inkml:trace>
  <inkml:trace contextRef="#ctx0" brushRef="#br0" timeOffset="95200.9973">10517 4167 0,'0'0'0,"0"-25"0,25 50 31,-25 0-31,25 0 15,0-25-15,-1 25 16,-24-1-16,25 1 16,0 0-16,0 0 15,0-25 1</inkml:trace>
  <inkml:trace contextRef="#ctx0" brushRef="#br0" timeOffset="95401.461">10840 3845 0,'0'0'16,"-25"0"-16,50 0 31,-1 0-15,-24 25-16,25-25 15,0 24-15,0-24 16,-25 25-16</inkml:trace>
  <inkml:trace contextRef="#ctx0" brushRef="#br0" timeOffset="95568.0294">10815 4018 0,'0'0'0,"-25"0"0,0 25 16,0-25-16,50 0 31,0 0-31,25 0 16,-26 0-16,26-25 15,0 25-15,-26 0 16</inkml:trace>
  <inkml:trace contextRef="#ctx0" brushRef="#br0" timeOffset="95867.243">10815 3746 0,'0'0'0,"0"-25"16,0 50 15,0-1-31,0 1 15,0 25-15,25-1 16,-25-24-16,-25 25 16,25-1-16,0 1 15,-25 0-15,0-1 16,25 1-16,-25-25 16,1-1-16,-1 1 15,25 0-15,-25-25 16</inkml:trace>
  <inkml:trace contextRef="#ctx0" brushRef="#br0" timeOffset="96016.8449">10815 4118 0,'0'0'0,"25"0"16,-1 0-16,-24 24 16,25-24-16,0 0 15,0 25 1,0 0-16,-1 0 15,-24 0 1</inkml:trace>
  <inkml:trace contextRef="#ctx0" brushRef="#br0" timeOffset="96544.4316">10641 4390 0,'0'0'0,"-25"0"15,1 0-15,-1 25 16,25 0 0,25 0-1,-25 0-15,0-1 16,0 26-16,0-25 16,0 0-16,0-1 15,24-48 16,1-1-15,0 0-16,-25 0 16,25-24-16,0 24 15,-1-25-15,1 25 16,-25 1-16,25-1 16,-25 0-1,0 0 1,25 25-1,-25 25 1,25-25-16,-1 0 16,-24 25-16,25 0 15,-25-1-15,25 1 16,-50 25-16,50-25 16,-25 24-16,0-24 15,0 0-15,0 24 16,0-24-16,0 0 15,0 0-15,0-50 32</inkml:trace>
  <inkml:trace contextRef="#ctx0" brushRef="#br0" timeOffset="96712.5215">10914 4490 0,'0'0'0,"0"-25"15,-25 25-15,0-25 16,25 50 31,25-25-47,-25 25 15,25-25 1,0-25-16,24 25 16,-24 0-16</inkml:trace>
  <inkml:trace contextRef="#ctx0" brushRef="#br0" timeOffset="96987.7899">11261 4217 0,'0'0'0,"-24"0"16,48 0-1,1 0 1,0 0-16,25-25 15,-1 25-15,-24 0 16,25 0 0,-1-25-16,-24 25 0,0 0 15,0 0-15,-50 0 47,25-25-47,-25 25 16</inkml:trace>
  <inkml:trace contextRef="#ctx0" brushRef="#br0" timeOffset="97389.3019">11361 3944 0,'0'0'0,"0"25"63,0 24-63,0-24 15,0 25-15,0-1 16,0 1-16,0 0 16,0-1-16,0 1 15,0 24-15,0-24 16,0-1-16,0 1 16,0-25-16,0 0 15,0-1-15,-25-24 31,0-24-15,0-1-16,0 0 16,1 0-16,-1 0 15,25 1-15,0-1 16,25 0 0,-25 0-1,24 25-15,1-25 16,25 1-16,-25-1 15,-1 0-15</inkml:trace>
  <inkml:trace contextRef="#ctx0" brushRef="#br0" timeOffset="97737.8762">11633 3671 0,'0'0'0,"0"-25"0,0 50 31,0 0-31,-24 0 16,24 0-16,0-1 15,0 1-15,0 0 16,0 0-16,24 0 16,1-1-1,0-24 1,-25 25-16,25-25 15,0 0-15,-1 0 16,1 25 15,-50 0-15,1 0 0,24-1-16,-25 1 15,0-25-15,0 25 16</inkml:trace>
  <inkml:trace contextRef="#ctx0" brushRef="#br0" timeOffset="97992.1826">11584 4118 0,'0'24'31,"0"1"-16,0 0 1,0 0-16,0 24 0,-25-24 16,25 25-16,0-25 15,0-1-15,0 1 16,25 0-16,-25 0 16,25 0 15</inkml:trace>
  <inkml:trace contextRef="#ctx0" brushRef="#br0" timeOffset="98520.2807">11658 4093 0,'0'0'0,"0"-25"15,0 0-15,25 50 31,0-25-15,0 0-16,-1 25 16,1-25-16,0 25 15,25-25-15,-26 24 16,1-24-16,0 25 16,0 0-1,0 0-15,-50 0 16,0-1-1,0 1-15,0 0 16,-24-25-16,-1 25 16,-24 0-16,24-1 15,-24 1-15,24 0 16,1 0 0,-1-25-16,25 25 15,50-25 1,0 0-1,24-25-15,1 25 16,-25 0-16,24 0 16,26 0-16,-26 0 15,-24 0-15,25-25 16,-1 25-16,1 0 16,-25 0-16,0 0 15,-50 0 32</inkml:trace>
  <inkml:trace contextRef="#ctx0" brushRef="#br0" timeOffset="98768.6172">11757 4118 0,'0'24'47,"0"1"-47,0 0 15,0 0-15,0 24 16,-24 51 0,-1-51-16,0 26 15,0-26-15,0 1 16,1-25-16,-1-1 15,25 1-15</inkml:trace>
  <inkml:trace contextRef="#ctx0" brushRef="#br0" timeOffset="99000.0133">11807 4539 0,'0'25'15,"25"-25"1,0 25-16,-1 0 16,1-1-16,0 1 15,25 0-15,-26 0 16,1-25-16,0 25 16,0-25-16,-25 24 15,0-48 16</inkml:trace>
  <inkml:trace contextRef="#ctx0" brushRef="#br0" timeOffset="103912.4645">14461 3597 0,'-25'24'15,"25"1"17,0 0-17,0 0-15,25 0 16,-25 24-16,0 1 15,0 0-15,-25 24 16,25-24-16,-24 24 16,24 0-16,-25-24 15,25 24-15,-25 1 16,25-26-16,0 1 16,0 0-16,-25-26 15,25 1-15,0 0 16,0 0-16,25-50 31,-25 0-31,0 0 16</inkml:trace>
  <inkml:trace contextRef="#ctx0" brushRef="#br0" timeOffset="104272.0244">14461 3547 0,'0'0'0,"25"25"47,0-25-32,24 25-15,-24-1 16,0 1-16,0 0 16,0 0-16,-1 0 15,-24 0-15,0-1 16,0 1-16,-24-25 16,24 25-16,-25 0 15,0-25-15,0 25 16,0-25-1,1 24-15,-1-24 0,0 25 16</inkml:trace>
  <inkml:trace contextRef="#ctx0" brushRef="#br0" timeOffset="104810.0951">14784 4068 0,'24'0'31,"-24"25"-15,25-25-1,0 25 1,0-1-1,0-24 1,-25 25-16,0 0 31,-25-25-31,25 25 0,-25-25 16,0 0-16,0 25 16,1-25-16,-1 0 15,0 0-15,0 0 16,0 0-16,25 24 15,-24-24-15,48 0 47,1 0-31,0 0 0,0 0-16,24 0 15,-24 0-15,0 0 16,0 0-16,0 0 15,-1 0-15,1 0 16,-25-24 15</inkml:trace>
  <inkml:trace contextRef="#ctx0" brushRef="#br0" timeOffset="105272.3725">15230 4068 0,'0'0'0,"0"25"15,-25-25 1,25 25 0,0-1-16,-25-24 15,25 25 1,25 0-16,-25 0 15,0 0-15,25-25 16,-25 24 0,25 1-1,0-25 1,-1 0 0,1-25-1,0 25-15,0-24 16,0-1-1,-25 0-15,0 0 16,0 0-16,0 1 16,0-1-16,-25 0 15,0 0 1,0 0 0,0 25-16,1 0 15,-1 25-15,0-25 16,-25 25-1,26 0-15</inkml:trace>
  <inkml:trace contextRef="#ctx0" brushRef="#br0" timeOffset="106112.3435">16148 4068 0,'25'0'78,"-1"0"-78,1 0 16,0 0 0,0 0-16,24-25 15,-24 25-15,0 0 16,0 0-16,0 0 16,0 0-16,-1-25 15,1 25-15,0 0 16</inkml:trace>
  <inkml:trace contextRef="#ctx0" brushRef="#br0" timeOffset="108112.5276">17462 3770 0,'0'-24'16,"-24"24"-1,48 0 63,-24 24-62,25-24-16,0 0 16,0 25-16,0-25 15,-25 25-15,25 0 16,-25 0 0,0-1-16,-25 1 15,0-25 1,0 25-16,0-25 15,0 25-15,-24-25 16,24 25 0,-25-25-16,26 24 15,-1-24-15,0 0 16,25-24 46,25 24-46,0-25-16,-1 25 16,1 0-16,0 0 15,0 0-15,0 0 16,-1 25-16,1-25 16,25 0-1,-25 24-15,0 1 16,-1-25-16,-24 25 15,25-25 1,0 25-16,-50-25 0,25 25 16,0-1-16,-25 1 15,1 0 1,-1-25-16,0 25 16,0-25-16,0 0 15,0 0 1,1 25-16,-26-25 0,25 0 15,0 0 1,1-25 0,48 25 31,1 0-32,0 25 1</inkml:trace>
  <inkml:trace contextRef="#ctx0" brushRef="#br0" timeOffset="108344.9063">17909 4366 0,'0'0'0,"0"24"16,-25-24-1</inkml:trace>
  <inkml:trace contextRef="#ctx0" brushRef="#br0" timeOffset="112892.4777">20439 3621 0,'-25'0'141,"50"25"-125,-25 0-1,0 0-15,0 25 16,0-1-16,-25 1 16,25 24-16,0-24 15,-25 24-15,1 25 16,24-24-16,-25-1 15,0 1-15,25-1 16,0-24-16,-25-1 16,25 1-1,0-1-15,0-24 0,0 0 16,0 0-16,0 0 16,0-50 15,0 0-31,0 0 15,0 0-15</inkml:trace>
  <inkml:trace contextRef="#ctx0" brushRef="#br0" timeOffset="113545.2403">20464 3696 0,'0'-25'16,"0"50"62,25-25-78,-25 25 16,24-25-16,1 0 15,0 0-15,0 25 16,0-25-16,-1 24 16,1 1-1,0-25-15,0 25 0,0 0 16,-25 0 15,-25-1-31,0-24 16,25 25-16,-25 0 15,0-25-15,-24 25 16,24-25-16,-25 25 16,26-25-16,-1 24 15,0-24-15,0 0 16,0 25 0</inkml:trace>
  <inkml:trace contextRef="#ctx0" brushRef="#br0" timeOffset="115144.9876">20861 4167 0,'0'-25'16,"-25"25"0,50 25 46,0-25-46,-25 25-1,24-25-15,1 25 16,0-25-16,0 25 16,-25-1-1,25-24-15,-25 25 16,-25-25-16,25 25 15,-25 0 1,0-25 0,0 25-16,-24-1 15,24-24-15,0 0 16,0 25 0,1-25-16,48 0 78,1 0-63,0 0-15,0 0 16,0 25-16,-1-25 16,1 0-16,0 0 15,0-25 16</inkml:trace>
  <inkml:trace contextRef="#ctx0" brushRef="#br0" timeOffset="115592.2972">21183 4217 0,'0'0'0,"25"-25"15,-25 50 32,0 0-31,0-1-16,0 1 16,0 0-16,0 0 15,0 0 1,0-1-16,25-24 15,-25 25-15,25 0 16,-1-25 0,1 0-1,0-25-15,0 0 16,24 25 0,-49-24-16,25-1 15,-25 0-15,0 0 16,0 0-16,-25 1 15,25-1-15,-24 25 16,-1 0-16,0 0 16,0 25-16,0-25 15,1 24-15,48 1 32</inkml:trace>
  <inkml:trace contextRef="#ctx0" brushRef="#br0" timeOffset="115872.5475">21679 4341 0,'0'0'0,"0"-25"31,25 25 0,0 25-15,0-25-1,0 0-15,-1 0 16,1 0-16,0 0 16,0 0-1,0 0-15</inkml:trace>
  <inkml:trace contextRef="#ctx0" brushRef="#br0" timeOffset="116439.566">22027 4217 0,'-25'25'15,"50"-25"32,-1 24-31,1-24-1,0 25 1,0 0 0,0 0-1,-50 0-15,25-1 16,-25 1 0,0 0-1,0-25-15,1 25 16,-1-25-16,0 25 15,0-25 1,0 0-16,1 0 16,48 0 46,1 0-46,25-25-16,-25 25 15,-1 0-15,1 0 16,0 0-16,0 0 16,0 0-16,-1 0 15,1 0 1</inkml:trace>
  <inkml:trace contextRef="#ctx0" brushRef="#br0" timeOffset="116799.6003">22374 4018 0,'0'0'0,"0"25"62,0 0-46,-25 0 0,25 0-16,0 24 15,0-24-15,0 25 16,0 24-16,0-24 15,0 24-15,0 0 16,-25 1-16,25-1 16,0-24-16,0 24 15</inkml:trace>
  <inkml:trace contextRef="#ctx0" brushRef="#br0" timeOffset="118320.0854">24011 3820 0,'0'0'0,"-25"0"16,50 25 15,0-25-15,0 25-1,-1-25-15,1 0 16,0 0-1,-25 24-15,25-24 0,0 0 16,-1 25-16,1-25 16,0 0-1</inkml:trace>
  <inkml:trace contextRef="#ctx0" brushRef="#br0" timeOffset="118986.3115">23763 4167 0,'25'0'78,"-1"0"-46,1 0-17,0 0 1,0 0-16,0 0 16,0 0-16,-1 0 15,26 0-15,-25-25 16,24 25-16,1 0 15,0 0-15,-1 0 16,1 0-16,-1 0 16,-24 0-16,25 0 15,-1 0-15,1 0 16,-25 0-16,0 0 16,-1 0-16,26 25 15,-25-25 1,0 0-1,-1 0 1,-48 0 62,-1-25-62</inkml:trace>
  <inkml:trace contextRef="#ctx0" brushRef="#br0" timeOffset="158480.4202">5283 6375 0,'0'25'93,"25"-1"-77,-50 1 0,25 0-1,0 0-15,0 0 16,0-1-16,0 26 15,0-25-15,0 0 16,0-1-16,0 1 16,0 0-16,0 0 15,25-25 32,-25-25-47</inkml:trace>
  <inkml:trace contextRef="#ctx0" brushRef="#br0" timeOffset="158786.602">5457 6375 0,'0'25'16,"0"-1"-1,0 1 1,-25 0-16,25 25 16,0-26-1,0 26-15,0-25 16,0 24-16,0-24 16,-25 0-16,25 0 15,0 0-15,0-1 16,0 1-1,0-50 17</inkml:trace>
  <inkml:trace contextRef="#ctx0" brushRef="#br0" timeOffset="159491.2478">5085 6821 0,'0'0'0,"0"-25"16,-25-24-16,0 24 16,25 0-16,-24-24 15,24-1-15,0 25 16,0-24-16,0-1 15,24 0-15,-24 1 16,25-1-16,25 1 16,-25 24-16,-1-25 15,1 25-15,0 1 16,25-1-16,-26 25 16,26-25-16,-25 25 15,24-25-15,51 50 16,-51 0-1,1 0-15,-25-1 16,24 26-16,-24 0 16,0 24-16,-25 0 15,25-24-15,-25 24 16,-25 1 0,0-26-16,25 26 0,-25-26 15,0 1 1,1-25-16,-1 0 15,0 0-15,-25-1 16,1 1 0,24-50-16,0 25 15,0 0-15,1-24 16,-1 24-16,0 0 16,0-25-16,0 0 15,1 0 1</inkml:trace>
  <inkml:trace contextRef="#ctx0" brushRef="#br0" timeOffset="166529.559">6871 6226 0,'0'0'0,"0"25"32,0 0-1,0-1-15,-25-24-16,25 25 15,-25 0-15,25 25 16,0-26-16,-25 1 15,25 0-15,-24 0 16,24 0-16</inkml:trace>
  <inkml:trace contextRef="#ctx0" brushRef="#br0" timeOffset="166808.3366">7144 6102 0,'0'25'47,"25"0"-31,-25-1-16,0 1 15,24 25-15,-24-25 16,25-1-16,-25 1 16,-25 0-16,25 25 15,0-26-15</inkml:trace>
  <inkml:trace contextRef="#ctx0" brushRef="#br0" timeOffset="167216.753">6945 6474 0,'0'0'0,"-24"0"0,-1 0 16,0 0-16,50 0 47,0 0-32,-1 0 1,1 0-16,0 25 15,25-25-15,-26 0 16,1 25-16,0-25 16,0 24-16,0-24 15,-1 0-15,-24 25 16,0 0-16,-24 0 16,24 0-1,-25-1-15,25 1 16,-25 0-16,0-25 15,0 25-15,1 0 16,-1-1 0,0-24-16,0 0 15,0 0 1,1-24-16,24-1 16</inkml:trace>
  <inkml:trace contextRef="#ctx0" brushRef="#br0" timeOffset="167450.1485">6945 6499 0,'0'25'16,"0"-1"-16,-24 1 15,24 0 1,0 0-16,0 0 15,-25 24-15,25-24 16,0 0-16,0 0 16,-25-1-16,50-24 15,0 0 1</inkml:trace>
  <inkml:trace contextRef="#ctx0" brushRef="#br0" timeOffset="167671.5342">7417 6251 0,'24'0'32,"-24"25"-17,25-1-15,0 1 16,0 0-1,0 0 1</inkml:trace>
  <inkml:trace contextRef="#ctx0" brushRef="#br0" timeOffset="167839.6384">7764 6127 0,'0'25'16,"-25"-1"0,25 1-1,-25 0-15,25 25 16,-25-26-16,1 1 16,-1 0-16</inkml:trace>
  <inkml:trace contextRef="#ctx0" brushRef="#br0" timeOffset="168072.0167">7417 6449 0,'0'0'0,"24"0"47,26-25-32,-25 25 1,24 0-16,1-24 15,0 24-15,-26 0 16,26-25-16,-25 25 16,24-25-16,-24 0 15</inkml:trace>
  <inkml:trace contextRef="#ctx0" brushRef="#br0" timeOffset="168607.7205">7565 5928 0,'0'-24'16,"0"48"62,0 1-47,0 0-15,25 0-1,-25 0 1,0-1 0,0 1-16,-25 0 15,25 25-15,0-26 16,0 26-16,0 24 16,0-24-16,0 24 15,0-24-15,0 0 16,0-1-16,0 1 15,0-25-15,0-1 16,0 1-16,0 0 16,-24-50 15,-1 25-15,25-25-16,0 1 15,-25-1-15</inkml:trace>
  <inkml:trace contextRef="#ctx0" brushRef="#br0" timeOffset="168792.2283">7466 6499 0,'0'25'16,"0"-1"-1,0 1 1</inkml:trace>
  <inkml:trace contextRef="#ctx0" brushRef="#br0" timeOffset="168967.7573">7615 6499 0,'0'0'0,"25"0"16,0 0-1,-25 25-15,24-25 16,-24 24 0</inkml:trace>
  <inkml:trace contextRef="#ctx0" brushRef="#br0" timeOffset="169432.5155">7417 6375 0,'-25'0'0,"25"25"47,0-1-32,25 1 1,-25 0-16,0 0 16,0 0-16,0 24 15,24-24-15,-24 0 16,0 0-16,25-1 15,0 1 1,25 0 15,-26-50-31,1 25 0,25 0 16,-25 0-16,-1-25 16,1 25-1,0 0-15,0 0 16,0 0-1,-25-24 17,-25-1-17</inkml:trace>
  <inkml:trace contextRef="#ctx0" brushRef="#br0" timeOffset="170075.8213">7888 6028 0,'0'0'0,"0"24"32,25-24-17,-1 0 1,-24 25 0,25-25-16,0 0 15,0 0 1,-25 25-1,25-25-15,0 25 16,-25 0 0,-25-1-1,25 1-15,-25-25 16,25 50-16,-25-25 16,0-1-16,25 1 15,-25 25 1,25-25-16,0-1 15,-24 1-15,24 0 16,0 0-16,24 0 16,-24-1-1,25-48 1</inkml:trace>
  <inkml:trace contextRef="#ctx0" brushRef="#br0" timeOffset="171040.239">7491 6325 0,'-25'0'16,"25"-25"-16,25 25 15,-25-24-15,25 24 16,24-25-16,-24 0 16,25 0-16,-1 0 15,1 1 1,0-1-16,-1 0 15,1 0-15,-25 25 16,-1-25-16</inkml:trace>
  <inkml:trace contextRef="#ctx0" brushRef="#br0" timeOffset="171272.1243">7491 6400 0,'0'0'0,"-25"0"0,50 0 31,0-25-31,0 25 16,24-25-16,1 25 15,-25-25-15,24 25 16,1-25-16,-1 25 15,-24 0-15,0 0 16</inkml:trace>
  <inkml:trace contextRef="#ctx0" brushRef="#br0" timeOffset="171488.5464">7491 6573 0,'0'0'0,"-25"0"0,0 0 15,1 25-15,48-50 32,1 25-32,25 0 15,-1-25-15,26 1 16,-26-1-16,26 0 16,-1 25-16,-24-25 15,-1 0-15,1 25 16</inkml:trace>
  <inkml:trace contextRef="#ctx0" brushRef="#br0" timeOffset="171816.1903">6821 6573 0,'0'0'15,"-25"0"-15,1-25 16,-1 25-16,25-24 16,25 24-1,-1-50-15,51 25 16,24-24-16,0 24 15,25-25-15,-24 25 16,24-24-16,-25 24 16,0 0-16,-25 25 15,1-25-15,-26 25 16</inkml:trace>
  <inkml:trace contextRef="#ctx0" brushRef="#br0" timeOffset="172033.6397">7193 6598 0,'0'0'0,"-24"0"0,-1 25 16,0-25-16,50-25 16,0 25-16,49-25 15,0 0 1,26 1-16,-1 24 15,0-50-15,25 25 16,-25 0-16,0 1 16</inkml:trace>
  <inkml:trace contextRef="#ctx0" brushRef="#br0" timeOffset="172512.3532">8558 6003 0,'-25'25'0,"0"-1"32,25 1-32,-25 0 15,25 0-15,-25 24 16,25 1-16,-24-25 16,-1 24-16,25-24 15,0 25-15,0-25 16,0-1-16,0 1 15,25-25-15</inkml:trace>
  <inkml:trace contextRef="#ctx0" brushRef="#br0" timeOffset="172743.7247">8731 6003 0,'0'0'15,"-25"0"-15,25-25 0,25 50 47,-25 0-47,25-1 16,-25 1-16,25 0 16,-25 25-16,0-26 15,0 1-15,0 0 16,0 25-16</inkml:trace>
  <inkml:trace contextRef="#ctx0" brushRef="#br0" timeOffset="173096.3038">8558 6350 0,'0'0'0,"-25"0"16,-25 0-16,25 0 15,50 0 16,0 0-15,25 0 0,-26 25-16,26-25 0,0 0 15,-26 25 1,26-25-16,-25 0 16,0 24-16,-1-24 0,1 25 15,-25 0 1,-25 0-16,25 0 15,-24 24-15,24-24 0,-25-25 16,0 25 0,0 0-16,0-25 15,1 24-15,-26 1 16,25-25-16,0-25 16,1 25-16,-1-24 15</inkml:trace>
  <inkml:trace contextRef="#ctx0" brushRef="#br0" timeOffset="173304.7485">8533 6400 0,'0'24'32,"-25"1"-32,25 0 15,0 0-15,-25 0 16,25 24-16,0-24 15,0 0-15,0 0 16,25-1 0,0-48-1</inkml:trace>
  <inkml:trace contextRef="#ctx0" brushRef="#br0" timeOffset="173776.5273">9004 5953 0,'50'0'32,"-25"0"-17,-1 0-15,1 0 16,0 25-16,0-25 15,0 25 1,-25 0 0,-25-1-1,25 1-15,-25 0 16,25 0-16,-25 0 16,25 24-16,-25 26 15,25-26 1,-24 26-16,24-1 0,-25 0 15,25 75 1,0-99 0,0-1-16,0 1 15,0 0-15,0-25 16,0-1-16,0 1 16,0-50 30,0-24-46,0 24 16,0-25-16</inkml:trace>
  <inkml:trace contextRef="#ctx0" brushRef="#br0" timeOffset="174296.1361">9128 6251 0,'0'-25'16,"25"50"47,0-25-48,-25 25 1,0-1-16,0 1 15,-25-25 1,0 25-16,25 0 16,-25-25-16,1 25 15,-1-1-15,0 1 16,0 0 15,50-25-15,-25 25-16,25-25 15,-25 25-15,25-25 16,-1 0-16,-24 24 47,-24-24-47,24 25 16,-25-25-16,0 0 15,0 25-15,25-50 31,25 0-31,0 1 16,0-26-16,-1 0 16,26 1-16</inkml:trace>
  <inkml:trace contextRef="#ctx0" brushRef="#br0" timeOffset="174876.1089">9376 5978 0,'0'0'0,"25"-25"0,-50 50 47,25 0-32,0 0-15,-25-1 16,25 1-16,0 0 16,0 0-16,0 0 15,0-1-15,0 1 16,0 0-16,0 0 15,25-25-15,-25 25 16,25-1 0,-25 1-16,0 0 15,0 0 1,25 0-16,0-1 16,-1 1-1,1 0 1,0-25-1,0 0 1,0 0-16,-1 25 16,1 0-16,0-1 31,-25 1-15,0 0-16,-25-25 15,0 25 1,-24-25-1,24 0-15,-25-25 16,26 25-16,-1 0 16,0 0-16,0 0 15,0-25 1,50 25-16,-25-25 16,25 25-16,0-24 15,0-1-15,-1 0 16,1-25-16</inkml:trace>
  <inkml:trace contextRef="#ctx0" brushRef="#br0" timeOffset="175400.2318">10021 5879 0,'25'0'16,"0"0"-1,0 25 1,-1-1 0,1-24-16,-25 25 15,25 0-15,-25 0 16,0 0-16,0-1 15,-25 1-15,25 0 16,-25 0-16,25 0 16,0-1-16,-24 1 15,24 0-15,0 0 16,24-25-16,-24 25 16,0-1-16,25 1 15,-25 0-15,25 25 16,0-26-16,-25 1 15,25 0-15,-25 0 16,24-25-16,-24 25 16,0-1-16,-24 1 15,-1-25 17,0 0-17,0-25-15,0 25 16,1-24-16,-1 24 15,0-25-15,25 0 16,-25 0-16</inkml:trace>
  <inkml:trace contextRef="#ctx0" brushRef="#br0" timeOffset="175600.2137">10021 6276 0,'0'0'0,"0"-25"31,-25 50 0,0-1-15,25 1 0,0 0-1,25-25 1,0 0 0,0 0-1</inkml:trace>
  <inkml:trace contextRef="#ctx0" brushRef="#br0" timeOffset="175872.485">10368 6226 0,'0'0'0,"-24"0"0,24 25 16,-25 0-16,0-1 15,25 1 1,0 0-16,-25 0 15,0 0 1,25-1-16,-24 1 16,24 0-1,24-25 17,1 0-17,0 0-15,0 0 16,0 0-16</inkml:trace>
  <inkml:trace contextRef="#ctx0" brushRef="#br0" timeOffset="176288.3735">9897 6424 0,'-25'0'15,"25"25"17,0 0-32,25-25 15,-25 25-15,25 0 16,-25-1-16,0 1 16,0 0-16,25-25 15,-25 25-15,24 0 16,-24-1-16,25 1 15,0 0 1,25-25 0,-25 0-16,24-25 15,1 25-15,-1-25 16,1 25-16,0 0 16,-1-24-16,-24 24 15,25-25-15,-26 25 16,1-25-1</inkml:trace>
  <inkml:trace contextRef="#ctx0" brushRef="#br0" timeOffset="176544.2">10567 6474 0,'0'25'16,"-25"-25"-16,25 25 15,0-1-15,0 1 16,0 0-16,0 0 16,0 0-16,0-1 15,-25 1-15,50 0 16,-50-25-1,25 25-15,0-50 32</inkml:trace>
  <inkml:trace contextRef="#ctx0" brushRef="#br0" timeOffset="177084.3036">10815 6201 0,'0'0'0,"25"25"63,-1-25-63,1 0 15,0 25-15,0-25 16,0 0-16,-1 0 16,1 25-16,0-25 15,0 0-15,0 0 16,-25 24-16</inkml:trace>
  <inkml:trace contextRef="#ctx0" brushRef="#br0" timeOffset="177352.0809">10815 6400 0,'0'0'0,"-25"24"16,0-24 0,50 25 15,0-25-16,0-25-15,24 25 0,-24 0 16,0 0-16,24 0 16,-24-24-16,25 24 15,-25 0-15,-1 0 16,-24 24 0,25-24-16,-25-24 15</inkml:trace>
  <inkml:trace contextRef="#ctx0" brushRef="#br0" timeOffset="177696.1597">10889 6028 0,'0'0'0,"25"0"47,-25 24-32,0 26-15,0-25 16,0 24-16,0 1 16,0 0-16,0-1 15,0 1-15,0-25 16,0 24-16,25 1 15,-25-25-15,0-1 16,0 1 0,25-25-1,-1-25 1,-24 1-16</inkml:trace>
  <inkml:trace contextRef="#ctx0" brushRef="#br0" timeOffset="178120.5321">11212 6003 0,'0'0'0,"25"25"46,-1-25-30,1 24 0,0-24-16,25 0 15,-26 0-15,1 25 16,0-25 0,0 25-1,-25 0-15,0 0 16,-25-1-1,25 1-15,-25 0 16,0 0-16,25 24 16,-24-24-16,-1 0 15,0 25-15,0-26 16,0 1-16,1 0 16,-1 0-1,0-25 1,25-25-16</inkml:trace>
  <inkml:trace contextRef="#ctx0" brushRef="#br0" timeOffset="178456.6337">11237 6176 0,'0'0'16,"-25"0"-1,0 0 1,25 25 0,25-25-16,-25 25 15,0 0-15,25 0 16,-1-1-16,1 1 16,25 0-1,-25 0-15,-1 0 16,1-1-16,25 1 15,-25 0-15,-1 0 16,1-25 0,-25 25-16,0-50 31,-25 25-15</inkml:trace>
  <inkml:trace contextRef="#ctx0" brushRef="#br0" timeOffset="179642.5013">11857 6003 0,'24'0'16,"-48"25"46,24-1-62,-25 1 16,25 0-16,0 25 15,0-26-15,-25 1 16,25 25-16,0-25 16,0-1-16,0 1 15,0 0 1,-25-25-16,50 25 15,-25-50 1</inkml:trace>
  <inkml:trace contextRef="#ctx0" brushRef="#br0" timeOffset="179871.8733">12055 5854 0,'0'0'0,"25"0"16,-25 25-1,25 0-15,-25-1 16,24 1-16,-24 0 16,25 25-16,-25-26 15,0 26-15,0-25 16,0 24-16</inkml:trace>
  <inkml:trace contextRef="#ctx0" brushRef="#br0" timeOffset="180249.3727">11807 6375 0,'0'0'0,"-25"0"16,25-25-16,25 0 15,0 25 1,24 0 0,-24 0-16,50 0 15,-26 0 1,-24 25-16,25-25 16,-26 25-16,1-25 15,0 25-15,0-1 16,-25 1-1,0 0-15,-25-25 16,0 25-16,25 0 16,-25-1-16,1-24 15,24 25-15,-50-25 16,25 25-16,0-25 16,1 0-16,-26 0 15,25 0-15,25-25 16,-25 25-16</inkml:trace>
  <inkml:trace contextRef="#ctx0" brushRef="#br0" timeOffset="180504.2127">11881 6300 0,'0'0'0,"25"0"15,-25 25 16,0 0-15,0 25-16,-25-26 16,25 1-16,0 25 15,0-25-15,0-1 16,0 1-16,0 0 16,0 0-16,25-25 31,0-25-16,0 0-15</inkml:trace>
  <inkml:trace contextRef="#ctx0" brushRef="#br0" timeOffset="183831.871">12402 5804 0,'0'25'31,"25"-25"-16,0 0 1,0 25-16,24-25 16,-24 0-16,25 0 15,-25 0-15,-1 0 16,1 0-16,0 0 16,0 0-1,-50 25 1,25 0-16,-25-1 15,0 1 1,25 25-16,-24-1 16,-1 26-16,0-1 15,0 1-15,0-1 16,1 0-16,24 1 16,0-26-16,0 26 15,0-26-15,24-24 16,-24 25-16,0-25 15,0-1-15,0 1 16,-24-50 15,-1 1-15,25-1-16,-25 0 16</inkml:trace>
  <inkml:trace contextRef="#ctx0" brushRef="#br0" timeOffset="184426.2968">12477 6102 0,'0'0'0,"0"-25"15,25 50 32,-1 0-31,1 0-1,0-25-15,0 24 16,0 1 0,-1-25-16,-24 25 15,-24 0 1,-26 0-1,25-1-15,0 1 16,-24-25-16,24 25 16,25 0-16,-25-25 15,25 25 1,25-25 0,0 0-1,0 0-15,-1 0 16,-24 24-16,25-24 15,0 25-15,0-25 16,-25 25 0,-25 0-1,0-25 1,50-25 31,0 0-32,0 0-15,-1-24 16,1-1-16,0 1 16,25-26-16,-26 1 15</inkml:trace>
  <inkml:trace contextRef="#ctx0" brushRef="#br0" timeOffset="185016.7651">12874 5953 0,'0'0'0,"24"-25"16,1 1-16,0-1 15,-25 0-15,0 50 31,-25 0-31,25-1 16,-25 1-16,25 0 16,-24 0-1,48-25-15,-24 25 0,0-1 16,25-24 0,-25 25-16,25 0 15,-25 0 1,25 0-16,-50-1 15,25 1 1,0 0 0,-25 0-16,0 0 31,1-1-15,24 1-1,0 0 1,24 0-1,1-25 1,0 25-16,0-25 16,0 24-1,-1-24-15,1 25 0,25-25 16,-25 25-16,-25 0 16,24-25-16,-24 25 15,0-1-15,-24-24 16,-1 25-1,0-25-15,0 0 16,-24 0-16,24 0 16,0 0-16,0 0 15,0 0-15,1-25 16,-1 25-16,50 0 16,-25-24-1,24-1-15,1 0 16,0 0-16,0 0 15,0-24 1</inkml:trace>
  <inkml:trace contextRef="#ctx0" brushRef="#br0" timeOffset="185319.9527">13320 5779 0,'0'-24'15,"25"48"17,0 1-17,-25 0-15,0 0 16,0 25-16,0-26 16,0 1-16,25-25 15,-25 25-15,24 0 16,1-25-1,0 0 1,0 0-16,0 0 16,-1 0-16,1-25 15,0 50 1</inkml:trace>
  <inkml:trace contextRef="#ctx0" brushRef="#br0" timeOffset="185535.8866">13345 6152 0,'0'0'0,"0"24"15,-25-24-15,25 25 16,25-25-16,-25 25 16,25-25-16,-25 25 15,0 0-15,25-1 16,-25 1-16,0 0 15,0 0 1</inkml:trace>
  <inkml:trace contextRef="#ctx0" brushRef="#br0" timeOffset="185871.9995">13469 6176 0,'0'0'0,"0"-24"15,25 24 32,0 24-31,-1 1 0,-24 0-1,0 0 1,-24-25-16,24 25 15,-25-1-15,0-24 16,25 25-16,-25-25 16,0 0-16,25 25 15,-24-25 1,48 0 15,-24 25-15,25-25-16</inkml:trace>
  <inkml:trace contextRef="#ctx0" brushRef="#br0" timeOffset="186265.9781">13271 6548 0,'0'0'0,"24"0"31,1 0-15,0 0-1,0 0-15,0 25 16,-1-25-16,1 0 16,0 0-1,0 0 1,0 0-16,-1 0 15,1 0 1,0 25 0,0-25-1,0 0-15,-1 0 16,1 0-16,0-25 16,0 25-1,-25-25 1,0 1 15</inkml:trace>
  <inkml:trace contextRef="#ctx0" brushRef="#br0" timeOffset="187040.3817">14039 5879 0,'0'25'47,"0"-1"-47,0 1 16,-24 0-16,24 25 15,0-26-15,-25 1 16,25 0-16,0 0 15,0 0-15,25-1 16,-1-24 0,-24 25-16,25-25 15,0 0 1,0 0-16,0-25 16,-1 25-16,-24 25 15,25-25-15,0 0 16,-25 25-16,25-25 15,-25 25-15,-25-25 16,25 25-16,-25-1 16,25 1-1,-25 0-15,1 0 16,24 0-16,-25-1 16,0-24-16,25 25 15,-25 0-15,0-25 16,1 25-1,-1-50 1,0 0 0,25 0-16,0 1 15,0-1-15,0 0 16,0 0-16,0 0 16,25 50 30,-25 0-30,25 0 0,-1 24-16,26-24 0,0 0 15,-1 25-15,-24-26 16,25 1 0,-1 0-16,-24 0 0,0 0 15,25-25 1,-26 0-16,1 24 15,25-24-15,-1-24 16,-24 24-16,-25-25 16,25 25-16</inkml:trace>
  <inkml:trace contextRef="#ctx0" brushRef="#br0" timeOffset="187344.089">14387 5879 0,'0'25'31,"0"-1"-31,0 26 16,0 0-16,0-26 15,0 51-15,0-26 16,0 1-16,0 0 16,0-1-16,-25 1 15,25-1-15,0-24 16,0 0 0</inkml:trace>
  <inkml:trace contextRef="#ctx0" brushRef="#br0" timeOffset="187503.676">14436 6300 0,'0'0'0,"25"0"16,0 0-1,-25 25-15,25-25 16,0 25-16,-25 0 16,24-25-16,-24 25 15,25-1-15</inkml:trace>
  <inkml:trace contextRef="#ctx0" brushRef="#br0" timeOffset="188024.284">14858 5655 0,'0'0'0,"25"25"16,0-25-16,-1 0 16,1 25-16,0-25 15,0 0-15,0 0 16,-1 25-16,1-25 15,0 0-15,0 25 16,0-25 0,-25 24-16,-25 1 15,25 0-15,-25 0 16,25 0-16,0 24 16,-25-24-16,25 50 15,-25-26 1,25 1-16,-24-1 0,24 26 15,0-26 1,0-24-16,0 25 0,0-25 16,0-1-16,0 1 15,0 0 1,24-25 0,-24-25-1,25 0 1,0-49-1,-25 49-15,0 0 16,0-24-16</inkml:trace>
  <inkml:trace contextRef="#ctx0" brushRef="#br0" timeOffset="188577.3394">15056 6052 0,'0'-24'16,"0"-1"-16,25 0 31,0 25-16,0 0 1,0 0-16,-1 0 16,1 0-16,0 0 15,0 0-15,0 25 16,-1-25 0,1 25-16,0-1 15,-25 1 1,-25 25-16,50-25 15,-25 24-15,0 1 16,0-25-16,0 24 16,0-24-16,0 25 15,25-26-15,-25 1 16,0 0-16,0 0 31,-25-50-15,0 0-1,25-24 1,-25 24-16,25-25 16,-24 1-16,24 24 15,-25-25-15,25 25 16,-25 25-16,25-24 16,25 48 30,0-24-14,-25-24-32,24 24 15,-24-25-15,25 25 16,-25-50-16</inkml:trace>
  <inkml:trace contextRef="#ctx0" brushRef="#br0" timeOffset="188975.848">15453 5854 0,'0'0'15,"0"-25"-15,25 25 16,-50 0-16,25 25 16,-24 0-1,24 0-15,0-1 16,0 1-16,0 0 16,24 0 15,1-25-16,0 0 1,0 0-16,0 0 16,-1 0-16,1 0 15,0 25-15,0-25 16,-25 24-16,25-24 16,-25 25-16,0 0 15,0 0-15,-25 0 16,25 24-16,-25-24 15,25 25-15,-50-1 16,50 1 0,-24-25-16,-1-25 15,0 24-15,0 1 16,0 0 0,1-50-16,-1 25 15</inkml:trace>
  <inkml:trace contextRef="#ctx0" brushRef="#br0" timeOffset="189136.5573">15478 6127 0,'0'0'0,"0"25"32,25-1-32,-25 1 15,25 0-15,-25 0 16,0 0-16,25-25 15,-25 24-15</inkml:trace>
  <inkml:trace contextRef="#ctx0" brushRef="#br0" timeOffset="189888.5459">15875 6028 0,'0'0'0,"-25"0"31,50 0 0,0-25-15,24 25-1,-24 0-15,25-25 0,-25 25 16,24 0-16,1 0 16,-1 0-16,-24 0 15,0 0-15,0 25 16,0-50-16,-50 25 15</inkml:trace>
  <inkml:trace contextRef="#ctx0" brushRef="#br0" timeOffset="190281.0071">16024 5631 0,'0'0'0,"25"-25"16,-25 0-1,0 50 1,24-25-16,-24 25 16,25-1-16,-50 26 15,25 0-15,0 24 16,0-24-16,-24 24 15,24 1-15,0-1 16,24 0-16,-24 1 16,0-1-16,0-24 15,0-1-15,25 1 16,-25 0-16,-25-26 16,25 1-16,0 0 15,-24-25 1,24-25-1,0 0-15,-25 1 16,25-26-16</inkml:trace>
  <inkml:trace contextRef="#ctx0" brushRef="#br0" timeOffset="190536.8313">15925 6052 0,'-25'25'16,"25"0"-1,0 0-15,0 0 16,-25-1-16,25 1 16,-25 0-16,25 0 15,0 0-15,0-1 16,25-24 15,-25-24-31,25 24 16</inkml:trace>
  <inkml:trace contextRef="#ctx0" brushRef="#br0" timeOffset="190720.3594">16073 6127 0,'0'0'0,"0"-25"15,25 25-15,0 0 16,0 25-16,0-25 15,-1 25 1,1-25-16,-25 24 16,25 1-1,-25 0-15,25-25 16,-25 25-16</inkml:trace>
  <inkml:trace contextRef="#ctx0" brushRef="#br0" timeOffset="191272.3897">16421 5755 0,'0'0'0,"0"-25"0,0 0 15,25 25-15,-25-25 16,0 50-16,24-25 15,1 25-15,0-25 16,0 25 0,0-1-16,-1 1 15,-48 0 1,24 0 0,-25 0-16,0 0 15,25-1 1,-25 1-1,25 0 1,0 0-16,0 0 16,0-1-1,25 1-15,-25 0 16,25 0-16,0 0 16,-25-1-16,24 1 15,-24 0-15,0 0 16,0 0-16,0-1 15,0 1 1,-24 0-16,-1 0 16,25 0-1,-25-25-15,0 0 16,25 24-16,-25-24 16,1 0-16,-1 0 15,0 0-15,25-24 16,-25 24-16,0-25 15,25 0-15,-25 0 16</inkml:trace>
  <inkml:trace contextRef="#ctx0" brushRef="#br0" timeOffset="191512.7512">16297 5978 0,'0'0'0,"0"-25"0,24 25 31,-24 25-31,0 0 16,0 0-16,0 24 15,0-24-15,0 25 16,-24-1-16,24-24 16,-25 25-16,25-26 15,0 1-15,-25 0 16,25 0-16,0 0 15</inkml:trace>
  <inkml:trace contextRef="#ctx0" brushRef="#br0" timeOffset="191737.6541">16346 6300 0,'25'0'16,"-25"-24"-1,25 24-15,0 0 16,0 0-16,24 24 15,1-24-15,-1 0 16,1 25-16,0-25 16,-1 25-1,1-25-15,-1 0 16,-24 0-16,25 25 16,-25-25-16,-1 0 15,1 0-15,-25-25 16</inkml:trace>
  <inkml:trace contextRef="#ctx0" brushRef="#br0" timeOffset="192576.433">16966 5779 0,'0'0'0,"25"-24"0,0 24 16,0 24-1,0-24-15,-1 0 16,26 25-16,-25 0 16,0 0-16,-1-25 15,1 25 1,0-25-16,-25 25 15,25-1-15,-50-24 16,0 25 0,25 0-1,-25-25-15,1 25 16,48-25 0,-24 25-16,25-1 15,0-24 1,-25 25-16,25-25 15,-25 25-15,25-25 16,-25 25-16,0 0 31,-25-25-31,0 0 16,25 24-16,-25-24 16,0 0-16,1 0 15,-1-24 1,-25 24-16,25 0 15,25-25-15,-24 25 16,-1-25-16,25 0 16,25 0-16,-25 1 15,0-1 1,24 50 46,-24-1-62,0 1 16,0 0-16,0 25 16,0-1-16,0 1 15,25-1-15,-25 1 16,-25 0-16,25-1 16,25 1-16,-25-25 15,0 24-15,0-24 16,25 0-16,-25 0 15,25-1 1,-25-48 31</inkml:trace>
  <inkml:trace contextRef="#ctx0" brushRef="#br0" timeOffset="193679.9895">17462 5779 0,'0'0'0,"25"0"15,0 0 1,0 0-16,0 0 16,0 25-16,-1 0 15,1 0 1,-25 0-16,0 0 16,-25-1-1,25 1 1,-24-25-16,-1 25 31,50 0-15,-1 0 15,-24-1-15,-24 1-16,24 0 31,-25-25-16,0 25-15,0-25 16,0-25 0,0 25-1,25-25-15,-24 25 16,24-25-16,-25 1 16,25-1-16,0 0 15,25 0-15,-25 0 16,0 50 15,0 0-31,0 0 16,0 0-16,0 24 15,0 1-15,0-1 16,0-24-16,0 25 16,0-1-16,0 1 15,24 0-15,-24-26 16,0 1-16,25-25 15,0 25-15,0-25 16,-25-25 0,25 25-16,0-25 15,-1-24-15,1 24 16,0-25-16,-25 26 16,25-26-16,-25 25 15,0 0 1,-25 1-1,0 24 1,25 24-16,-25-24 16,1 25-16,-1-25 15,0 25 1,0-25 0,0 0-16,25 25 15,25-25 32,-25 25-31,25-25-16,0 0 15,0 24-15,-1-24 16,26 25-16,0-25 16,-1 25-16,1-25 15,-25 25-15,24-25 16,1 25-16,-1-25 15,1 0-15,-25 24 16,0-24 0,-1 0-16,1 0 15</inkml:trace>
  <inkml:trace contextRef="#ctx0" brushRef="#br0" timeOffset="197801.0635">19695 5556 0,'25'0'78,"-50"25"-62,25 25-16,-25-26 16,0 76-1,25-26-15,-24-24 16,24-1-16,-25 26 15,25-26 1,0 1-16,0 0 0,-25-1 16,25 1-1,0-1-15,0-24 16,25 0-16,0 0 16,-25 0-1,24-25-15,1 0 16,0 0-1,0-25-15,24 25 16,-24 0-16,-25-25 16,50 0-1</inkml:trace>
  <inkml:trace contextRef="#ctx0" brushRef="#br0" timeOffset="198057.3782">19918 6077 0,'0'25'31,"0"0"-31,0 0 16,0-1-1,0 1 1,-25 0-16,25 0 0,0 0 15,0-1 1</inkml:trace>
  <inkml:trace contextRef="#ctx0" brushRef="#br0" timeOffset="198247.8674">19993 5804 0,'0'0'0,"0"25"15,0 0 1,0 0 0,0 0-16,0-1 15,0 1-15,24 0 16,-24 0-16</inkml:trace>
  <inkml:trace contextRef="#ctx0" brushRef="#br0" timeOffset="198719.6236">20141 6127 0,'25'25'15,"-25"-1"1,25-24 15,-25 25-15,25-50-1,0 25 1,-25-24-16,24 24 16,1-25-16,0 25 15,0-25 1,0 50-1,-25 0 1,24-1 0,1 1-1,0 0 1,0-50-16,24 25 16,-24 0-16,0 0 15,25 0 1,-26 0-16,26 0 15,0 0-15,-25 0 16,-1 0-16,1 0 16,0 0-16,0 25 0,-50 0 47,0-25-32</inkml:trace>
  <inkml:trace contextRef="#ctx0" brushRef="#br0" timeOffset="199120.553">19521 6499 0,'0'0'0,"-25"25"16,25-1-1,25 1 1,0 0 0,0 0-16,0 0 15,0-1-15,-1 1 16,1 0-16,0 25 15,-25-26 1,25 1-16,-25 0 16,25 0-16,-25 0 15,-25 0 1,0-1 0,25-48-16,-25 24 15,0-25 1,25 0-16</inkml:trace>
  <inkml:trace contextRef="#ctx0" brushRef="#br0" timeOffset="199328.0313">19695 6548 0,'0'0'0,"0"-24"16,0 48-1,-25 1 1,25 0-16,-25 0 15,1 0-15,-1 24 16,0-24-16,25 25 16,-25-26-16,0 26 15,0-50-15,25 25 16</inkml:trace>
  <inkml:trace contextRef="#ctx0" brushRef="#br0" timeOffset="199529.5044">19918 6722 0,'0'0'0,"25"0"32,0 0-17,0 0 1,-1 0-1,1 0-15,0 0 0,0 0 16,0 0-16</inkml:trace>
  <inkml:trace contextRef="#ctx0" brushRef="#br0" timeOffset="199871.5871">20067 6548 0,'0'0'0,"0"25"47,25-25-31,-25 25-16,25-25 15,-1 0-15,1 25 16,0 0-1,-25-1-15,25 1 16,0 0 0,-25 0-16,-25 0 15,0-1 1,0-24-16,25 25 16,-25-25-16,1 0 15</inkml:trace>
  <inkml:trace contextRef="#ctx0" brushRef="#br0" timeOffset="200175.7737">20340 6573 0,'25'0'31,"-25"25"-15,24-25-16,1 25 15,0 0-15,0-1 16,0 1-16,-1 0 16,1 25-16,0-26 15,0 1-15,0 0 16,-25 0-16,0 0 15,0 0 1,-25-25-16,25 24 16,-25-24-16,0-24 15</inkml:trace>
  <inkml:trace contextRef="#ctx0" brushRef="#br0" timeOffset="200408.1524">20563 6499 0,'0'0'0,"25"-25"15,-25 50 17,-25 0-32,25-1 15,-25 1-15,0 25 16,1-1-16,-26 1 15,25-25-15,0 24 16,25-24-16,-24 0 16</inkml:trace>
  <inkml:trace contextRef="#ctx0" brushRef="#br0" timeOffset="200752.2324">20662 6821 0,'0'25'15,"25"0"1,-25 0 0,25 0-16,0-25 15,0 24 1,-1-48-1,1 24-15,-25-25 16,25 25-16,-25-25 16,0 0-16,0 0 15,-25 0 1,25 1-16,-49-1 16,24 25-1,0-25 1,0 25-1</inkml:trace>
  <inkml:trace contextRef="#ctx0" brushRef="#br0" timeOffset="200986.6263">20836 6474 0,'0'0'0,"25"0"15,0 0 17,-25-25-32,24 25 15,1 0-15,0 0 16,0 0 0,0 0-16,-1 0 0,1 0 15</inkml:trace>
  <inkml:trace contextRef="#ctx0" brushRef="#br0" timeOffset="201619.9262">21828 5631 0,'0'-25'0,"-25"25"15,1 0 1,-1-25 0,0 50-16,0-25 15,0 0-15,0 0 16,1 0-16,-1 25 16,0-25-16,-25 0 15,26 24 1,-1 1-16,0 0 15,0 0-15,25 24 16,-25-24-16,25 25 16,-24 0-16,48-1 15,-24 26-15,25-26 16,-25 1-16,25 24 16,-50 1-16,50-1 15,-25 0-15,-25-24 16,25 24-16,0-24 15,0 0-15,-25-1 16,50-24-16,-50 25 16,50-26-16,-50-24 15,25 25-15,-24-25 16,-1 0 0,0 0-16,0 0 15,0-25-15,1 1 16</inkml:trace>
  <inkml:trace contextRef="#ctx0" brushRef="#br0" timeOffset="201848.3147">21183 6276 0,'0'0'0,"0"-25"0,0 0 16,25 0-16,25 0 15,-26 25 1,1 0-16,25 25 16,-1-25-16,1 0 15,0 25-15,-1-25 16,1 0-16,-25 0 16,24 0-16,-24 0 15</inkml:trace>
  <inkml:trace contextRef="#ctx0" brushRef="#br0" timeOffset="202112.1588">21878 6102 0,'-25'25'16,"25"0"-1,-25-25 1,25 24-16,-25 26 0,25-25 15,0 24-15,0-24 16,0 25 0,0-1-16,0-24 15,0 25-15,0-25 16,0-1-16,25 1 16,-25 0-16,25-25 15,-25 25-15,25-25 16</inkml:trace>
  <inkml:trace contextRef="#ctx0" brushRef="#br0" timeOffset="202376.4522">21977 6152 0,'25'24'47,"0"1"-47,-1 0 16,1 0-16,0 24 15,0 1-15,0-25 16,-1 24-16,-24-24 16,25 0-16,-25 25 15,0-26 1,-25 1-1</inkml:trace>
  <inkml:trace contextRef="#ctx0" brushRef="#br0" timeOffset="202640.3467">22175 6127 0,'0'-25'0,"-24"50"32,24 0-32,-25-1 15,25 1-15,-25 25 16,25-25-16,-25 24 16,25-24-1,-25 0-15,25 24 0,-24-24 16,-1 0-16,25 0 15</inkml:trace>
  <inkml:trace contextRef="#ctx0" brushRef="#br0" timeOffset="202944.5319">22374 6052 0,'0'0'0,"25"0"16,-25 25 0,24 0-16,1 0 15,-25 24-15,25-24 16,0 25-16,-25-1 16,25 1-1,-25 0-15,-25-1 0,25-24 16,0 25-16,0-26 15,0 26 1,-25-25-16,0-25 0,25 25 16,-25-25-16,1 0 15,-1 0 1</inkml:trace>
  <inkml:trace contextRef="#ctx0" brushRef="#br0" timeOffset="204080.5087">23068 6127 0,'0'0'0,"25"0"78,0-25-62,0 25 0,0 0-16,-1 0 15,26 0-15,0 0 16,24 0-16,-24 0 16,24 0-16,0 0 15,-24 0 1,0 0-16,24 25 0,-49-25 15,0 0 1,-1 0-16,1 0 16,-50 0 31</inkml:trace>
  <inkml:trace contextRef="#ctx0" brushRef="#br0" timeOffset="204610.1196">23068 6375 0,'0'0'0,"0"-25"16,25 25 93,0 0-109,0 0 16,24 0-16,1 0 15,0 0-15,24 0 16,0 0-1,-24 0-15,24 0 0,-24-25 16,-25 25-16,24 0 16,-24 0-16,0 0 15,0 0-15</inkml:trace>
  <inkml:trace contextRef="#ctx0" brushRef="#br0" timeOffset="205337.1761">23267 5234 0,'25'0'16,"-1"25"15,1-25-15,0 24-16,0-24 15,0 0-15,-1 25 16,1-25-16,0 25 15,0-25-15,0 25 16,-1-25-16,-24 25 16,25-25-16,0 24 15,0 1 1,-50 0-16,0 0 16,0 0-1,-24-1-15,24 1 16,0 0-16,0-25 15,25 25-15,-24-25 16,24 25 0,0-1-16,24-24 47</inkml:trace>
  <inkml:trace contextRef="#ctx0" brushRef="#br0" timeOffset="205839.8414">23440 5854 0,'0'0'0,"25"0"125,-25-25-94,0 50 63</inkml:trace>
  <inkml:trace contextRef="#ctx0" brushRef="#br0" timeOffset="206416.3164">24061 5556 0,'0'0'0,"0"25"0,-25-25 16,25 25-1,-25 0-15,25-1 16,-25 1-16,25 25 16,0-1-16,-25 1 15,25 0-15,0-1 16,0 26-16,0-26 15,25 1-15,-25 0 16,0-1-16,25-24 16,-25 25-16,0-26 15,25-24-15,-25 25 16,25 0 0,-1-50-16,1 25 15,0 0 1,0 0-16,0 0 15,-1-25-15,1 25 16,0 0 0,-25-24-16</inkml:trace>
  <inkml:trace contextRef="#ctx0" brushRef="#br0" timeOffset="206647.6973">24358 6127 0,'0'25'31,"25"-25"-31,-25 24 16,0 1 0,0 0-1,0 0-15,-25-25 16,25 25-16</inkml:trace>
  <inkml:trace contextRef="#ctx0" brushRef="#br0" timeOffset="206856.14">24408 5879 0,'0'-25'0,"0"50"32,25-25-17,-25 25-15,0-1 16,24 1-16,-24 0 16,0 0-16,25 0 15</inkml:trace>
  <inkml:trace contextRef="#ctx0" brushRef="#br0" timeOffset="207305.4478">24606 6077 0,'0'0'0,"0"25"16,25 0-16,-25 0 16,25-25-1,-25 24 1,25-24-1,-1 0 1,1 0 0,0-24-16,0 24 15,0-25 1,-1 25-16,-24-25 16,25 25-16,-25-25 15,0 50 1,25-25-16,0 0 31,0 25-15,0-25-16,-1 0 15,1 0-15,0 25 16,0-25-16,0 0 16,-1 24-16,26-24 15,-25 25-15,0-25 16,-1 0-1,-24 25-15,-24-25 32</inkml:trace>
  <inkml:trace contextRef="#ctx0" brushRef="#br0" timeOffset="207631.5852">24085 6474 0,'0'0'0,"-24"0"0,-1 25 15,74 24 1,-49-24-1,25-25-15,0 25 16,0 0-16,0 24 16,-1-24-1,-24 0-15,25 25 0,0-26 16,-25 1-16,0 0 16,25 0-16,-25 0 15,0-50 16</inkml:trace>
  <inkml:trace contextRef="#ctx0" brushRef="#br0" timeOffset="207873.9479">24259 6524 0,'0'0'0,"0"24"47,-25-24-47,0 50 15,25-25-15,-24 0 16,-1 24-16,0-24 16,0 25-16,0-26 15,1 1-15,24 0 16,-25 0-16</inkml:trace>
  <inkml:trace contextRef="#ctx0" brushRef="#br0" timeOffset="208096.3424">24383 6697 0,'25'0'15,"0"-25"1,-1 25 15,1 0-31,0 0 16,0 0-16,0 0 16,-1 0-1</inkml:trace>
  <inkml:trace contextRef="#ctx0" brushRef="#br0" timeOffset="208448.4012">24532 6524 0,'0'-25'16,"0"50"30,25-25-30,-1 0-16,-24 24 16,25 1-16,0-25 15,0 25-15,0 0 16,-25 0 0,24-25-16,-24 24 15,0 1 1,-24-25-16,24 25 15,-25-25-15,0 25 16,0 0 15,25-50-15</inkml:trace>
  <inkml:trace contextRef="#ctx0" brushRef="#br0" timeOffset="208704.2232">24805 6474 0,'0'0'0,"0"25"47,24-25-47,-24 25 16,25-1-16,0 1 15,-25 0-15,25 0 16,0 0-16,0 24 16,-25-24-1,24 0-15,-24 0 16,0 24-16,-24-24 16</inkml:trace>
  <inkml:trace contextRef="#ctx0" brushRef="#br0" timeOffset="208995.457">24978 6449 0,'0'0'0,"0"25"16,-24 0 0,-1 0-16,25-1 15,-25 26-15,0 0 16,0-26-16,0 26 16,25-25-16,-24 24 15,-1-24 1,0 0-16</inkml:trace>
  <inkml:trace contextRef="#ctx0" brushRef="#br0" timeOffset="209347.147">25102 6796 0,'0'25'15,"0"0"1,25 0 0,0-25-1,-25 25 1,25-25 0,0-25-1,-1 25 1,-24-25-1,0 0-15,-24 25 16,24-25-16,0 1 16,-25 24-16,25-25 15,-25 25 1,0 0-16,0 0 16,1 0-1</inkml:trace>
  <inkml:trace contextRef="#ctx0" brushRef="#br0" timeOffset="209648.3427">25276 6400 0,'0'-25'47,"25"25"-47,0 0 16,-1 0-1,1 0-15,0 0 16,0 0-16,0 0 31</inkml:trace>
  <inkml:trace contextRef="#ctx0" brushRef="#br0" timeOffset="209887.7009">25326 6226 0,'0'25'16,"-25"-25"-1,50 25-15,-25-1 16,0 1-16,0 0 16,24 0-16,-24 24 15,0-24-15,25 25 16,-25-25-16,0-1 15,0 1-15</inkml:trace>
  <inkml:trace contextRef="#ctx0" brushRef="#br0" timeOffset="210552.4517">26219 5631 0,'0'0'0,"0"-25"16,-25 25-16,25-25 15,-25 0 1,25 0-16,-25 25 16,0 0 15,1 0-16,-1 0-15,0 25 16,0-25-16,25 25 16,-25 0-16,1-25 15,24 25-15,0 24 16,-25-24-16,25 25 16,0-1-1,0 1-15,25 0 16,-25-1-16,0 26 15,24-1-15,-24-24 16,0 49-16,-24-50 16,24 26-16,0-1 15,0 1-15,-25-26 16,25 1-16,0-1 16,0-24-16,-25 25 15,25-25-15,0-1 16,0 1-1,-25-25-15,0-25 32,0 1-17</inkml:trace>
  <inkml:trace contextRef="#ctx0" brushRef="#br0" timeOffset="210808.2967">25722 6201 0,'0'-25'15,"0"1"-15,0-1 16,25 25 0,0 0-16,0 0 15,0 0-15,24 0 16,1-25-16,-25 25 15,24 0-15,1 0 16,0 0-16,-1 0 16,1 0-16,-25-25 15,-1 25-15</inkml:trace>
  <inkml:trace contextRef="#ctx0" brushRef="#br0" timeOffset="211090.0768">26367 6028 0,'-24'24'47,"24"1"-31,0 0-16,0 0 0,-25 24 15,25-24 1,0 25-16,0-25 15,0 24-15,0-24 16,0 25-16,25-26 16,-25 1-16,0 0 15,24-25-15,-24 25 16,25-25 0,-25-25-16</inkml:trace>
  <inkml:trace contextRef="#ctx0" brushRef="#br0" timeOffset="211400.2466">26467 6102 0,'24'0'15,"1"0"16,0 25-31,-25 0 16,25-1-16,0 26 16,-25-25-16,24 24 15,-24-24-15,25 0 16,-25 25-16,25-26 16,-25 1-16,0 0 15,-25-25 1,25 25-16,-25-50 31</inkml:trace>
  <inkml:trace contextRef="#ctx0" brushRef="#br0" timeOffset="211655.5635">26640 6077 0,'0'0'0,"0"-25"16,0 50 0,-25-25-1,25 25-15,-24 0 16,24 24-16,-25-24 16,0 25-16,0-25 15,0-1-15,1 26 16,24-25-16,-25 0 15,25-1 1</inkml:trace>
  <inkml:trace contextRef="#ctx0" brushRef="#br0" timeOffset="212000.642">26938 5978 0,'25'0'0,"-25"25"16,0 0-1,24-1-15,-24 26 0,25-25 16,-25 24-16,25 1 15,-25 24 1,0-24-16,0 0 0,0-1 16,-25 1-16,25-1 15,-25 1-15,25-25 16,-24 0-16,24-1 16,-25-24 15,0-24-31</inkml:trace>
  <inkml:trace contextRef="#ctx0" brushRef="#br0" timeOffset="229249.4185">16768 7392 0,'0'25'188,"0"-1"-173,0 1-15,0 0 16,0 0-16,-25 0 16,25 24-16,-25 1 15,25 24-15,-24-24 16,24 24-16,-25 1 16,25-26-16,-25 26 15,0-1-15,25 1 16,-25-26-16,25 1 15,-24-1-15,24-24 16,0 25-16,-25-25 16,25-1-1,0-48 17,25-1-17,-25 0 1,0 0-16</inkml:trace>
  <inkml:trace contextRef="#ctx0" brushRef="#br0" timeOffset="229728.1256">16793 7441 0,'0'0'0,"0"-24"16,0-1 0,25 25 30,-1 25-30,1-25-16,0 24 16,25 1-16,-26 0 15,26 0-15,-25 0 16,0-1-16,-1 1 16,1 0-16,0-25 15,-25 25-15,0 0 16,-25-1-16,0 1 15,1-25-15,-26 25 16,-24 0 0,24 0-16,0-1 15,1 1-15,-1 0 16,1 0-16,24 0 16,0-1-1</inkml:trace>
  <inkml:trace contextRef="#ctx0" brushRef="#br0" timeOffset="230200.3705">17214 8086 0,'0'25'94,"0"0"-79,-24 0 1,24 0-16,0-1 16,0 1-16,0 0 15,0 0-15,0 0 16,0-1-1,24-48 32,-24-1-31,25 0-16</inkml:trace>
  <inkml:trace contextRef="#ctx0" brushRef="#br0" timeOffset="230544.4491">17413 8012 0,'25'0'0,"-25"25"63,0 0-63,0-1 15,-25 1-15,25 0 16,0 0-16,0 0 16,0-1-16,0 1 15,0 0-15,0 0 16,0 0-16,0-1 16,0 1-1,-25-25 48,25-25-63</inkml:trace>
  <inkml:trace contextRef="#ctx0" brushRef="#br0" timeOffset="237768.284">18653 7863 0,'25'0'16,"-25"-25"15,0 50 63,0 0-78,25 0-16,-25 24 15,0-24-15,0 25 16,0-25-16,25 24 15,-25-24-15,0 25 16,0-26-16,0 1 16,0 0-1,24 0-15,-24 0 16,-24-50 46,24 0-62</inkml:trace>
  <inkml:trace contextRef="#ctx0" brushRef="#br0" timeOffset="238288.8927">18728 7739 0,'0'-25'31,"24"25"-15,1 0-16,0 0 15,0 0 1,0 0-16,24 0 16,1 0-16,-1 0 15,1 25-15,0-25 16,-1 25-16,1-25 16,-1 25-16,1-25 15,-25 24-15,0 1 16,-25 0-16,0 0 15,0 0-15,-25 24 16,25-24-16,-25 0 16,0 25-16,0-26 15,-24 1-15,24 0 16,0 0-16,0 0 16,1-1-16,-1 1 15,0-25-15,0 25 16,0-25-1,1 0 1,24-25-16,-25 25 16</inkml:trace>
  <inkml:trace contextRef="#ctx0" brushRef="#br0" timeOffset="238568.147">18852 7838 0,'0'25'31,"0"0"-15,0 0-16,24-1 15,-24 26-15,0-25 16,0 0-16,0 0 15,-24-1-15,24 1 16,0 0-16,24 0 16,-24-50 15</inkml:trace>
  <inkml:trace contextRef="#ctx0" brushRef="#br0" timeOffset="238855.8855">19050 7838 0,'0'25'47,"0"0"-47,0 0 15,0 24 1,0-24-16,0 0 16,25 0-16,-50 0 15,25-1-15,0 1 16,0 0-16,0 0 16,0 0-16,0-1 15</inkml:trace>
  <inkml:trace contextRef="#ctx0" brushRef="#br0" timeOffset="239255.8287">18752 8235 0,'0'0'0,"0"25"15,-24-25-15,48 0 79,1-25-64,0 25-15,0-25 16,0 25-16,-1 0 15,26-24-15,-25 24 16,0 0 0,-1 0-16,1 0 0,0 0 15,0 0-15,0 0 32</inkml:trace>
  <inkml:trace contextRef="#ctx0" brushRef="#br0" timeOffset="240311.5297">19720 8210 0,'25'25'31,"-25"0"-16,0 0 1,-25-25-16,25 25 16,0-1-16</inkml:trace>
  <inkml:trace contextRef="#ctx0" brushRef="#br0" timeOffset="240841.6222">20216 7714 0,'0'-25'0,"25"25"31,-1 0-15,1 0-16,0 25 15,0-25-15,0 0 16,-1 0-16,1 25 16,0-25-16,0 25 15,0-25 1,-25 25-1,24-25 1,-48 24-16,24 1 16,-25 0-1,25 25-15,0-26 16,-25 26-16,0-25 16,25 25-16,-25-1 15,25 1-15,-24-1 16,24-24-16,0 25 15,0-25-15,0-1 16,0 1 0,-25-25-1,25-25 17,-25 1-32</inkml:trace>
  <inkml:trace contextRef="#ctx0" brushRef="#br0" timeOffset="241360.2913">20191 8062 0,'0'0'16,"0"-25"-16,25 50 47,0-25-32,24 24 1,-24-24-16,25 25 16,-26-25-16,26 25 15,-25-25-15,0 0 16,24 25-16,-24-25 16,0 0-16,0 25 15,-1-25-15,-24 24 16,-24 1-1,-1-25-15,0 25 16,-25 0-16,26 0 16,-26-25-16,0 24 15,1 1-15,-1-25 16,25 0-16,1 25 16,-1-25-16,50 0 46,-1 0-46,26 0 16,0 0-16,-26 0 16,26 0-16,-25 0 15,24 0-15,-24 0 16,25 0-16,-25 0 16,-1-25-1,1 25 1</inkml:trace>
  <inkml:trace contextRef="#ctx0" brushRef="#br0" timeOffset="241567.7346">21010 8334 0,'0'25'0,"0"0"15,24-25 1,-48 25 0</inkml:trace>
  <inkml:trace contextRef="#ctx0" brushRef="#br0" timeOffset="241832.0273">21605 7640 0,'0'25'16,"25"-25"-1,-25 24-15,0 1 16,24 0-16,-24 0 16,25-25-1,-25 25-15,0-1 0,0 1 16,0 0-16</inkml:trace>
  <inkml:trace contextRef="#ctx0" brushRef="#br0" timeOffset="242232.959">21481 7962 0,'0'0'0,"-25"25"0,-25-25 15,50 25-15,-24-25 16,48 25 0,26-25-1,-25 0 1,0 0-16,24 0 0,-24 25 15,0-25-15,24 0 16,-24 0 0,0 0-16,-25 24 15,25-24-15,0 25 16,-50 0 0,0 0-1,0 24-15,0-24 16,1 0-16,-1 0 15,0 0-15,0-1 16,0 1-16,25 0 16,-24 0-1,48-25 17,1 0-17,0-25-15</inkml:trace>
  <inkml:trace contextRef="#ctx0" brushRef="#br0" timeOffset="242440.4017">21828 8260 0,'0'0'0,"25"0"31,-25 25-31,25 0 16,0-25-1,-25 24 1,24 1 0,1-25-1</inkml:trace>
  <inkml:trace contextRef="#ctx0" brushRef="#br0" timeOffset="242665.3376">22200 8334 0,'0'25'0,"0"0"16,0 0-1,0 0 1,-25-25-1</inkml:trace>
  <inkml:trace contextRef="#ctx0" brushRef="#br0" timeOffset="243032.3561">22572 8062 0,'0'0'0,"25"-25"46,0 25-46,0 0 16,24 0-16,1 0 16,-25-25-16,24 25 15,1 0-15,0 0 16,24-25 0,-49 25-16,0 0 15,-1 0 1,-48 0 15,-1 0-31,0-25 16</inkml:trace>
  <inkml:trace contextRef="#ctx0" brushRef="#br0" timeOffset="243512.0713">22870 7615 0,'-25'0'0,"50"0"32,-25 25-17,0 0 1,0-1-16,0 26 15,0-25 1,0 24-16,0 1 0,0 0 16,-25-1-16,25 1 15,-25 24-15,25-24 16,0 24-16,-24-24 16,24 0-16,24-26 15,-24 26 1,25-25-16,0 0 15,0-1-15,0-24 16,24 0-16,1-24 16,24 24-16,-24 0 15,-1-25-15,1 25 16,0-25-16,-26 25 16,1 0-16,-25-25 15,-49 25 16,24 0-31</inkml:trace>
  <inkml:trace contextRef="#ctx0" brushRef="#br0" timeOffset="272072.2069">5383 9327 0,'0'24'125,"-25"-24"-109,25 25-16,0 0 15,-25 0-15,25 0 16,0 24-16,-25-24 16,25 0-16,0 24 15,-25-24 1,25 0-16,0 0 15,0 0-15,25-50 63</inkml:trace>
  <inkml:trace contextRef="#ctx0" brushRef="#br0" timeOffset="272585.8501">5581 9302 0,'0'0'0,"25"25"78,0-25-63,-25 24-15,24-24 16,-24 25-16,25 0 16,0 0-1,-25 0 1,0-1-1,-25-24-15,25 25 16,-25 0-16,1-25 16,24 25-16,-25-25 15,25 25-15,-25-25 16,0 0-16,0 0 16,1 0-1,48 0 16,-24 24-31,25-24 16,0 0-16,25 0 16,-26 0-16,1 0 15,0 0-15,0 0 16,0 0-16,-1 0 16</inkml:trace>
  <inkml:trace contextRef="#ctx0" brushRef="#br0" timeOffset="273189.263">5209 9823 0,'0'0'0,"-25"-25"0,-24 0 16,24-25-16,0 26 15,0-51-15,0 26 16,1-1-16,-1-24 16,0 24-16,25-24 15,-25 24 1,50 0-16,-25 1 0,50-1 15,-26 1-15,51-1 16,-1 0 0,1 25-16,-1 1 0,0-1 15,26 25-15,-26-25 16,0 25 0,1 25-16,-1 0 15,1-1-15,-26 1 16,1 25-16,0-25 0,-26 24 15,1 26 1,0-26-16,0 26 16,-25-1-16,0 1 15,-25-1-15,25 0 16,-25-24-16,25 0 16,-25-1-16,-24 1 15,24-25 1,-25-1-16,-24 1 0,24-25 15,1 25-15,-1-50 16,0 25 0,26-25-16,-1 1 0,0-1 15,50 0-15</inkml:trace>
  <inkml:trace contextRef="#ctx0" brushRef="#br0" timeOffset="274600.4915">7565 8905 0,'-24'25'0,"48"-25"78,-24 24-63,0 1 1,0 0 0,0 0-1,0 0-15</inkml:trace>
  <inkml:trace contextRef="#ctx0" brushRef="#br0" timeOffset="274843.3993">7441 9302 0,'0'0'0,"0"25"0,25-25 16,-25 24-16,25 1 15,-25 0 1,0 0 0,0 0-16,0-1 15,0 1-15,0 0 16</inkml:trace>
  <inkml:trace contextRef="#ctx0" brushRef="#br0" timeOffset="275352.0295">7888 8930 0,'0'0'15,"25"0"1,-25 24 0,24-24-16,1 0 15,0 0 1,0 25 0,0-25-1,0 25 1,-25 0-1,24-25 1,-24 25 0,25 0-16,-25-1 15,0 1-15,0 0 16,0 25-16,0-1 16,0 1-16,0 24 15,0 1-15,0-1 16,0 25-16,0-24 15,0-1-15,0-24 16,0 24-16,0-24 16,-25-1-16,25-24 15,-24 0-15,-1 0 16,0 0-16,-50-1 16,26-24-1,-1 0-15</inkml:trace>
  <inkml:trace contextRef="#ctx0" brushRef="#br0" timeOffset="275648.317">7714 9277 0,'0'0'0,"0"-25"15,0 50 32,0 0-47,0 0 16,0-1-16,0 1 16,25 0-16,-50 25 15,50-50-15,-25 24 16,0 1-16</inkml:trace>
  <inkml:trace contextRef="#ctx0" brushRef="#br0" timeOffset="276009.3543">7764 9203 0,'0'-25'15,"25"25"32,-1 0-31,1 25-16,0-25 31,-25 24-31,25-24 16,-25 25-1,25-25-15,-25 25 16,0 0-16,0 0 16,0-1-16,0 1 15,0 0-15,0 25 16,-25-26-16,25 1 16,0 0-16,0 0 15,0 0 1,0-1-16</inkml:trace>
  <inkml:trace contextRef="#ctx0" brushRef="#br0" timeOffset="276344.4552">7789 9351 0,'24'0'47,"1"25"-31,0 0-1,-25 0 1,0 0 0,0-1-1,-25-24-15,0 25 16,1-25-1,24 25 1,-25-25-16,0 0 31,50 0-15,0 0 0,24 0-16</inkml:trace>
  <inkml:trace contextRef="#ctx0" brushRef="#br0" timeOffset="276536.4687">8434 9203 0,'24'0'31,"1"24"-16,0 1 1,0-25 0</inkml:trace>
  <inkml:trace contextRef="#ctx0" brushRef="#br0" timeOffset="276928.4195">8706 9128 0,'0'0'15,"0"25"17,0 0-17,-24-25-15,-1 25 16,25-1-16,-25 1 16,0-25-16,0 25 15,-24 0-15,24-25 16,-25 25-16,26-25 15,-1 0-15,-25 0 16,25 0-16,1 0 16,-1 0-1,50 0 1,24 0 0,-24 0-16,25 0 15,-1 0-15,1 0 16,-1 24-16,1-24 15,0 0-15,-26 0 16,1 0 0,-25-24-1</inkml:trace>
  <inkml:trace contextRef="#ctx0" brushRef="#br0" timeOffset="277218.2108">8533 8905 0,'0'25'16,"0"24"0,25-24-1,-25 25-15,0-1 16,0 1-16,0 0 15,24 24-15,-48 0 16,24-24 0,0 24-16,0-24 0,0 0 15,0-26-15,0 1 16,0 0 0</inkml:trace>
  <inkml:trace contextRef="#ctx0" brushRef="#br0" timeOffset="277393.2334">8458 9426 0,'0'0'16,"0"-25"-16,-24 50 31,-1-25-31,25 25 16,-25-25-16,25 24 15,-25 1 1</inkml:trace>
  <inkml:trace contextRef="#ctx0" brushRef="#br0" timeOffset="277503.9368">8582 9426 0,'0'0'0,"25"25"0,0-25 16,0 0-16</inkml:trace>
  <inkml:trace contextRef="#ctx0" brushRef="#br0" timeOffset="277921.8202">8260 9277 0,'0'0'0,"-25"0"16,25 25 0,0 0-16,25-25 15,-25 49 1,0-24-16,0 0 16,0 0-16,0 24 15,0-24-15,0 0 16,0 24-16,25-24 15,-25 0-15,25 0 16,-1-25-16,-24 25 16,25-1-16,0-24 15,25 0-15,-26 0 16,26 0-16,0 0 16,-1-24-16,-24 24 15,25 0-15,-26-25 16,1 25-16,0-25 15,-25 0 1,-25 25 0,0-25-16</inkml:trace>
  <inkml:trace contextRef="#ctx0" brushRef="#br0" timeOffset="278343.6908">8830 8880 0,'0'0'0,"25"0"16,0 0 0,0 25-1,0-25 1,-25 25-16,24-25 15,-24 24-15,0 1 16,0 0 0,0 0-16,0 0 15,-24 0-15,24 24 16,-25 1-16,25-25 16,-25 24-16,25 26 15,-25-26-15,25-24 16,0 25-16,0-1 15,0-24-15,0 25 16,0-26 0,0-48 15,0-26-15,25 25-16</inkml:trace>
  <inkml:trace contextRef="#ctx0" brushRef="#br0" timeOffset="278456.3918">8930 9351 0,'0'0'0,"0"-24"16,24-1-16,1 25 16,0 0-16,-25-25 15,25 50-15,0-25 16,0 0-16,-1 0 16</inkml:trace>
  <inkml:trace contextRef="#ctx0" brushRef="#br0" timeOffset="278664.346">9029 9351 0,'0'0'0,"0"25"15,-25 0-15,25 0 16,0 0-16,0-1 16,0 26-16,-25 0 15,50-1-15,-25 1 16,0-1-16,0 26 15,0-26 1,-25 1-16,25 0 16,0-1-16</inkml:trace>
  <inkml:trace contextRef="#ctx0" brushRef="#br0" timeOffset="279059.7958">9500 8855 0,'0'0'0,"0"-25"15,0 50 1,0 0 0,0 0-16,0 0 15,0-1-15,0 1 16,25 0-16,-25 0 16,0 0-16,0 0 31,25-1-31,0 1 15,-1-25 1,26 0 15,-50-25-31</inkml:trace>
  <inkml:trace contextRef="#ctx0" brushRef="#br0" timeOffset="279280.206">9426 9277 0,'0'0'0,"-25"0"0,25 25 15,0 0 1,25-25-16,-25 24 16,25-24-16,-25 25 15,0 0-15,0 0 16,0 0-1,0-1 1</inkml:trace>
  <inkml:trace contextRef="#ctx0" brushRef="#br0" timeOffset="279640.244">9575 9252 0,'0'0'0,"0"-25"15,24 50 48,1 0-32,-25 0-15,-25 0-1,1-1 17,-1-24-17,0 0-15,0 25 16,0-25-16,50 25 47,0-25-32</inkml:trace>
  <inkml:trace contextRef="#ctx0" brushRef="#br0" timeOffset="280031.7045">9327 9599 0,'0'0'0,"24"0"16,-24 25 0,25-25-1,0 0-15,0 0 0,0 0 16,-1 25-16,1-25 16,0 0-1,0 25-15,0-25 16,-1 0-1,1 0-15,0 0 16,0 0-16,0 0 16,-1 0-16,1 0 15,25 25 1,-25-25 0,-25-25-1,24 25 1,1 0-16,-25-25 31,-25 0-15</inkml:trace>
  <inkml:trace contextRef="#ctx0" brushRef="#br0" timeOffset="280272.0745">10145 9004 0,'0'0'0,"25"0"15,-25 25 1,25 0 0,-25 0-16,0-1 15,25-24 1,-25 25 15</inkml:trace>
  <inkml:trace contextRef="#ctx0" brushRef="#br0" timeOffset="280448.1117">10393 8954 0,'0'25'15,"-25"0"1,25 0 0,-24 0-16,24 0 15,-25-25-15,0 24 16,-25 1-16</inkml:trace>
  <inkml:trace contextRef="#ctx0" brushRef="#br0" timeOffset="280672.0197">10046 9227 0,'-25'0'16,"50"0"15,0 0-31,0 0 16,24 0-16,-24 0 16,25 0-16,-1 0 15,1-24-15,-25 24 16,24 0-16,-24 0 15,0 0-15,0-25 16,-50 25 15</inkml:trace>
  <inkml:trace contextRef="#ctx0" brushRef="#br0" timeOffset="280986.1851">10195 8706 0,'0'25'32,"0"0"-32,0 0 15,0 24-15,0 1 16,0 0-16,0-1 15,0 26-15,0-26 16,0 26-16,0-1 16,0 1-16,0-26 15,0 1-15,0-1 16,0 1 0,-25-25-16</inkml:trace>
  <inkml:trace contextRef="#ctx0" brushRef="#br0" timeOffset="281152.7359">10120 9327 0,'0'24'16,"-24"-24"-16,-1 25 16,0 25-1,25-25 1,0-1-1</inkml:trace>
  <inkml:trace contextRef="#ctx0" brushRef="#br0" timeOffset="281312.3087">10319 9252 0,'0'0'0,"25"0"15,-1 25 1,-24 0 0,25-25-16,0 25 0,-25-1 15</inkml:trace>
  <inkml:trace contextRef="#ctx0" brushRef="#br0" timeOffset="281560.1537">10071 9575 0,'0'0'0,"-25"24"0,50-24 47,24 0-47,-24 0 16,25 0-16,-1-24 15,1 24-15,0 0 16,-26 0-16,1-25 16,0 25-16,0 0 15</inkml:trace>
  <inkml:trace contextRef="#ctx0" brushRef="#br0" timeOffset="281784.5649">10269 9401 0,'-25'0'16,"25"25"-1,0 0 1,0-1-16,0 1 16,0 0-16,0 0 15,-24 0-15,24 24 16,-25-24-16,25 0 15,-25 0-15,25-1 16,-25-24-16,25 25 16</inkml:trace>
  <inkml:trace contextRef="#ctx0" brushRef="#br0" timeOffset="281986.1081">10294 9649 0,'0'0'0,"0"25"16,25-25-1,0 25-15,-1-25 16,1 24 0,0 1-16,25 0 0,-26 0 15,26 0-15,-25-1 16,24-24-16,1 25 16,-25-25-16,0 25 15,-1-25 1</inkml:trace>
  <inkml:trace contextRef="#ctx0" brushRef="#br0" timeOffset="282223.5481">11038 8855 0,'0'0'0,"25"-25"16,0 25-16,-1 0 15,1 25 1,0-25-16,-25 25 16,25 0-16,-25 0 15</inkml:trace>
  <inkml:trace contextRef="#ctx0" brushRef="#br0" timeOffset="282471.8841">10864 9203 0,'0'0'0,"-49"0"16,24 0-16,25 24 15,25-24 1,24 0-1,1 0-15,0 0 16,-1 0-16,1-24 16,-1 24-16,-24 0 15,25 0-15,-25 0 16,0 0-16,-1 0 16</inkml:trace>
  <inkml:trace contextRef="#ctx0" brushRef="#br0" timeOffset="282720.2287">11013 9029 0,'0'0'0,"0"25"16,-25-25-1,25 25-15,0-1 16,0 1-16,25 0 15,-25 25-15,-25-26 16,25 1-16,0 25 16,0-25-16,0-1 15,-24 1 1,24 0 0</inkml:trace>
  <inkml:trace contextRef="#ctx0" brushRef="#br0" timeOffset="282921.6829">11137 9153 0,'0'0'0,"25"0"16,-25 25 0,0 0-1,0-1-15,0 1 0,-25 0 16,25 0-16,0 0 15,0-1-15,-25 1 16,25 0 0</inkml:trace>
  <inkml:trace contextRef="#ctx0" brushRef="#br0" timeOffset="283120.1508">11336 9128 0,'0'0'0,"25"25"16,-25 0 0,-25 0-1,50-1-15,-25 1 16,0 0 0,0 0-16</inkml:trace>
  <inkml:trace contextRef="#ctx0" brushRef="#br0" timeOffset="283448.2734">11460 8806 0,'25'-25'0,"-50"50"31,25-1-15,0 26-16,0-25 16,0 24-16,0 1 15,25 0-15,-25-1 16,0 1-16,0 0 16,0-1-16,0 1 15,0-1 1,0 1-16,0-25 15,0 0-15,-25-1 16,25 1-16,0 0 16,-25-25-1,0 0-15,0-25 16,1 25-16</inkml:trace>
  <inkml:trace contextRef="#ctx0" brushRef="#br0" timeOffset="283704.1071">11088 9475 0,'-25'0'15,"0"0"-15,0 0 16,50 0 15,0 0-15,0 0-16,-1 0 15,26 0 1,-25-24-16,0 24 16,0 0-16,-1 0 15,1 0 1</inkml:trace>
  <inkml:trace contextRef="#ctx0" brushRef="#br0" timeOffset="283920.0358">11212 9327 0,'0'24'47,"0"1"-32,0 0-15,0 0 16,0 24-16,0-24 15,0 0-15,0 0 16,0 24-16,-25-24 16,25 0-16</inkml:trace>
  <inkml:trace contextRef="#ctx0" brushRef="#br0" timeOffset="284232.2011">10939 9748 0,'0'0'0,"-25"0"15,50 0 1,0 0-16,-1 0 16,26 0-16,0 0 15,-1 0-15,1 0 16,0 0-16,24 0 15,-24 0-15,24 0 16,-24-25-16,24 25 16,-24 0-16,-1 0 15,-24-24-15,0 24 16,0 0-16,-50 0 31,0 0-31</inkml:trace>
  <inkml:trace contextRef="#ctx0" brushRef="#br0" timeOffset="288999.6492">14784 8880 0,'24'0'31,"-24"-25"-15,0 50-1,25-25 1,-25 25 0,25 0-1,-25-1 1,0 1-16,0 25 16,-25 49-1,0-49-15,25 24 16,-24 1-16,24-26 15,-25 26-15,25-1 16,-25-24-16,25-1 16,0 1-16,0-1 15,0-24-15,0 0 16,-25-25 15,25-25-15,0 0-16,-25-24 0</inkml:trace>
  <inkml:trace contextRef="#ctx0" brushRef="#br0" timeOffset="289424.5144">14784 8855 0,'0'0'0,"24"-25"15,-24 50 1,25-25 0,0 25-16,0-25 15,0 0-15,-1 25 16,1 0-1,25-1-15,-25 1 0,24-25 16,-24 25-16,0 0 16,0-25-16,-1 25 15,1 0-15,-50-1 16,1-24 0,-1 25-1,0 0-15,-25 0 16,1 0-16,-1-25 15,1 24-15,24 1 16,-25-25-16,25 25 16</inkml:trace>
  <inkml:trace contextRef="#ctx0" brushRef="#br0" timeOffset="289912.7374">15131 9376 0,'0'25'16,"25"-25"15,-25 25-31,24-25 16,-24 25-1,25-1 1,0 1 0,-25 0-16,25-25 15,-25 25 1,0 0-16,-25-25 31,0 0 0,0 0-31,1 0 0,-1 24 16,0-24-16,0 0 16,50 25 31,0-25-47,0 0 15,-1 0 1,1 0-16,0 0 15,0-25 1,0 25-16</inkml:trace>
  <inkml:trace contextRef="#ctx0" brushRef="#br0" timeOffset="290498.2238">15528 9351 0,'0'-24'31,"25"24"0,-25 24-31,24-24 16,1 0-16,-25 25 15,25-25-15,0 25 16,0-25 0,-25 25-16,24-25 15,-24 25-15,25-25 16,-25 24-1,0 1-15,-25 0 16,1 0 0,-1 0-1,0-25-15,0 24 16,-24-24-16,24 25 16,0-25-16,0 25 15,50-25 16,0 0-15,0 0-16,-1-25 16,26 25-16,-25 0 15,0 0 1,-1 0-16,1 0 16</inkml:trace>
  <inkml:trace contextRef="#ctx0" brushRef="#br0" timeOffset="291336.4926">16396 9376 0,'-25'25'0,"25"0"94,25-50-79,0 25 1,0 0 0,-1 0-1,1 0-15,0 0 16,0 0 0,0 0-16,24 0 0,-24 0 15,0 0 1,0 0-16,-1 0 15,1 0 1,0 0-16,0 0 16,0 0 187,-50 0-125</inkml:trace>
  <inkml:trace contextRef="#ctx0" brushRef="#br0" timeOffset="291608.2683">17190 9649 0,'0'25'16</inkml:trace>
  <inkml:trace contextRef="#ctx0" brushRef="#br0" timeOffset="292176.2696">17959 9277 0,'0'25'63,"0"0"-48,0-1 1,0 1-16,0 0 0,0 0 16,0 0-1,24-1-15,-24 1 16,0 0-16,25 0 0,-25 0 15,25-1 1,0 1 0,0-25-16,-25 25 15,24-25-15,1 0 16,-25 25-16,-25 0 31,1-25-15,-1 24-16,-25-24 15,1 25-15,24-25 16,-25 0 0,25 0-16,1 0 0,-1 0 15</inkml:trace>
  <inkml:trace contextRef="#ctx0" brushRef="#br0" timeOffset="292376.2401">18058 9351 0,'0'0'0,"25"0"16,-25-24-16,24 24 16,1 0-16,0 24 31,0-24-31,0 25 15</inkml:trace>
  <inkml:trace contextRef="#ctx0" brushRef="#br0" timeOffset="292567.7281">18306 9723 0,'0'0'0,"0"25"15,25 0 1,-25 0 0,24 0-1</inkml:trace>
  <inkml:trace contextRef="#ctx0" brushRef="#br0" timeOffset="293016.528">18976 9252 0,'0'0'0,"-25"0"15,25 25 1,-25 0-1,25 0-15,0-1 16,-25 1-16,25 25 16,-25-1-16,1 1 15,-1 0-15,25-1 16,-25 1-16,0-1 16,25 1-16,0 0 15,0-26-15,0 1 16,25 0-16,0-25 15,0 0 1,-1 0-16,1-25 16,0 0-16,0 1 15,0-1-15,-1-25 16,-24 25 0,-24 1-1,-1 24 1,-74-25-1,49 25-15,25 0 0</inkml:trace>
  <inkml:trace contextRef="#ctx0" brushRef="#br0" timeOffset="295951.7692">21605 9079 0,'25'0'62,"-50"24"-46,25 1-1,0 25 1,-25-25-16,0 24 16,25 1-16,-25 24 15,25-24-15,0 24 16,0 1-16,0-26 16,0 26-16,0-26 15,0 1-15,0-1 16,0-24-16,0 0 15,0 0-15,-24-50 47,48-25-31,-48 26-16</inkml:trace>
  <inkml:trace contextRef="#ctx0" brushRef="#br0" timeOffset="296359.6795">21654 8930 0,'25'24'47,"-25"1"-32,25 0-15,0 0 16,25 0-16,-26 0 16,1-1-16,0 1 15,0 0-15,0 0 16,-1 0-16,1-1 15,-50 1 1,1 0-16,-26 0 16,0 0-16,-24-1 15,24 1-15,-24 0 16,24 0-16,1 0 16,24-25-16,0 24 15</inkml:trace>
  <inkml:trace contextRef="#ctx0" brushRef="#br0" timeOffset="296959.5807">21952 9575 0,'0'24'31,"25"-24"16,-25 25-47,25-25 15,-25 25-15,25-25 16,-1 25 0,1-25-1,-25 25 1,-25-25 0,25 24-16,-24-24 15,-1 25-15,0-25 16,0 0-16,0 25 15,1-25-15,-1 0 16,0 0-16,0 0 16,0 25 15,50-25-15,0 0-1,0 25 1,0-50-16,-1 25 0,1 0 15,0 0-15,0 0 16,0 0 0,-1 0-16,1 25 15</inkml:trace>
  <inkml:trace contextRef="#ctx0" brushRef="#br0" timeOffset="297607.875">22374 9376 0,'25'0'32,"-25"25"-17,24-25 1,-24 25-16,25-25 16,-25 25-16,25-1 15,-25 1 1,0 0-16,-25-25 15,25 25-15,0 0 16,-25-25-16,1 24 16,-1-24-16,25 25 15,-25-25-15,0 25 16,0-25 0,1 0-16,-1 0 15,50 0 16,-25 25-31,24-25 16,1 0-16,0 0 16,0 25-16,24-25 15,-24 0-15,0 24 16,25-24-16,-26 25 16,1-25-16,-25 25 15,0 0-15,25-25 16,-50 25-16,25-1 15,-25-24-15,1 25 16,-1-25-16,-25 25 16,25-25-16,1 0 15,-1 25-15,0-25 16,50-25 15</inkml:trace>
  <inkml:trace contextRef="#ctx0" brushRef="#br0" timeOffset="297808.3395">22969 9947 0,'0'0'0</inkml:trace>
  <inkml:trace contextRef="#ctx0" brushRef="#br0" timeOffset="299688.3378">23961 9203 0,'25'24'16,"0"-24"0,0 0-1,0 25 1,-1-25-16,1 0 15,0 25-15,0-25 16,0 25-16,-1-25 16,-24 25-1,25-25 1</inkml:trace>
  <inkml:trace contextRef="#ctx0" brushRef="#br0" timeOffset="299931.2057">23887 9401 0,'0'0'0,"25"25"31,0-25-16,-1 25 1,1-25-16,25 0 16,-25 0-16</inkml:trace>
  <inkml:trace contextRef="#ctx0" brushRef="#br0" timeOffset="300299.7161">23688 9624 0,'0'0'0,"-24"0"0,48 0 47,1 0-32,25 0-15,-1-25 16,26 25 0,-25 0-16,-1-24 0,26 24 15,-26 0-15,-24 0 16,25 0 0,-26 0-16,1 0 0,0 0 15,0 0 1,0 0 15,-1-25-15</inkml:trace>
  <inkml:trace contextRef="#ctx0" brushRef="#br0" timeOffset="300527.6106">24681 9674 0,'0'0'0,"24"0"16,1 25 0,0-25-1,-25 24-15,0 1 31,-25-25-31</inkml:trace>
  <inkml:trace contextRef="#ctx0" brushRef="#br0" timeOffset="300856.2508">25152 9376 0,'0'0'16,"25"0"0,-25 25 15,25-25-15,-25 25-16,24 0 15,-24-1-15,0 1 16,25 0-16,-25 25 15,0-26-15,0 1 16,0 0-16,0 0 16,0 0-16,25-25 31,-25-25 0,0 0-31</inkml:trace>
  <inkml:trace contextRef="#ctx0" brushRef="#br0" timeOffset="301248.2026">25276 9178 0,'0'0'15,"0"-25"-15,0 0 16,25 25-16,0 0 15,24 0 1,-24 0-16,25 0 16,-1 25-16,1-25 15,-1 25 1,1 0-16,0-25 0,-26 24 16,26 1-16,-25-25 15,24 25-15,-24 0 16,0 0-1,-25-1-15,0 1 16,-25 0 0,25 0-16,-25 0 15,-24-1-15,24 1 16,0 0 0,0 0-16,1 0 0,-26-1 15,25-24-15,0 25 16,1-25-16</inkml:trace>
  <inkml:trace contextRef="#ctx0" brushRef="#br0" timeOffset="301503.5205">25450 9277 0,'0'0'0,"-25"25"47,25 0-47,0-1 15,0 1-15,0 25 16,0-25-16,0-1 16,0 26-16,-25-25 15,25 0 1,25-25-16</inkml:trace>
  <inkml:trace contextRef="#ctx0" brushRef="#br0" timeOffset="301712.4935">25574 9302 0,'0'0'0,"24"0"15,1 25 32,-25-1-31,0 1-16,0 0 15,0 25-15,-25-1 16,25-24-16,0 25 16,-24-26-16</inkml:trace>
  <inkml:trace contextRef="#ctx0" brushRef="#br0" timeOffset="301905.9766">25400 9674 0,'0'0'0,"-25"0"0,0 0 16,50 0 0,0 0-1,0-25-15,0 25 16,-1 0-16,26 0 15,0-25-15,-26 25 16,26 0-16</inkml:trace>
  <inkml:trace contextRef="#ctx0" brushRef="#br0" timeOffset="302122.4193">26219 9575 0,'0'24'15,"0"1"1,0 0 0,-25 0-1,25 0 1</inkml:trace>
  <inkml:trace contextRef="#ctx0" brushRef="#br0" timeOffset="302675.0311">26814 8954 0,'25'0'31,"-1"0"-31,1 0 16,25 25-1,-25-25-15,-1 25 16,1-25-16,25 0 15,-50 25-15,25-25 16,0 0-16,-25 25 16,0 0-1,-25-25 1,25 24-16,-25-24 16,25 25-16,-25 0 15,25 25-15,-25-26 16,25 26-16,-25 0 15,1-26-15,24 26 16,-25 0-16,0-1 16,25 1-16,-25-25 15,25 24-15,-25-24 16,25 0-16,0 0 16,-24-25-1,24 24-15,0-48 31,24 24-31,-24-25 16,0 0-16,0-25 16,0 26-1</inkml:trace>
  <inkml:trace contextRef="#ctx0" brushRef="#br0" timeOffset="303280.4122">26814 9401 0,'0'0'0,"-25"-25"16,25 0-1,25 50 32,0-25-31,-1 0-16,1 25 16,0-25-16,25 25 15,-26-25-15,26 25 16,-25-25-16,0 24 15,0-24-15,-1 25 16,1 0 0,-25 0-1,-25 0-15,1-1 16,-1 1 0,0 0-16,0 0 15,-25 0 1,26-25-16,-26 24 15,0 1-15,1-25 16,24 0-16,0 25 16,0-25-16,25-25 15,25 25 17,0 0-17,0 0-15,0 0 16,-1 0-16,26 0 15,0 0-15,-26 0 16,26 0-16,25 25 16,-51-25-16,26 0 15,0 0-15,-26 0 16,1 0-16,0 0 16,0 0-16,-50-25 62</inkml:trace>
  <inkml:trace contextRef="#ctx0" brushRef="#br0" timeOffset="303416.5558">28079 9723 0,'0'0'0</inkml:trace>
  <inkml:trace contextRef="#ctx0" brushRef="#br0" timeOffset="407416.2124">1811 11385 0,'-25'25'15,"0"-25"1,25 25 62,25-25-62,-25 25-16,25-25 15,-25 25-15,25-25 16,24 24-16,-24 1 16,0 0-16,24-25 15,1 25-15,-25 0 16,0-25-16,-1 24 15,1 1 1,-25 0 15,-25 0-15,1-25 0,-1 0-16,0 25 15,0-25-15,-24 24 16,24 1-16,0-25 15,0 25-15,0-25 16,1 25-16,-1-25 31,50 25-15,-1-25 0,1 0-16,0 0 15,0 0 1,24 0-16,-24 0 15,0 0 1</inkml:trace>
  <inkml:trace contextRef="#ctx0" brushRef="#br0" timeOffset="407776.2502">1786 11733 0,'25'0'63,"-50"24"-63,50-24 15,-50 25-15,25 0 16,0 0-16,-25 0 15,25-1 1,25 1-16,0 0 16,0 0-16,-1 0 15,1-25 1,0 0-16,0 24 16,24-24-16,-24 0 15,25 0-15,-25 0 16,-1 0-16,1-24 15,-50 24 1</inkml:trace>
  <inkml:trace contextRef="#ctx0" brushRef="#br0" timeOffset="408479.9131">1587 12204 0,'0'0'0,"-24"0"0,24 25 16,24-25-1,1 0 1,25 0-16,0 0 16,-1 0-16,1 0 15,-1 0 1,1 0-16,0 0 0,-26 0 15,26 0 1,-25 0-16,0 0 16,-25-25 15,-25 25-31,0-25 16,0 0-1,0 0-15,1 25 16,24-24-16,-25 24 15,0-25 1,50 50 31,-25-1-31,25 1-16,-25 0 15,24 0-15,-24 25 16,0-1-1,0 1-15,-24-1 0,24 1 16,0 0-16,-25-26 16,25 26-1,0-25-15,0 0 0,-25-1 16,0-48 15,0-1-31,25 0 16,0 0-16,-24 0 15,24 1-15,0-1 16,0 0-16,0 0 16,24 25-1,-24-25-15,25 25 16,0-24-16,0 24 16,24 0-16,-24-25 15,25 25-15</inkml:trace>
  <inkml:trace contextRef="#ctx0" brushRef="#br0" timeOffset="408968.2217">2530 11931 0,'-25'25'0,"50"-25"31,0 25-16,0-25-15,-1 24 16,1-24-16,0 0 16,0 25-16,0-25 15,0 0-15,-1 25 32,-48-25-17,24 25-15,-25-25 16,-25 25-16,25-1 15,-24-24-15,24 25 16,-25-25-16,25 25 16,1-25-16,-1 25 15,0-25 1,50 25-16,0-25 16,-25 25-1,49-25-15,-24 0 16,0-25-16,24 25 15,-24 0-15,0 0 16,0 0-16,0 0 16,-25-25-1,-25 0 1,25 0 0,-25 25-16</inkml:trace>
  <inkml:trace contextRef="#ctx0" brushRef="#br0" timeOffset="409224.043">2555 11857 0,'0'-25'16,"25"50"15,-25-1-31,24 1 16,-24 25-16,0-25 15,0 24-15,25 1 16,-50 24 0,25-24-16,-24 0 15,24-26-15,0 1 16,0 0 0,0 0-16,24-25 15</inkml:trace>
  <inkml:trace contextRef="#ctx0" brushRef="#br0" timeOffset="409632.9628">2853 11857 0,'0'0'16,"0"-25"-16,0 0 15,24 25 16,1 25-15,0-25-16,0 0 16,-25 25-16,25-25 15,-1 24-15,1-24 16,0 0-16,0 25 16,-25 0-1,25 0-15,-50 0 16,0-1-1,25 1-15,-25 0 16,0 0-16,1 0 16,-1 24-16,0-49 15,0 25-15,0 0 16,1 0-16,-1-25 16,0 25-16,0-25 15,25-25 1,25 0-1</inkml:trace>
  <inkml:trace contextRef="#ctx0" brushRef="#br0" timeOffset="409856.3536">2853 12030 0,'0'0'0,"0"-25"16,24 50 15,1 0-16,-25 25-15,25-26 16,0 1-16,0 25 16,-1-25-16,1 0 15,0 24-15,0-24 16,0-25-16,-25 25 16,24 0-16,-48-25 15,-1 0-15</inkml:trace>
  <inkml:trace contextRef="#ctx0" brushRef="#br0" timeOffset="410824.0123">719 11708 0,'0'25'78,"25"-1"-31,0-24-47,0 25 15,0-25-15,24 25 16,-24 0-16,0 0 15,24-25-15,-24 24 16,0-24-16,0 25 16,-25 0-16,25-25 15,-50 25-15,0 0 16,0-25-16,0 24 16,-24 1-16,-1-25 15,1 25-15,24-25 16,-25 25-16,25 0 15,1-25-15,-1 24 16,50-24 0,-1 25 15,1-25-31,0 0 16,0 0-16,0 0 15,-1 0-15,1 0 16,0 0-16,0 0 15,0 0-15,-1 0 16,-48 0 31</inkml:trace>
  <inkml:trace contextRef="#ctx0" brushRef="#br0" timeOffset="410967.6285">1240 12179 0,'0'25'16,"0"0"-1,-25-50 17</inkml:trace>
  <inkml:trace contextRef="#ctx0" brushRef="#br0" timeOffset="411891.6641">3522 11782 0,'25'0'62,"0"0"-62,0 0 16,-1 0-16,1 0 16,0 0-1,0 0-15,0-25 16,0 25-16</inkml:trace>
  <inkml:trace contextRef="#ctx0" brushRef="#br0" timeOffset="412415.7696">3373 11534 0,'25'25'31,"-25"0"-31,0 0 16,0 24-16,25-24 16,-25 25-16,0-1 15,0 1-15,0-25 16,-25 24-16,25-24 15,0 25-15,-25-50 16,25 24-16,0 1 16,25-25-16,0 0 15,0 0 1,0-25-16,24 25 16,-24 0-16,25 0 15,-26 0-15,1 0 16,25 0-16,-25 25 15,0-25-15,-1 25 16,1-25-16,-25 25 16,25 0-1,-25-1-15,25 1 0,-50 0 16,0 0-16,25 0 16,-25 0-1,1-1-15,-1 1 16,0 0-16,-25 0 15,25-25-15,1 25 16,-1-25-16,25-25 16,-25 25-16</inkml:trace>
  <inkml:trace contextRef="#ctx0" brushRef="#br0" timeOffset="412600.2759">3497 12204 0,'0'0'0,"0"-25"0,-24 25 15,24 25 17,24-25-32,1 0 15,25 0-15,-25 0 16,24 0-16,1-25 16,0 25-16,-1-25 15</inkml:trace>
  <inkml:trace contextRef="#ctx0" brushRef="#br0" timeOffset="413232.0956">4465 11559 0,'-25'25'31,"0"0"-31,25-1 15,-25 26-15,1-25 16,-1 24-16,25-24 16,-25 25-1,0-25-15,25-1 0,-25-24 16,25 25-16,0 0 16,25-25-16,0 25 15,0-25 1,-25 25-16,25-25 15,-25 24-15,24-24 16,-24 25-16,0 0 16,-24 0-16,24 0 15,-25-1-15,0-24 16,0 25-16,-24 0 16,24-25-16,0 25 15,0-25 1,0 25-16,50-25 31,0 0-15,0-25-16,0 25 15,-1 0-15,-24 25 16,25-25-16,0 25 16,0-25-16,-25 24 15,25 1-15,-25 0 16,24 0-16,-24 0 15,0-1-15,0 1 16,0 0-16,0 0 16,25-50 31,-25 0-47,25 0 15,-25-24-15</inkml:trace>
  <inkml:trace contextRef="#ctx0" brushRef="#br0" timeOffset="413440.5396">4812 11410 0,'0'0'16,"0"-25"-16,25 1 15,-25-1-15,0 50 16,0-1-16,0 1 15,0 25-15,-25 24 16,0-24-16,25 24 16,-25-24-16,1 24 15,-1-24-15,25-1 16</inkml:trace>
  <inkml:trace contextRef="#ctx0" brushRef="#br0" timeOffset="414344.1509">4638 11931 0,'0'0'0,"-24"0"15,-1 0 17,0 25-17,0 0 1,50-25 0,-25 24-16,25-24 15,-25 25-15,25-25 16,-1 0-16,1 0 15,0 0-15,0 0 16,0 0 0,-25 25-1,-25-25-15,25 25 16,-25 0-16,0-1 16,25 1-16,-25 0 15,1 0-15,24 0 31,24-25-15,-24-25-16,25 25 16,0 0-1,0 0 1,-25 25-16,25 0 16,-25-1-1,24-24-15,-24 25 16,0 0-16,25-50 31,0 25-15,-25-49-16,25 24 15,0-25-15,0 0 16,24-98 0,-24 73-16,0 1 15,0 24 1,-1 1-16,1 24 15,-25 0-15,-25 50 32,25 0-17,0-1-15,0 1 16,25 0-16,-25 0 16,0 0-16,25-1 15,-25 1-15,25-25 16,0 25-1,-1 0 1,1-25-16,0 25 16,-25-1 15,0 1-31,-25 0 16,0 0-16,25 24 15,-24-24-15,24 0 16,-25 25-16,0-25 15,25-1-15,-25 1 16,25 0 0,-25 0-16,25 0 0,-24-50 31,-1 0-15,25 0-1</inkml:trace>
  <inkml:trace contextRef="#ctx0" brushRef="#br0" timeOffset="414560.574">4986 12129 0,'0'0'0,"0"-24"16,25 48 31,-1 1-31,1 0-16,0 25 15,0-25-15,0 24 16,24-24-16,-24 25 15,0-26-15,24 1 16,-24-25-16,0 25 16,0-25-16,0 0 15,-1-25-15</inkml:trace>
  <inkml:trace contextRef="#ctx0" brushRef="#br0" timeOffset="414823.4356">5606 11708 0,'0'0'0,"0"49"31,0-24-15,-25 25-16,25-25 15,0 24-15,-25 1 16,25-1-16,-25-24 16,25 0-16,-24 25 15,24-26 1</inkml:trace>
  <inkml:trace contextRef="#ctx0" brushRef="#br0" timeOffset="415039.8576">5755 11584 0,'0'0'16,"0"-25"-16,24 50 16,-24 0-1,25-1 1,0 26-16,-25-25 15,25 24-15,-25 1 16,25 0-16,-25-26 16,0 26-16</inkml:trace>
  <inkml:trace contextRef="#ctx0" brushRef="#br0" timeOffset="415447.8684">5631 12129 0,'0'0'0,"-50"0"16,25 0-16,0 0 16,100-24 31,-50 24-47,-1 0 15,26 0-15,-25 0 16,24 0-16,-24 0 15,0 24-15,0-24 16,0 25-16,0-25 16,-1 25-16,1-25 15,-25 25-15,-25 0 16,25 0-16,-24-1 16,24 1-16,-25 0 15,0 0 1,0 0-16,0-1 15,0 1-15,1 0 16,-1-25 0,0 0-16,0 0 15,25-25-15,-25 25 16,25-25-16</inkml:trace>
  <inkml:trace contextRef="#ctx0" brushRef="#br0" timeOffset="415680.3073">5655 12179 0,'0'-25'16,"25"25"15,-25 25-31,0 25 16,0-25 0,-25-1-16,25 26 15,0 0-15,-24-26 16,24 1-16,0 0 15,0 0-15,0 0 16,-25-25 0</inkml:trace>
  <inkml:trace contextRef="#ctx0" brushRef="#br0" timeOffset="429328.0987">7541 11782 0,'24'0'171,"-24"25"-171,0 0 16,0 0 0,0-1 15,0 1-31,0 0 16,0 0-16,0 0 15,0-1 1,25 1-16,-25 0 15,0 0 1,-25 0-16,25-1 16,-24 1-1,-1-25 1,25 25-16,-25-25 16,0 0-1,0 0-15,1-25 16,-1 25-1,0-25-15,0 1 16,0-1 0,1-25-16,24 25 15,-25 1-15,0-26 16,25 25 0,25-24-16,-25 24 0,0 0 15,25-25 1,-25 26-16,0-1 15,24 0-15,-24 0 16,25 0-16,0 25 16,-25-24-16,50-1 15,-26 25-15,1 0 16,0 0-16,25 0 16,-26 25-16,1-1 15,25-24-15,-25 50 16,-1-25-16,1 0 15,0-1-15,-25 26 16,25-25-16,-25 24 16,0-24-16,0 0 15,-25 25-15,25-26 16,-25 1 0,25 0-16,-25 0 0,1 0 15,-1-25-15,25 24 16,-25-24-16,0 0 15,0 0-15,1 0 16,24-24-16,-25 24 31,25-25-31,25 25 16,-25-25-16</inkml:trace>
  <inkml:trace contextRef="#ctx0" brushRef="#br0" timeOffset="429904.0808">8409 11361 0,'25'0'31,"-1"24"-15,1-24-16,0 0 15,25 25-15,-26-25 16,1 25-16,25-25 15,-25 0-15,-1 25 16,1-25-16,0 25 16,0-25-16,-25 24 31,-25 1-15,0 0-16,0 0 15,1-25-15,-26 25 16,25-1-16,0 1 15,1-25-15,-1 25 16,0-25-16,50 0 47,0 0-31,-1 0-1,1 0-15,0 0 16,0 0-16,0-25 15</inkml:trace>
  <inkml:trace contextRef="#ctx0" brushRef="#br0" timeOffset="430264.1308">8409 11559 0,'0'0'0,"0"25"16,-25-25-16,25 25 16,0-1-1,25 1 1,-25 0-16,-25-25 16,25 25-16,0 0 15,0-1-15,0 1 16,0 0-16,0 0 15,0 0 1,25-25-16,-25 24 16,25-24-16,24 0 15,-24 0-15,25 0 16,-1 0-16,-24-24 16,25 24-16,-1 0 15,-24 0-15,0 0 16,0-25-16</inkml:trace>
  <inkml:trace contextRef="#ctx0" brushRef="#br0" timeOffset="430576.3122">8359 12030 0,'0'0'0,"-25"25"16,1-25-16,48 25 16,1-25-1,0-25-15,25 25 16,-1 0-16,1-25 16,-1 25-16,1 0 15,0-25-15,-1 25 16,-24 0-16,0 0 15,0 0-15,-50 0 47,0-24-31,0 24-16</inkml:trace>
  <inkml:trace contextRef="#ctx0" brushRef="#br0" timeOffset="430977.2401">8657 11956 0,'-25'-25'0,"0"50"78,25 0-62,25-1-16,-25 1 15,0 0-15,0 25 16,0-26-16,25 26 15,-25-25-15,25 25 16,-25-1-16,0-24 16,24 25-16,-24-26 15,0 1 1,-24 0-16,-1-25 31,0-25-31,0 25 16,0-25-16,1 25 15,-1-24 1,0 24-16,0-25 0,25 0 16,25 0-1,0 0 1,0 1-16,-1-1 16,26 25-16,-25-50 15</inkml:trace>
  <inkml:trace contextRef="#ctx0" brushRef="#br0" timeOffset="431488.8723">9004 11832 0,'25'-25'31,"0"25"-31,0 0 16,-1 25-16,1-25 16,0 0-16,0 0 15,0 25 1,-1-25-16,-24 24 16,25-24-16,-50 0 15,25 25-15,-24-25 16,-26 25-16,25 0 15,0 0-15,1-25 16,-1 24-16,0 1 16,0-25-16,25 25 31,25-25 0,0 0-31,0 0 16,24 0-16,-24-25 15,0 25-15,24 0 16,-24 0-16,0 0 16,-50 0 15,0-25-15,1 25-1,-1-24-15,0 24 16</inkml:trace>
  <inkml:trace contextRef="#ctx0" brushRef="#br0" timeOffset="431744.19">9153 11633 0,'0'0'0,"0"-24"16,0 48 15,0 1-31,0 0 15,0 25 1,0-26-16,0 26 0,0 0 16,0-1-16,0 1 15,0-1-15,0 1 16,0-25 0,0 0-16,0-1 15,0 1-15</inkml:trace>
  <inkml:trace contextRef="#ctx0" brushRef="#br0" timeOffset="432152.1277">9351 11633 0,'0'-24'31,"25"24"0,0 24-31,0-24 16,0 25 0,-1-25-16,1 25 15,25 0 16,-25-25-15,-25 25-16,0-1 16,-25-24-16,25 25 15,-25 0-15,25 0 16,-25 0-16,0-1 16,1 1-16,-1 0 15,0 0-15,0 0 16,0-1-16,1-24 15,-1 25 1,25-50-16</inkml:trace>
  <inkml:trace contextRef="#ctx0" brushRef="#br0" timeOffset="432456.314">9351 11782 0,'25'0'47,"-25"25"-47,25 0 15,0 0 1,-25-1-16,25 1 16,-25 0-16,24 0 15,1 0-15,0-1 16,-25 1-16,50-25 15,-50 25-15,24-25 16,1 25-16,0-25 16,0-25 15,-25 0-15</inkml:trace>
  <inkml:trace contextRef="#ctx0" brushRef="#br0" timeOffset="432731.5782">10021 11509 0,'0'0'0,"0"25"16,0 0-1,0 0-15,-25 24 16,25-24-16,-25 0 16,25 0-16,0 0 15,-24-1 1,-1 26-16,25-25 16,-25 0-16,0-25 15,25 24-15</inkml:trace>
  <inkml:trace contextRef="#ctx0" brushRef="#br0" timeOffset="432952.986">10170 11509 0,'25'0'31,"-25"25"-31,25 0 16,-25 0-16,24 0 15,-24-1-15,25 26 16,0-25-16</inkml:trace>
  <inkml:trace contextRef="#ctx0" brushRef="#br0" timeOffset="433465.6553">10096 11881 0,'0'0'0,"-25"0"0,25 25 31,0 0-16,-25 0-15,25 0 16,0-1 0,0 26-16,0-25 0,-25 0 15,25-1-15,0 1 16,0 0 0,0-50 15,25 25-16,-25-25-15,25 1 0,0 24 16,-1-25 0,1 0-16,-25 0 15,25 25-15,0-25 0,0 25 16,-1-24 0,1 48 15,-25 1-16,0 0-15,0 0 16,0 0-16,25-25 16,-25 24-16,0 1 15,25-25 17</inkml:trace>
  <inkml:trace contextRef="#ctx0" brushRef="#br0" timeOffset="433685.0678">10567 11683 0,'49'0'46,"-24"-25"-46,0 25 16,25 0-16,-26 0 16,1 0-16,25 0 15</inkml:trace>
  <inkml:trace contextRef="#ctx0" brushRef="#br0" timeOffset="434072.0302">10468 11906 0,'0'0'0,"24"25"31,1-25-15,0 0-16,0 0 15,0 0 1,-1 0 0,1 25-16,-25 0 15,0-1 1,0 1-16,-25-25 16,25 25-16,0 0 15,0-50 48,0 0-48,25 0 1,-25 1-16,25-26 0</inkml:trace>
  <inkml:trace contextRef="#ctx0" brushRef="#br0" timeOffset="434569.7248">10740 11385 0,'0'25'31,"-24"0"-15,24 0-1,0 0-15,0-1 16,0 26-16,0-25 16,0 24-16,0 1 15,0-25-15,0 24 16,0-24-16,24 25 16,-24-1-16,25 1 15,-25 0 1,25-26-16,0 26 15,-25 0-15,25-26 16,-1 26-16,1-25 16,0 0-16,0 0 15,0-1-15,-1 1 16,1 0-16,0 0 16,0 0-16,0-25 15,-1 24-15,1-24 16,-25-24-1,25 24 17,-25-25-32,-25 25 15,25-25-15,-25 0 16</inkml:trace>
  <inkml:trace contextRef="#ctx0" brushRef="#br0" timeOffset="434977.1429">10914 11237 0,'0'24'47,"25"1"-32,-25 0 1,25-25-16,-1 25 0,1 0 16,-25-1-16,25 1 15,-25 0-15,-25-25 47</inkml:trace>
  <inkml:trace contextRef="#ctx0" brushRef="#br0" timeOffset="466071.5803">14362 11162 0,'0'25'125,"0"0"-125,0 0 16,0-1-16,0 1 15,0 25-15,0 24 16,-25-24-16,25 24 16,0 1-16,-25-1 15,25 25-15,0-24 16,0-1-16,0 0 16,0 1-16,25-26 15,-25 1 1,0 0-16,25-25 15,-25-1-15,0 1 16,-25-50 0,25 1-1,0-1-15,0 0 16,25-25-16</inkml:trace>
  <inkml:trace contextRef="#ctx0" brushRef="#br0" timeOffset="466472.0322">14486 11088 0,'0'0'16,"0"-25"-16,25 25 62,0 25-46,-1-1-16,1 1 0,0 0 16,0 0-1,0 0-15,-25 0 16,24-1-16,-24 26 15,-24-25-15,-1 0 16,0-1-16,0 26 16,-24-25-16,24 0 15,0-25-15,0 24 16,0 1-16,1-25 16,24 25-16,-25-25 15</inkml:trace>
  <inkml:trace contextRef="#ctx0" brushRef="#br0" timeOffset="467039.5156">14784 11881 0,'0'0'0,"-25"25"32,50-25-17,-1 0 1,1 0-1,0 0-15,25 0 16,-26 25-16,1-25 16,0 0-16,-25 25 15,25-25-15,-25 25 16,-25-1 0,0 1-16,-24 0 15,24-25-15,-25 25 16,25-25-16,1 25 15,-1-25-15,0 0 16,0 24 0,50-24 31,0 0-47,0 0 0,24 0 15,-24 0 1,25 0-16,-26-24 15,26 24-15,-25 0 16,0-25-16,-1 25 16</inkml:trace>
  <inkml:trace contextRef="#ctx0" brushRef="#br0" timeOffset="467544.1946">15304 11584 0,'0'0'0,"0"-25"0,0 50 46,-24 0-30,24-1-16,0 1 16,-25 0-16,25 25 15,-25-1-15,25 1 16,-25-1 0,0 1-16,25 24 15,-24-24-15,48 0 16,-24-26-16,0 26 15,25-25-15,0 0 16,-25 0-16,25-25 16,-25 24-16,25-48 15,-1 24-15,1 0 16,0-25-16,-25 0 16,25 0-16,0 0 15,-25 0-15,0 1 16,-25-1-16,0 25 15,0-25-15,0 25 16,1 0-16,-26 0 16,25 0-16</inkml:trace>
  <inkml:trace contextRef="#ctx0" brushRef="#br0" timeOffset="474265.3627">18008 11237 0,'25'0'62,"-25"24"-15,0 1-47,0 0 16,0 0-16,0 24 16,0 1-16,-25 0 15,25 24-15,0 0 16,-25 1-16,25-1 15,0 1-15,0-1 16,0 0-16,0-24 16,0 0-16,0-1 15,0 1-15,0-25 16,0 0-16,0-1 16,-24-48-1,48-1 1,-24-25-1,0 0-15</inkml:trace>
  <inkml:trace contextRef="#ctx0" brushRef="#br0" timeOffset="474712.6868">18033 11187 0,'0'0'0,"0"-25"0,0 0 16,25 25 46,-25 25-62,25-25 16,-1 25-16,1 0 16,0-25-1,25 25-15,-26-1 0,26 1 16,-25 0-16,0 0 16,-1 24-1,-48-24 1,-1 0-16,0 0 0,0 24 15,-24-24-15,24 0 16,-25 0 0,25 0-16,1-1 0,-1 1 31</inkml:trace>
  <inkml:trace contextRef="#ctx0" brushRef="#br0" timeOffset="475376.4229">18430 11733 0,'25'0'125,"-1"24"-109,1-24-16,0 0 15,-25 25 1,25-25-16,0 25 16,-50-25 15,25 25-16,-25-25-15,0 25 16,0-25-16,1 24 16,-1-24-16,0 25 15,0-25-15,50 0 78,0 0-62,0 0-16,-1 0 16,1 0-1,0 0-15,0 0 16,0 0-16,0-25 16,-25 1 15,-25 24-16</inkml:trace>
  <inkml:trace contextRef="#ctx0" brushRef="#br0" timeOffset="475968.3479">18752 11509 0,'25'0'47,"-25"25"-31,25-25-16,0 0 15,0 25-15,-1-25 16,1 0-1,0 0 1,0 25-16,0-25 16,-1 25 46,-48-25-46,48 0-16,-48 24 15,24 1 1,0 0-16,-25 0 16,25 24-1,-25-24-15,25 25 16,-25-25-16,25 24 16,-25 1-16,25-1 15,0-24-15,0 25 16,0-25-16,0-1 15,0 1-15,0 0 16,0 0-16,0-50 63</inkml:trace>
  <inkml:trace contextRef="#ctx0" brushRef="#br0" timeOffset="476600.1767">20538 11485 0,'-25'24'0,"50"-24"63,0 0-63,-25 25 15,25-25-15,0 0 16,-1 0-16,1 25 16,0-25-16,0 0 15,0 0 1</inkml:trace>
  <inkml:trace contextRef="#ctx0" brushRef="#br0" timeOffset="477304.7889">20340 11881 0,'0'-24'78,"25"24"-78,-1 0 31,1-25-31,0 25 16,0 0-16,0 0 31,-1 0-31,26 0 15,-25 0-15,0 0 0,-1 0 16,1 0 0,0 0-1,0 0-15,0 0 16,0 0 0,-1 0-16,1 0 15,0 0-15,0 0 16,0 0-1,-1 0-15,1 0 16,0 0 0,0 0-16,0 0 15,-1 0-15,1 0 16,0 0 0,-50-25 62</inkml:trace>
  <inkml:trace contextRef="#ctx0" brushRef="#br0" timeOffset="521408.1427">7640 13593 0,'-25'0'15,"0"0"17,0-25 93,1 25-79,-1 0-14,50 0 61,-1 25-77,1-25-16,0 0 16,0 0-16,0 0 15,-1 0-15,1 25 16,0-25-16,0 0 16,-25 25-1,25-25 16,-50 0-31,25 24 16,-25 1 0,0-25-16,25 25 15,-25-25-15,1 25 16,-1-25-16,0 0 16,0 0-1,0 0-15,1 0 16,24 25 46,24-25-62,1-25 16,0 25-16,0 0 16,0 0-16,-1 0 15,1 0 1,0 0-16,0 25 15,0-25 1,-1 0 0</inkml:trace>
  <inkml:trace contextRef="#ctx0" brushRef="#br0" timeOffset="522137.205">7516 13915 0,'0'0'0,"-25"0"0,0-24 16,0-1-1,1 0 1,24-25-16,-25 26 16,25-1-16,-25-25 0,25 25 15,-25 1-15,25-1 16,0 0 0,0 0-16,0-24 15,0 24-15,25 0 16,-25 0-16,25-24 15,0 24-15,-1 0 16,26 0-16,-25 0 16,0 1-16,24 24 15,-24 0-15,0 0 16,24 0-16,-24 24 16,0-24-16,25 25 15,-26 0-15,1 0 16,0 0-16,0 24 15,0-24-15,-25 0 16,24 24-16,-24 1 16,0-25-16,0 24 15,-24 1-15,24-25 16,-25 24-16,25-24 16,-25 0-16,0 0 15,0 0 1,1-1-16,-26 1 0,25-25 15,0 25-15,1-25 16,-1 0 0,0 0-16,0 0 15,0 0 1,1 0-16,24-25 31,0 0 0</inkml:trace>
  <inkml:trace contextRef="#ctx0" brushRef="#br0" timeOffset="527240.1268">8632 13122 0,'-25'0'16,"50"0"156,-25 24-172,25-24 15,0 0-15,-1 0 16,-24 25 0,25-25-16,0 0 15,0 25-15,0-25 16,-1 0-16,1 0 16,0 25-16,0-25 15,0 0 16,-50 25-15,0 0 0,0-1-1,-24 1-15,24-25 16,0 25-16,0-25 16,-24 25-16,24-25 15,0 25 1,50-25 46,0-25-62,-1 25 16,1 0-16,0 0 16,0 0-16,0 0 15</inkml:trace>
  <inkml:trace contextRef="#ctx0" brushRef="#br0" timeOffset="527640.0982">8632 13295 0,'0'25'62,"0"0"-46,0 0 0,-25 0-1,25-1 1,0 1-16,0 0 15,25 0 17,0-25-1,0 0-31,-1 0 16,1-25-16,0 25 15,0 0-15,0 0 16</inkml:trace>
  <inkml:trace contextRef="#ctx0" brushRef="#br0" timeOffset="528265.4753">8682 13221 0,'0'0'0,"-25"0"16,0 0-16,0 25 31,0-25-31,25 25 16,-24-1-16,24 1 15,0 0-15,0 0 16,24 0 0,1-1-16,0-24 15,0 0-15,24-24 16,-24 24-16,0-25 15,0 25-15,0-25 16,-25 0-16,0 0 16,0 1-16,-25-1 15,25 0-15,-25 25 16,0 0-16,-24 25 16,24-25-16,0 25 15,0 24-15,0-24 16,25 0-16,25-25 15,25 25-15</inkml:trace>
  <inkml:trace contextRef="#ctx0" brushRef="#br0" timeOffset="528591.5871">9128 13593 0,'25'-25'47,"0"25"-47,0 0 16,-1-25-16,1 25 15,25 0-15,-1 0 16,-24 0-16,25 0 16,-25 0-16,-1 0 15,1 0-15,0 0 16</inkml:trace>
  <inkml:trace contextRef="#ctx0" brushRef="#br0" timeOffset="529096.2384">9277 13171 0,'0'0'0,"0"-25"31,0 50 1,25 0-32,-25 0 15,0 25-15,0-1 16,0 1-16,0 24 16,0 1-16,25-1 15,-25 0-15,0 1 16,0-26-16,24 26 15,-24-50-15,0 24 16,0-24 0,0 0-16,0 0 0,-24-25 31,-1-25-15,0 0-16,-25-25 15,26 26 1,-1-1-16,0 0 15,0 0-15,0 25 16,1 0-16,24-25 16,24 25 31,1 0-47,0-24 15</inkml:trace>
  <inkml:trace contextRef="#ctx0" brushRef="#br0" timeOffset="529385.4735">9426 13692 0,'0'0'0,"49"0"16,-24 0-16,0 0 15,-50 25-15,0 0 16,1 0 0,-1-1-1,0-24-15,25 25 16,-25-25-16,0 25 15,50-25 1,0 0 0,-25 25-1,25-25-15,24 0 16,-24 0-16,0 0 16,0 0-16,0 0 15,-25-25 16,-25 25-31</inkml:trace>
  <inkml:trace contextRef="#ctx0" brushRef="#br0" timeOffset="529591.9122">9451 13221 0,'0'0'0,"0"-25"15,24 0-15,-24 50 32,25-25-32,0 25 15,-25 0-15,25 0 16,-25-1-16,25 1 16,-25 0-16</inkml:trace>
  <inkml:trace contextRef="#ctx0" brushRef="#br0" timeOffset="530031.7516">9971 13146 0,'25'0'0,"0"25"32,0-25-17,0 25-15,0-25 16,-1 25-16,1 0 16,0-25-1,-25 25-15,0-1 16,-25-24-16,25 25 15,-25-25-15,1 25 16,-1-25 0,-25 25-16,25-25 0,0 25 15,1-25-15,-1 0 16,0 24-16,50-24 47,0 0-47,-1-24 0,1 24 15,0-25 1,0 25-16</inkml:trace>
  <inkml:trace contextRef="#ctx0" brushRef="#br0" timeOffset="530423.7044">9872 13320 0,'25'0'62,"-50"25"-62,25 0 16,25 0-1,-25-1-15,0 1 16,25 0 0,0 0-1,-1 0 1,1-25 0,0 0-1,0 0-15,0-25 16,0 25-16,-1 0 15,1 0-15,0-25 16,0 25 0</inkml:trace>
  <inkml:trace contextRef="#ctx0" brushRef="#br0" timeOffset="530775.7627">9823 13717 0,'0'0'0,"24"0"47,1 0-31,0 0-16,0 0 15,24-25-15,1 25 16,-25 0 0,25 0-16,-26 0 15,1-25-15,0 25 16,0 0-16,0 0 16,-50 0 15,0-24-16,0 24-15,0 0 16</inkml:trace>
  <inkml:trace contextRef="#ctx0" brushRef="#br0" timeOffset="531296.4657">10071 13593 0,'0'0'0,"25"0"16,-25-25-1,0 50 63,0 0-62,0 0-16,0-1 16,0 26-16,0-25 15,0 0 1,0 24-16,0-24 15,0 25-15,0-26 16,0 1-16,24 0 16,-48 0-1,48-25-15,-24 25 0,-24-25 16,24 24-16,0-48 16,-25 24-1,0-25 1,0 25-1,0-25-15,0 25 16,25-25-16,-24 0 16,-1 25-16,0-24 15,0-1 1,25 0 0,25 0 15,0 25-16,0 0-15,-1-25 16,1 25-16,25 0 16,-25 25-16</inkml:trace>
  <inkml:trace contextRef="#ctx0" brushRef="#br0" timeOffset="532255.8984">10492 13196 0,'0'0'0,"25"0"47,0 0-32,0 0 1,0 0-16,-1 0 0,1 0 15,0 25-15,0-25 16,0 0 0,-50 25-1,25 0-15,-25-1 16,25 1-16,-25 0 16,0 0-16,-24 24 15,24 1-15,0 0 16,0-1-16,1 1 15,-1-1-15,25 1 16,-25 0-16,25-26 16,25 26-16,-25-25 15,0 0 1,25-50 0,-1 0-1,-24 0-15,0 0 16,0 1-16,0-26 15</inkml:trace>
  <inkml:trace contextRef="#ctx0" brushRef="#br0" timeOffset="532785.5097">10517 13519 0,'0'0'0,"0"-25"15,25 25 16,0-25-31,0 25 16,-1-25-16,1 25 16,0 25-16,0-25 15,0 0-15,-1 0 16,1 25 0,0-25-1,-25 25-15,0-1 16,0 1-1,0 0-15,0 25 0,0-26 16,-25 26-16,25-25 16,0 24-16,0-24 15,25 0-15,-50 0 16,50 0-16,-50-25 16,25 24-16,0-48 31,-25 24-16,1-25-15,-1 0 16,0 0-16,0 0 16,25 1-16,-25-1 15,1 0 1,48 50 31,1-25-32,0-25-15,0 25 16,0-25 0</inkml:trace>
  <inkml:trace contextRef="#ctx0" brushRef="#br0" timeOffset="533250.2592">10939 13271 0,'0'0'0,"25"-25"15,-25 50 1,0-1 0,-25 1-16,25 0 15,0 0-15,0 0 16,0-1 0,0 1-1,25-25 1,-1 25-16,1-25 31,25 0-31,-25 25 16,-1-25-16,1 0 15,0 25-15,0-25 16,0 0-16,0 24 16,-25 1-1,24 0-15,-48 0 16,24 24-16,-25-24 15,25 0-15,-25 0 16,0 24 0,0-24-16,0 0 0,1 0 15,24 0-15,-25-1 16,25 1 0,-25-50-16,0 1 15,25-1 1</inkml:trace>
  <inkml:trace contextRef="#ctx0" brushRef="#br0" timeOffset="533407.8371">10964 13643 0,'24'0'47,"1"24"-31,0-24-16,0 25 15,0 0-15,-1-25 16,1 25 0</inkml:trace>
  <inkml:trace contextRef="#ctx0" brushRef="#br0" timeOffset="533802.2892">11435 13568 0,'0'-25'16,"25"25"-16,-25-24 15,25 24-15,-1 0 16,26-25-16,-25 25 16,0 0-16,24 25 15,-24-25-15,25 0 16,-26 0-16,1 24 15,0-24-15,0 25 16,-25 0 0,0 0-1,-25 0-15,25-1 16,-25 1-16,25 25 16,-25-25-16,1-1 15,-1 1-15,25 0 16,-25-25-16,0 25 15,0-25 1,1-25-16,-1 0 16,25 0-1</inkml:trace>
  <inkml:trace contextRef="#ctx0" brushRef="#br0" timeOffset="534080.5453">11534 13271 0,'0'0'0,"0"24"31,25 26-15,-25-25-16,0 24 0,25 1 15,-25 24 1,0-24-16,0 24 15,0-24-15,0 0 16,0-1-16,0 1 16,25-25-16,-25-1 15,24-24 17</inkml:trace>
  <inkml:trace contextRef="#ctx0" brushRef="#br0" timeOffset="534472.0306">11981 13593 0,'-25'25'0,"25"0"16,0-1-1,0 1-15,0 0 16,0 0-1,0 0 1,25-50 15,-25 0-15,24 25-16,-24-25 16,25 0-1,-25 1-15,25 24 16,-25 24 15,0 1-15,25-25-1,-25 25-15,25-25 47</inkml:trace>
  <inkml:trace contextRef="#ctx0" brushRef="#br0" timeOffset="534664.0233">12353 13494 0,'-25'0'15,"50"25"1,0-1-1,-1 1 17</inkml:trace>
  <inkml:trace contextRef="#ctx0" brushRef="#br0" timeOffset="534831.5753">12353 13717 0,'0'0'0,"0"-25"32,25 25-17,-1-25-15,1 1 16,0 24-16,0-25 16</inkml:trace>
  <inkml:trace contextRef="#ctx0" brushRef="#br0" timeOffset="535072.9322">12551 13271 0,'0'0'16,"0"-25"15,50 25-31,-25 0 15,-1 0-15,1 0 16,25 0-16,-1 0 16,1 0-16,-25 0 15,24 0-15,-24 0 16,0 0-16</inkml:trace>
  <inkml:trace contextRef="#ctx0" brushRef="#br0" timeOffset="535647.9179">12551 13494 0,'0'25'0,"0"-1"16,0 1-1,25 0-15,-50 0 16,25 0-16,0 24 16,0-24-16,0 0 15,0 0-15,-25-1 16,25 1-16,0 0 31,0-50 0,25 0-15,-25 1-16,25-1 16,0 0-1,-25 0-15,25 25 16,-25-25-16,0 50 31,24-25-31,1 0 16,-25 25-1,25-25 17,-50 0-17,0 25 1,1-25 0,-1 0-16,25-25 46,25 0-30,-25 0-16</inkml:trace>
  <inkml:trace contextRef="#ctx0" brushRef="#br0" timeOffset="536048.8654">12650 12998 0,'0'0'0,"0"24"32,0 1-17,25 0-15,-25 25 16,25-1-16,-25 1 16,0 0-16,0 24 15,25 0-15,-25 1 16,0-1-16,25-24 15,-25 24-15,24 1 16,-24-26-16,25 26 16,0-26-16,0 1 15,0-25-15,-1 24 16,1-24-16,0 0 16,-25 0-16,25-25 15,0 24 1,-1-24-16,1-24 31,-25-1-15,-25 0-16,25 0 15</inkml:trace>
  <inkml:trace contextRef="#ctx0" brushRef="#br0" timeOffset="536296.2188">12998 13742 0,'0'25'31,"0"-1"-15,-25 1 0,25 0-16,-25 0 15,25 0-15,-25-1 16,0 1-16,1 0 15,-1-25-15,0 25 16,0-25-16,0 0 16</inkml:trace>
  <inkml:trace contextRef="#ctx0" brushRef="#br0" timeOffset="536496.6833">12998 12948 0,'0'0'0,"0"25"16,24 0 0,-24-1-16,25 1 0,0 0 15,0 0-15,-25 0 16,25-25-16</inkml:trace>
  <inkml:trace contextRef="#ctx0" brushRef="#br0" timeOffset="537009.3146">13395 13345 0,'0'0'0,"24"0"47,1 0-32,0 25-15,0 0 16,-25-1-1,0 1-15,0 0 16,0 0-16,-25 0 16,25-1-16,-25 1 15,25 0 1,25 0 31,-25 0-32,25-25-15,-25 24 16,0 1 0,0 0-16,0 0 15,-25-25 1,0 0 31,25-25-32,0 0-15</inkml:trace>
  <inkml:trace contextRef="#ctx0" brushRef="#br0" timeOffset="537239.7363">13568 13345 0,'0'-25'16,"25"25"-16,-25-25 16,25 25-16,0 0 15,-1 0-15,1 0 16,0 0 0,25-24-16,-26 24 0,1 0 15,0 0-15,0 0 16</inkml:trace>
  <inkml:trace contextRef="#ctx0" brushRef="#br0" timeOffset="537488.0722">13692 12998 0,'-25'0'16,"50"24"0,-25 1-16,0 0 15,25 25-15,-25-1 16,25 1-16,-25 0 16,0-1-16,0 1 15,0-1-15,-25 1 16</inkml:trace>
  <inkml:trace contextRef="#ctx0" brushRef="#br0" timeOffset="538001.3291">13667 13618 0,'-24'0'0,"48"0"63,1 0-63,0 25 15,0-25-15,0 0 16,-1 24-16,1-24 16,-25 25-1,0 0 1,-25-25 0,25 25-16,-24-25 15,-1 25 1,0-25-1,50-25 32,0 25-31,-25-25 0,24 25-16,1 0 15,0-25-15,-25 50 16,25-25-16,0 25 31,-25 0-15,0-1-1,0 1 1,24-50 31,-24 1-47,25-1 0</inkml:trace>
  <inkml:trace contextRef="#ctx0" brushRef="#br0" timeOffset="538217.7539">14064 13419 0,'0'0'0,"25"-24"0,-25-1 16,25 25-16,0 25 15,-25-1 1,0 1-16,0 0 15,0 0-15,0 24 16,0-24 0,0 0-16,0 0 0,0 0 15,0-1-15</inkml:trace>
  <inkml:trace contextRef="#ctx0" brushRef="#br0" timeOffset="538551.857">14238 13271 0,'0'0'15,"0"-25"-15,25 25 32,-1 25-17,1-1 1,0 1-1,0 0-15,0 0 16,-25 0-16,25-1 16,-25 1-16,24 0 15,-48 0 1,24 0 0,-25-1-16,0-24 0,0 25 15,0 0-15,0-25 16,1 25-16,-1-25 15,0 0-15,0 25 16,25-50-16,-25 25 16,50-25-1</inkml:trace>
  <inkml:trace contextRef="#ctx0" brushRef="#br0" timeOffset="538945.3109">14238 13494 0,'0'0'0,"25"0"0,-25 25 47,0-1-31,0 1-16,0 0 15,0 0 1,0 0-16,-25-25 16,25 24-16,0 1 15,-25-25 1,50 0-1,0-25 1,-25 1-16,0-1 16,24 25-16,1-25 15,-25 50 1,25-25 0,0 25-1,0-1 1,0-24-1,-25 25-15,24-25 16,1 0 15,-25-25-15</inkml:trace>
  <inkml:trace contextRef="#ctx0" brushRef="#br0" timeOffset="539127.822">14610 13494 0,'0'0'0,"25"0"16,-25 25-16,0-1 31,0 1-31,0 0 16,0 0 0,0 0-1,0-50 16</inkml:trace>
  <inkml:trace contextRef="#ctx0" brushRef="#br0" timeOffset="539432.0242">14833 13122 0,'0'0'0,"0"-25"0,25 50 31,0-1-15,-25 1-1,0 25-15,0-25 16,0 24-16,0 1 16,0 24-1,0-24-15,0 24 16,0 1-16,0-1 15,0 1-15,0 24 16,-25-25-16,25 1 16,-25-1-16,0 0 15,1 1-15</inkml:trace>
  <inkml:trace contextRef="#ctx0" brushRef="#br0" timeOffset="543785.9919">16669 12948 0,'0'-25'32,"-25"25"-1,0 0 63,0 0-94,1 25 15,24 0 1,-25-25-16,0 25 15,25-1-15,-25 1 16,0 25-16,25-25 16,-24 24-16,24-24 15,-25 25-15,25-1 16,-25 1-16,25 0 16,0-26-16,0 26 15,0-25-15,0 24 16,25-24-16,-25 0 15,0 0-15,25 0 16,-25-1-16,0 1 16,24 0-1,1 0 17,0-25-1,-25-25 16</inkml:trace>
  <inkml:trace contextRef="#ctx0" brushRef="#br0" timeOffset="544552.1352">16892 13196 0,'-25'0'32,"25"25"-17,0 0 1,0 0 0,0-1-16,0 26 15,25-25-15,-25 0 16,-25 24-16,25-24 15,25 0-15,-25 24 16,0-24-16,25 0 16,-25 0-16,25-25 15,-25 25-15,24-25 16,1 0 0,0-25-1,0 0 1,0 0-1,-1 0-15,-24-24 16,25-1-16,0 25 16,-25-24-16,25-1 15,-25 1-15,25 24 16,-25 0 0,24 0-16,-24 0 0,-24 50 46,24 0-30,0 0-16,0 0 16,0-1-16,0 1 15,0 25-15,0-25 16,24-1-16,-24 1 16,0 0-16,25 0 15,-25 0-15,25-25 16,-25 24-16,25-24 15,0 25 1,-1-50 0,1 25-1</inkml:trace>
  <inkml:trace contextRef="#ctx0" brushRef="#br0" timeOffset="544816.4284">17611 13295 0,'25'0'31,"0"0"-15,25-24-16,-1 24 15,-24 0-15,25 0 16,-1 0-16,-24 0 16,0-25-1,0 25-15,-1 0 0</inkml:trace>
  <inkml:trace contextRef="#ctx0" brushRef="#br0" timeOffset="545112.6368">17785 13047 0,'0'0'0,"0"25"31,0 0-15,0 0 0,0-1-16,25 1 15,-25 25-15,25-25 16,-25 24-16,24-24 16,-24 25-16,0-1 15,25-24-15,-25 25 16</inkml:trace>
  <inkml:trace contextRef="#ctx0" brushRef="#br0" timeOffset="545391.8899">17661 13692 0,'25'-25'15,"0"25"1,-1 0-16,1-24 16,25 24-1,-25 0-15,24 0 0,1-25 16,-25 25-16,24 0 16,-24 0-1,0 0-15,0 0 16,-1 0-16,1 0 15</inkml:trace>
  <inkml:trace contextRef="#ctx0" brushRef="#br0" timeOffset="545952.4208">18281 13196 0,'25'25'31,"0"0"-15,-25 0 0,24-1-16,-24 26 15,0 0-15,25-1 16,-25-24-1,0 25-15,25-1 0,-25-24 16,0 0-16,25 0 16,-25-1-16,25-24 47,-25-24-47,24 24 15,-24-25-15,0-25 16,25 25-16,-25-24 15,25-26-15,0 26 16,-25-1-16,25 1 16,-25-1-16,25 0 15,-25 25-15,0 1 16,-25-1-16,0 50 16,25-1 15,0 1-31,25-25 15,-25 25-15,25 0 16,-1 0 0,1-25-16,0 0 15,0 25-15,0-25 16</inkml:trace>
  <inkml:trace contextRef="#ctx0" brushRef="#br0" timeOffset="546231.6733">18951 13047 0,'0'0'0,"25"25"0,-25 0 16,24 24-16,-24 1 15,25 0-15,0 24 16,0-24-16,-25 24 16,25-24-16,-25 24 15,-25-24-15,0-1 16,25-24-16,-25 0 16,0 0-16,1 0 15,-26-25-15</inkml:trace>
  <inkml:trace contextRef="#ctx0" brushRef="#br0" timeOffset="546495.9673">19323 12874 0,'0'24'16,"0"1"-16,0 0 16,0 0-16,0 0 15,0 24-15,-25-24 16,25 0-16</inkml:trace>
  <inkml:trace contextRef="#ctx0" brushRef="#br0" timeOffset="546824.0896">19645 13320 0,'25'-25'47,"0"25"-47,25 0 16,-26 0-16,26 0 15,0 0-15,-26 0 16,1 0-16</inkml:trace>
  <inkml:trace contextRef="#ctx0" brushRef="#br0" timeOffset="547064.9647">19720 13419 0,'0'0'0,"-25"0"0,50 0 16,0 0 15,24 0-31,-24-24 15,0 24-15,24 0 16,-24 0-16,0 0 16,0 0-16,0 0 15,-1 0-15</inkml:trace>
  <inkml:trace contextRef="#ctx0" brushRef="#br0" timeOffset="547688.3159">20216 13122 0,'0'24'31,"0"1"-15,0 0 0,25 0-16,-25 0 15,0 24-15,0-24 0,0 25 16,24-1-16,-24 1 16,0 0-1,25-26-15,-25 26 16,0-25-16,25 0 15,-25-1-15,25-24 16,0 0 0,-1-24-1,1-1-15,-25 0 16,25 0-16,0-24 16,-25-1-16,25 0 15,-1 1-15,-24-1 16,25 1-16,-25-1 15,0 25-15,0 0 16,-25 50 15,25 0-15,0 0-16,0 24 16,0-24-16,25 25 15,-25-25-15,25-1 16,-25 26-16,0-25 15,25 0-15,-25-1 16,0 1 0</inkml:trace>
  <inkml:trace contextRef="#ctx0" brushRef="#br0" timeOffset="547887.7826">20836 12675 0,'0'0'0,"0"25"15,0 25-15,25-26 16,-25 26-16,0 0 15,-25-1-15</inkml:trace>
  <inkml:trace contextRef="#ctx0" brushRef="#br0" timeOffset="548616.3424">21109 13320 0,'25'0'47,"24"-25"-47,1 25 15,-1 0-15,1 0 16,-25-24-16,24 24 16,1 24-16,-25-24 15,0 0-15</inkml:trace>
  <inkml:trace contextRef="#ctx0" brushRef="#br0" timeOffset="548889.6111">21332 13072 0,'-25'25'47,"25"0"-31,0 24-16,0-24 15,0 25-15,-25 24 16,25-24-16,-24-1 15,24 1-15</inkml:trace>
  <inkml:trace contextRef="#ctx0" brushRef="#br0" timeOffset="549272.1153">21084 13667 0,'0'0'0,"25"0"31,0-24-15,24 24-16,1 0 15,-1-25-15,26 25 16,-26 0-16,1 0 16,0 0-16,-1 0 15,-24 0-15,25 0 32,-26 0-32,1 0 0,0 0 15,-25-25 16</inkml:trace>
  <inkml:trace contextRef="#ctx0" brushRef="#br0" timeOffset="549959.7796">21853 13146 0,'0'25'31,"25"0"-16,-25 0-15,0 0 16,0 24-16,0 1 16,0 0-16,0-1 15,-25 1-15,25-1 16,25 1-16,-25-25 16,0 0-16,25-1 15,-1 1-15,1-25 16,-25 25-16,25-50 15,0 25-15,0-25 16,-1 1 0,-24-1-16,25 0 15,-25-25-15,0 1 16,25-1-16,-25 1 16,25-1-16,-25 0 15,0 1-15,0 24 16,25-25-1,-25 25 1,0 50 31,0 0-31,0 0-16,0 0 15,0 0-15,24-1 16,1 1-1,-25 0-15,25-25 16,0 0-16,0 25 16,-1-25-16,1 0 15,0-25 1</inkml:trace>
  <inkml:trace contextRef="#ctx0" brushRef="#br0" timeOffset="550236.0446">22423 12774 0,'25'25'15,"-25"0"-15,25 0 16,0 0-16,-25 24 16,25 1-16,-50-1 15,-25 26-15</inkml:trace>
  <inkml:trace contextRef="#ctx0" brushRef="#br0" timeOffset="617937.2341">24954 12700 0,'0'0'0,"24"0"47,-24 25 16,0 0-48,0 24-15,0-24 16,0 49-16,0-24 15,-24 24-15,24 1 16,-25-1-16,25 1 16,-25-1-16,25 25 15,0-49-15,0 24 16,0-24-16,0 0 16,0-1-16,0 1 15,0-25-15,-25-1 16,25 1-16,25-25 31,-25-25-15,25-24-16,-25 24 15,25-25-15</inkml:trace>
  <inkml:trace contextRef="#ctx0" brushRef="#br0" timeOffset="618471.8033">25053 12576 0,'-25'0'16,"25"-25"0,25 25 31,-25 25-32,25-25-15,-1 0 16,1 25-1,0-25-15,0 25 0,24-1 16,-24 1-16,25 0 16,-25 0-1,-1 0-15,1-1 16,-25 1-16,25 0 16,-50 0-16,0 0 15,1-1-15,-1 1 16,-25 0-16,25 0 15,-24 0-15,24-1 16,0-24-16,0 0 16,1 25-16,-1-25 15,50 0 17,-25-25-17</inkml:trace>
  <inkml:trace contextRef="#ctx0" brushRef="#br0" timeOffset="619207.8619">25499 13221 0,'0'-25'0,"25"50"62,0-25-46,0 0-1,-1 25-15,1-25 16,0 0 0,0 25-16,-25-1 31,-25 1-31,0 0 15,0-25 1,-24 25-16,24-25 16,0 25-16,0-25 15,1 0-15,24 24 16,-25-24-16,0 0 16,50 0 15,0 25-16,-1-25-15,1 0 16,0 0-16,0 0 16,0 0-1,-1 0-15,1-25 16</inkml:trace>
  <inkml:trace contextRef="#ctx0" brushRef="#br0" timeOffset="619655.6783">25822 13022 0,'0'0'0,"24"0"31,1 0-16,0 25-15,0-25 16,0 25-16,0-25 16,-1 0-16,-24 25 15,25-25-15,0 0 16,-25 25 0,25-25-16,-25 24 15,0 1 1,0 0-1,-25 25-15,25-25 16,-25 24-16,25 1 16,0-1-16,-25 1 15,25 0-15,0-1 16,0-24-16,0 0 16,0 24-16,0-24 15,0 0 1,0-50-1,-24 25 1,24-25-16</inkml:trace>
  <inkml:trace contextRef="#ctx0" brushRef="#br0" timeOffset="620120.451">26963 12923 0,'0'25'31,"24"-25"-16,1 0 17,0 0-17,0 0-15,0 25 16,0-50-16,-1 50 16,1-25-16,0 0 15,0 0-15,-25 25 16</inkml:trace>
  <inkml:trace contextRef="#ctx0" brushRef="#br0" timeOffset="620360.3289">27012 13097 0,'0'0'0,"0"25"47,25-25-31,0 0-16,25 0 15,-26-25 1,1 25-16,-25 25 16,25-25-16,0-25 15</inkml:trace>
  <inkml:trace contextRef="#ctx0" brushRef="#br0" timeOffset="620839.5866">26814 13320 0,'25'0'31,"-1"0"-15,1 0-1,0 0 1,0 0-1,0 0-15,-1 0 16,1 0-16,0 0 16,0 0-1,25 0-15,-26 0 16,26 0-16,0 0 16,-1 0-16,1 25 15,-1-25-15,1 0 16,0 0-16,-26 0 15,26 25-15,-25-25 16,0 0-16,-1 0 16,-24-25 15,-24 25-15,-26 0-16</inkml:trace>
  <inkml:trace contextRef="#ctx0" brushRef="#br0" timeOffset="628272.3822">7466 15106 0,'25'0'109,"-25"25"-109,25 0 16,0-25-1,-1 0-15,1 0 16,0 24-16,0-24 15,0 0 1,-50 25 0,0 0-1,0-25 1,0 25-16,-24-25 16,24 25-16,0-25 15,0 0 1,1 24-16,-1-24 15,50 0 32,-1 0-47,1 0 16,0 0 0,0 0-16,0 0 15,-1 0-15,1 0 16,0 25-16,0-25 15,0 25 1,-25 0 0,-25-25-16,25 25 15,-25-25-15,25 25 16,-25-25 0,0 0-16,1 24 15,24-48-15,-25 24 16</inkml:trace>
  <inkml:trace contextRef="#ctx0" brushRef="#br0" timeOffset="628952.6903">7441 15553 0,'0'0'0,"-49"-25"16,24 25-16,25-25 15,-25 0-15,0 0 16,1-24-16,-1 24 15,0-25-15,0 25 16,25-24-16,-25 24 16,1-25-16,24 26 15,-25-26-15,25 25 16,0 0-16,25-24 16,-25 24-16,24 0 15,1 0-15,0 1 16,0-1-16,24 0 15,-24 0-15,25 25 16,-25 0-16,24 0 16,1 0-16,-1 0 15,1 25 1,-25 0-16,24 0 16,1 24-16,-25-24 15,0 25-15,-1-1 16,1 1-16,-25 24 15,25-24-15,-25-1 16,-25 1-16,25 0 16,-25-1-16,25-24 15,-24 25-15,-1-25 16,-25-1-16,25 1 16,1 0-16,-26 0 15,25-25-15,0 25 16,1-25-16,-1 0 15,0-25-15,0 25 16,0-25 0,1 25 15,24-25-31,-25 25 0</inkml:trace>
  <inkml:trace contextRef="#ctx0" brushRef="#br0" timeOffset="632168.6533">8558 15205 0,'49'0'172,"-24"0"-172,25 0 15,-1 0-15,1-25 16,-1 25-16,1 0 16,0 0-16,-26 0 15,1 0-15,0 0 16,-50 0 31,0 0-47</inkml:trace>
  <inkml:trace contextRef="#ctx0" brushRef="#br0" timeOffset="632687.7703">8706 14833 0,'0'0'16,"0"-25"-16,0 50 31,25 0-15,-25 0-1,25 24-15,-25 1 16,25 0-16,-25 24 15,0 0-15,0 1 16,0-1-16,0 1 16,0-26-16,0 26 15,0-26-15,0 1 16,0 0-16,0-26 16,0 1-16,0 0 15,0-50 32,-25 0-47,25 1 16,-25-26-16,0 25 15,1 0-15,-1 1 16,0 24-16,0-25 16,0 0-16,1 25 15,-1 0-15,0 0 16,0 0-16,0 25 15,1-25-15,24 25 16,24-25 0,26 0-1,0-25 1</inkml:trace>
  <inkml:trace contextRef="#ctx0" brushRef="#br0" timeOffset="632968.5431">8954 15453 0,'0'0'0,"25"25"0,0-25 16,-50 25 15,25 0-15,-25-25-16,25 25 16,-24-25-1,24 24-15,24-24 16,-24 25-1,25-25 1,0 0-16,0 25 16,0-25-16,0-25 15,-25 0 17</inkml:trace>
  <inkml:trace contextRef="#ctx0" brushRef="#br0" timeOffset="633169.008">8954 14784 0,'0'-25'15,"25"25"1,0 25-16,0-25 15,0 24-15,0 1 16,-1 25 0,-24-25-16,25-1 0</inkml:trace>
  <inkml:trace contextRef="#ctx0" brushRef="#br0" timeOffset="633584.8974">9327 14932 0,'24'0'0,"1"0"15,0 0-15,0 0 16,0 0-16,-1 25 16,1-25-16,25 0 15,-25 25 1,-1-25-16,-24 25 15,25-25-15,-25 25 16,-25-1 0,1-24-16,-1 25 15,0 0-15,0-25 16,0 25-16,1-25 16,-1 25-16,0-25 15,25 24 32,25-24-47,0 0 16,-1 0-16,1-24 15,0 24 1,-25 24-16</inkml:trace>
  <inkml:trace contextRef="#ctx0" brushRef="#br0" timeOffset="633905.0386">9351 15081 0,'0'0'15,"-24"0"-15,24 25 47,24-25-31,-24 25-16,25 0 15,0-1 1,-25 1 0,0 0-1,25 0 17,0-25-17,-1 0-15,1 0 16,0 0-16,25 25 15,-26-25-15,1 0 16,0 0-16</inkml:trace>
  <inkml:trace contextRef="#ctx0" brushRef="#br0" timeOffset="634160.3562">9327 15453 0,'0'0'0,"0"-24"31,24 24-15,1 0-16,25 0 16,-25 0-16,-1 0 15,26 0-15,-25 0 16,24 0-16,-24 0 15,0-25-15,0 25 16</inkml:trace>
  <inkml:trace contextRef="#ctx0" brushRef="#br0" timeOffset="634568.3067">9525 15329 0,'0'0'0,"25"25"47,0 0-32,-25 0 1,24 0-16,-24-1 16,25 1-1,-25 0-15,0 25 16,25-26-16,-25 1 15,-25 0-15,25 0 16,0 0-16,-25-1 16,1-24-1,24 25-15,-25-50 16,0 25-16,0 0 16,0-24-16,1-1 15,-1 0-15,0 0 16,25 0-1,25 1 1,0-1 0,-1 25-16,26-25 15,-25 25-15,0-25 16</inkml:trace>
  <inkml:trace contextRef="#ctx0" brushRef="#br0" timeOffset="635041.0428">9971 14883 0,'0'-25'0,"0"0"15,25 25 1,0 0-16,0 25 15,0-25 1,0 0-16,-1 25 0,1-25 16,-25 25-1,25-25 1,-25 24-16,0 1 16,-25 0-1,25 0-15,0 24 16,-25-24-16,25 25 15,0-1 1,-24 1-16,24 0 0,0-1 16,0 26-16,0-26 15,0-24-15,0 25 16,0-25-16,0-1 16,0 1-16,0 0 15,0-50 32,0 0-31,-25-24-16</inkml:trace>
  <inkml:trace contextRef="#ctx0" brushRef="#br0" timeOffset="635544.2159">10046 15230 0,'0'0'0,"0"-25"16,25 25-16,-25-25 15,25 25-15,-25-24 16,24 24-16,1-25 16,0 50-1,0-25-15,0 0 16,-25 24-16,24-24 16,-24 25-16,25-25 15,-25 25-15,25 0 16,-25 24-16,0-24 15,0 0-15,0 25 16,0-1-16,0-24 16,25 25-16,-25-1 15,0-24-15,0 0 16,0 25-16,0-26 16,0 1-1,-25-25 16,25-25-15,-25 1-16,25-26 16,-25 0-16,1 26 15,24-26-15,-25 0 16,0 26-16,0-1 16,50 25 30,0 0-30,0-25 0</inkml:trace>
  <inkml:trace contextRef="#ctx0" brushRef="#br0" timeOffset="635994.0276">10393 15081 0,'0'0'0,"25"0"15,-25-25-15,25 25 16,-25 25-16,25-25 16,-25 25-16,0 0 15,24 0 1,-24-1 0,0 1-1,0 0 16,25-25-15,0 0-16,0 0 16,0 0-16,24 0 15,-24 0-15,0 0 16,24 0-16,-24 25 16,0-25-1,25 0-15,-26 25 0,-24-1 16,25-24-16,-50 25 15,25 0-15,-24 25 16,24-25-16,-50 24 16,25-24-16,0 25 15,-24-26-15,24 1 16,0 0-16,-24 0 16,24 0-16,0-25 15,0 24-15,0-48 16</inkml:trace>
  <inkml:trace contextRef="#ctx0" brushRef="#br0" timeOffset="636152.1117">10567 15379 0,'25'0'15,"-1"25"-15,1-25 16,0 0-16,0 25 15,0-1-15,-1 1 16</inkml:trace>
  <inkml:trace contextRef="#ctx0" brushRef="#br0" timeOffset="636767.9706">11261 14932 0,'0'0'0,"25"0"0,0 25 15,0-25 1,0 0 0,-25 25-16,24-25 15,1 0-15,0 25 16,0-25-16,0 0 15,-25 25-15,24-25 16</inkml:trace>
  <inkml:trace contextRef="#ctx0" brushRef="#br0" timeOffset="637064.1975">11112 15280 0,'0'0'0,"-24"0"16,24 24 0,24-24-16,1-24 15,25 24-15,-25 0 16,49 0-16,-24-25 16,-1 25-16,26 0 15,-26 0 1,1-25-16,-25 50 15,0-25-15,-1 0 16,-48-25 15,-1 25-31,0-25 16</inkml:trace>
  <inkml:trace contextRef="#ctx0" brushRef="#br0" timeOffset="637360.3878">11261 15056 0,'0'0'0,"0"25"31,25-25-15,-25 25 0,25 0-16,-25 0 0,25 24 15,-25 1-15,25-1 16,-25 26-1,24-1-15,-24 1 0,0-1 16,25 1-16,-25-1 16,0 0-1,25-24-15,-25 24 16,0-49-16,0 25 0,0-25 16,-25-50 15</inkml:trace>
  <inkml:trace contextRef="#ctx0" brushRef="#br0" timeOffset="637607.7423">11187 15429 0,'0'0'0,"-25"0"16,25-25-16,-25 25 15,0 0-15,1 25 16,24-1 0,0 1-1,24-25-15,1 0 16,0 0 0,0 0-16,0 0 15,24-25-15</inkml:trace>
  <inkml:trace contextRef="#ctx0" brushRef="#br0" timeOffset="637808.2514">11609 15404 0,'0'0'15,"0"25"-15,24-25 16,-48 24 15,-1-24-15,0 25-16,0-25 15,0 0 1,1 0-16,-1 0 16,0 0-16,0 0 15,25-25-15</inkml:trace>
  <inkml:trace contextRef="#ctx0" brushRef="#br0" timeOffset="638051.5983">11460 15354 0,'0'0'0,"0"25"62,0 0-62,25-25 16,-25 25 0,24-1-16,-24 1 0,25 0 15,0-25 1,0 25-1,0-25-15,-1 0 16,1 0 0,0 0-16</inkml:trace>
  <inkml:trace contextRef="#ctx0" brushRef="#br0" timeOffset="638287.9675">11212 15627 0,'0'0'0,"-25"0"0,25 25 31,-25 0-15,25-1-16,0 1 15,0 0 1,-25 0-1,25 0-15</inkml:trace>
  <inkml:trace contextRef="#ctx0" brushRef="#br0" timeOffset="638512.3663">11435 15627 0,'0'0'0,"25"-25"0,0 25 16,24 0-16,-24 0 16,0 0-16,0 25 15,-1-25-15,1 25 16,0 0-16,0-25 16,0 24-16,-1-24 15,-24 25-15,25-25 16</inkml:trace>
  <inkml:trace contextRef="#ctx0" brushRef="#br0" timeOffset="638720.3191">12129 14908 0,'0'0'0,"25"0"15,0 0 1,0 24-16,0 1 16,0-25-16,-25 25 15</inkml:trace>
  <inkml:trace contextRef="#ctx0" brushRef="#br0" timeOffset="639031.9892">12005 15304 0,'0'0'0,"-24"25"0,-1-25 15,0 25-15,50-25 16,0 0-1,-1 0-15,1 0 16,25 0 0,-1 0-16,1-25 0,0 25 15,-1 0-15,1-25 16,-25 25 0,24 0-16,-24 0 15,0 0-15,-50-24 47,0 24-47,1 0 16</inkml:trace>
  <inkml:trace contextRef="#ctx0" brushRef="#br0" timeOffset="639321.739">12154 15156 0,'25'24'32,"0"1"-17,-25 0-15,0 25 16,0-1-16,0 1 16,0 0-16,0 24 15,0 0-15,0 50 16,-25-74-1,25 0-15,0-26 16,0 26-16,-25-25 16,25-50-1,0 0 1</inkml:trace>
  <inkml:trace contextRef="#ctx0" brushRef="#br0" timeOffset="639522.2228">12030 15453 0,'0'0'0,"0"25"16,0 0 0,0 25-16,0-26 15,0 1 1,0 0-16,0 0 15</inkml:trace>
  <inkml:trace contextRef="#ctx0" brushRef="#br0" timeOffset="639722.1888">12229 15404 0,'0'0'16,"25"25"-16,-1-25 15,1 24 1,-25 1-16,25 0 16,0 0-1,-25 0 1</inkml:trace>
  <inkml:trace contextRef="#ctx0" brushRef="#br0" timeOffset="639937.5993">12477 15230 0,'25'25'32,"-25"0"-32,0-1 15,0 1-15,24 0 16,-24 0-16,0 0 15,-24 0 1,24-1-16,0 1 0,0 0 16</inkml:trace>
  <inkml:trace contextRef="#ctx0" brushRef="#br0" timeOffset="640480.1472">12526 15032 0,'25'0'0,"0"0"31,0 24-31,0-24 16,-1 25-16,-24 0 15,25 0-15,0 0 16,-50-1 0,25 1-16,0 0 15,-25 0-15,1 0 16,-1-1-16,0 1 16,0-25-16,0 25 15,1 0-15,-1 0 16,0-25-1,50 25 1,0-25 0,-1 0-1,1 0-15,0 0 16,0 24-16,0-24 16,-1 0-1,-24 25 1,0 0-1,-24 0 1,24 0-16,-25-1 16,0 1-16,0-25 15,25 25-15,-25 0 16,25 0-16,-24-25 16,24 24-16,0-48 15</inkml:trace>
  <inkml:trace contextRef="#ctx0" brushRef="#br0" timeOffset="640704.0546">12774 15553 0,'0'0'0,"25"0"0,0 24 15,0-24 1,0 25-1,-1-25-15,1 25 16,-25 0-16,25-25 0,0 25 16,-25-50 15,-25 25-15</inkml:trace>
  <inkml:trace contextRef="#ctx0" brushRef="#br0" timeOffset="641616.6493">13171 15180 0,'0'0'0,"0"-24"15,0 48 16,25-24-15,-25 25-16,25 0 16,-25 25-1,0-26 1,0 1 0,-25 0-16,25 0 15,-25 0-15,25 0 16,-25-1-16,25 1 15,0 0 1,0 0 0,25-25-1,-25 25-15,25-25 16,0 24-16,0 1 16,-25 0-1,25-25-15,-25 25 16,24-25-16,-24 25 15,-24-25-15,-1 24 32,0-24-17,0 0-15,25-24 16,25 24 0,0-25-1,-25 0-15,25 0 16</inkml:trace>
  <inkml:trace contextRef="#ctx0" brushRef="#br0" timeOffset="641833.0699">13345 15205 0,'0'-25'15,"25"25"-15,0 0 16,-1 0-16,26 0 16,-25 0-16,24 0 15,-24 25-15,0-25 16,0 0-16,0 0 16</inkml:trace>
  <inkml:trace contextRef="#ctx0" brushRef="#br0" timeOffset="642120.3012">13419 14932 0,'25'0'47,"-25"25"-47,25 0 15,-25 25-15,0-26 16,0 26-16,-25 0 16,25-1-16,-25 1 15,25-1-15,0 1 16,0-25-16</inkml:trace>
  <inkml:trace contextRef="#ctx0" brushRef="#br0" timeOffset="642591.5567">13419 15429 0,'25'0'47,"0"0"-32,0 24 1,0-24-1,-1 25-15,1-25 16,0 0 0,-25 25-16,0 0 15,0 0-15,-25-1 16,25 1-16,-25-25 16,25 25-16,-24-25 15,-1 25 1,0-25-1,50 0 32,-25-25-31,25 25-16,-1-25 16,1 25-1,0 0 1,0 0-16,0 0 15,-1 0 1,-24 25 0,25-25-16,-25-25 47</inkml:trace>
  <inkml:trace contextRef="#ctx0" brushRef="#br0" timeOffset="642866.8997">13915 15230 0,'0'0'0,"25"0"15,0 25 1,-25 0-1,25-1 1,-25 1-16,25 0 16,-25 0-16,0 0 15,0 0-15,0-1 16,-25 1-16,25 0 16</inkml:trace>
  <inkml:trace contextRef="#ctx0" brushRef="#br0" timeOffset="643144.2708">14064 15106 0,'0'0'16,"25"-25"-16,-25 0 0,25 25 15,0-24-15,-1 48 16,1-24-1,25 25-15,-25-25 16,-1 25-16,1 25 16,-25-26-16,25 1 15,-25 0-15,-25 0 16,25 0-16,-25 24 16,1-24-16,24 0 15,-25 0 1,0 0-16,0-25 0,25 24 15,-25-24-15,1 0 16</inkml:trace>
  <inkml:trace contextRef="#ctx0" brushRef="#br0" timeOffset="643368.6885">14139 15280 0,'0'24'16,"24"1"-1,-24 0 1,0 0-16,-24 0 16,24 0-16,0-1 15,0 1-15,0 0 16,0 0 0,0-50 15</inkml:trace>
  <inkml:trace contextRef="#ctx0" brushRef="#br0" timeOffset="643520.2663">14213 15404 0,'25'0'16,"-25"25"-16,25-1 16,-1 1-1,-24 0 1,25-25-1,0 0 1</inkml:trace>
  <inkml:trace contextRef="#ctx0" brushRef="#br0" timeOffset="643727.71">14511 15304 0,'0'0'0,"25"25"15,-25 0 1,0 0-16,0 0 16,0 0-1,0-1 1,24-24 15,-24-24-31</inkml:trace>
  <inkml:trace contextRef="#ctx0" brushRef="#br0" timeOffset="643976.0467">14660 14932 0,'24'0'15,"-24"25"-15,25 0 16,-25 0-16,25 24 15,-25-24-15,0 25 16,0-1 0,0 26-16,25-1 0,-25 1 15,25-1-15,-25 1 16,0-1 0,0 0-16,-25 1 0,25-26 15</inkml:trace>
  <inkml:trace contextRef="#ctx0" brushRef="#br0" timeOffset="650255.8804">16718 14833 0,'-24'0'125,"24"25"-110,-25-25-15,25 25 16,-25-25 0,25 25-1,-25-1-15,25 1 0,0 0 16,-25 25-16,25-26 16,-24 26-16,24 0 15,0-1-15,0 1 16,0-1-16,0 1 15,0 0-15,24-1 16,-24-24-16,25 25 16,-25-25-16,25-1 15,0 1-15,0 0 16,-1-25 0,1-25 15,-25 0-16</inkml:trace>
  <inkml:trace contextRef="#ctx0" brushRef="#br0" timeOffset="651024.333">17016 15007 0,'0'25'46,"0"-1"-30,0 1-16,25 0 16,-25 25-1,0-26-15,0 26 0,25-25 16,-25 24-16,24-24 16,-24 0-1,0 0-15,25 0 0,-25 0 16,0-1-16,25-24 15,-25 25-15,25-50 32,0 1-17,-1-1 1,-24-25 0,25 25-16,0-24 15,0 24-15,-25-25 16,25 1-16,-1 24 15,-24 0-15,0 0 16,25 0-16,-25 1 16,0 48 31,0 1-32,-25 0-15,25 25 16,0-26-16,0 1 15,0 25-15,0-25 16,0-1-16,0 1 16,25 0-16,-25 0 15,0 0-15,25-25 16,-25 25-16,25-25 47,-25-25-32,0 0-15,0 0 0,0 0 16</inkml:trace>
  <inkml:trace contextRef="#ctx0" brushRef="#br0" timeOffset="651585.8667">17562 14982 0,'25'25'47,"-25"0"-47,24-1 15,-24 1-15,0 25 16,0-25 0,25 24-16,-25-24 0,0 25 15,25-26-15,-25 1 16,0 0-1,25 0-15,0 0 16,-1-50 15,1 0-15,-25 0 0,25-24-16,0 24 15,-25-25-15,25 1 16,-25 24-16,24-25 15,-24 25-15,25 1 16,-25-1-16,0 0 16,-25 25 31,25 25-47,0 0 15,0-1 1,25-24-16,-25 25 15,25 0 1,0 0 0,0-25-16,-1 0 15,1-25 1</inkml:trace>
  <inkml:trace contextRef="#ctx0" brushRef="#br0" timeOffset="651872.0961">18256 14858 0,'0'0'0,"0"25"0,25 0 16,-25-1-16,25 1 15,0 25-15,-1-1 16,-24 1-16,25 0 16,-25-1-16,0 1 15,-25-1-15,25 1 16,-24 0-16,-1-25 16,25-1-16,-50 1 15,25 0-15,1-25 16,-1 0-16</inkml:trace>
  <inkml:trace contextRef="#ctx0" brushRef="#br0" timeOffset="652112.4518">18579 14709 0,'0'0'0,"25"25"16,-25 25-16,0-26 16,-25 1-16,25 25 15,-25-25-15,25 24 16</inkml:trace>
  <inkml:trace contextRef="#ctx0" brushRef="#br0" timeOffset="652418.1564">18777 15156 0,'0'0'0,"25"-25"31,0 25-31,0 0 16,-1 0-1,26 0-15,0-25 16,-26 25-16,1 0 16,0 0-16</inkml:trace>
  <inkml:trace contextRef="#ctx0" brushRef="#br0" timeOffset="652663.4844">18777 15180 0,'0'25'16,"25"-25"-16,0 0 16,0 0-16,24 0 15,-24 0-15,25 0 16,-1 0-16,-24 0 15,0 0-15,0 0 16,-1 0-16,1 0 16</inkml:trace>
  <inkml:trace contextRef="#ctx0" brushRef="#br0" timeOffset="653743.6198">19496 14957 0,'0'0'0,"0"25"31,0 25-15,0-26-1,0 1-15,-24 25 16,24-1-16,0 1 16,0 0-16,24-26 15,-24 26 1,0-25-16,25 0 15,-25 0-15,25-25 16,-25 24-16,25-24 16,-25-24-16,25 24 15,0-25-15,-1 0 16,1 0-16,0 0 16,0 0-16,-25-24 15,25-1-15,-1 25 16,-24-24-16,0 24 15,25-25-15,-25 26 16,0-1 0,0 0-16,-25 50 47,50 0-32,-25-1 1,0 26-16,0-25 15,0 0-15,0 24 16,0-24-16,25 25 16,-25-26-16,0 1 15,25 0 1,-25 0-16,0 0 16,0-50 15</inkml:trace>
  <inkml:trace contextRef="#ctx0" brushRef="#br0" timeOffset="653945.082">20042 14684 0,'0'0'0,"25"50"16,-25-25-16,0 0 16,25 24-16,-25 1 15,-25-25-15,25 24 16</inkml:trace>
  <inkml:trace contextRef="#ctx0" brushRef="#br0" timeOffset="654543.5214">20191 15032 0,'0'0'0,"25"0"16,0 24-1,-1-24 1,-24 25 0,25 0-16,-25 0 15,25 0-15,-25 24 16,0-24-16,0 25 16,0-26-16,0 1 15,0 0-15,0 0 16,0 0-16,25 0 15,0-25 1,-25-25 0,24 25-16,-24-25 15,0 0-15,25 0 16,-25 0-16,25-24 16,-25 24-16,25-25 15,-25-24 1,0 24-16,25 1 15,-25-1-15,0 25 16,-25-24-16,25 24 16,0 0-1,0 50 1,0 0 0,0 0-16,25-1 15,-25 1-15,24 0 16,-24 0-16,25 0 15,0-25-15,-25 24 16,25-24-16,-50 25 16</inkml:trace>
  <inkml:trace contextRef="#ctx0" brushRef="#br0" timeOffset="655855.5531">18876 15106 0,'25'0'94,"0"0"-78,0 0-1,0 0-15,-1 0 16,1 0-16,0 0 16,25 0-16,-26 0 15,26 0-15,-25 0 16,0 0-1,-1 25-15,1-25 0,0 0 16,-50 0 31,0 25-47,1-50 16,-1 25-1,-25 0-15,25 0 16,1 0-16,-1 0 15,-25 0-15,25 0 16,1 0 0,-1 0-16,0 0 15,0 0 1,0 0 0,25 25-1,25-25 79,0 0-94,0 0 16,0 0-16,-1 0 15,1 0-15,0 0 16,0 0-1,0 0-15,-50 0 47,0 0-31,0 0 0,0 0-1,25-25-15,-24 25 16,-1 0-1,50 25 17,-1-25-17,1 0 1,0 0-16,25 0 16,-26 24-16,26-24 15,-25 0-15</inkml:trace>
  <inkml:trace contextRef="#ctx0" brushRef="#br0" timeOffset="656511.4212">18802 15329 0,'25'0'62,"0"0"-31,-1 0-15,1 0 0,0 0-1,0 0-15,0 0 16,-1 0-16,1 0 15,25 0-15,-1 0 16,-24 0-16,0 0 16,0 0-16,0 0 15,-1 0-15,1 0 16,0 0 0</inkml:trace>
  <inkml:trace contextRef="#ctx0" brushRef="#br0" timeOffset="657616.4798">20886 15255 0,'0'25'15,"24"-25"-15,1-25 16,0 25 0,0 0-1,0 0 1,-1 0-16,1 0 15,25 0-15,-1 0 16,-24 0-16,25 0 16,-1 0-16,1 0 15,-25 0-15,24-25 16,-24 25-16,0 0 16,-50 0-1,0 0 1</inkml:trace>
  <inkml:trace contextRef="#ctx0" brushRef="#br0" timeOffset="658064.2853">21208 14908 0,'25'-25'31,"-25"50"-15,25-25-16,-1 24 31,1 1-16,-25 0-15,0 0 16,25 0 0,-25 24-16,-25 1 0,25-1 15,-25 1 1,25 0-16,0 24 0,0-24 16,0-1-1,0 1-15,25-25 16,-25 0-16,0-1 0,0 1 15,25 0-15,-50-25 47,0-25-31</inkml:trace>
  <inkml:trace contextRef="#ctx0" brushRef="#br0" timeOffset="658968.375">21853 15007 0,'0'0'0,"-25"25"47,25-1-31,0 1 0,0 0-16,25 0 15,-25 0-15,0 24 16,0-24-16,0 25 15,0-1-15,25-24 16,-25 25-16,0-25 16,25-1-16,-25 1 15,24 0 1,1 0-16,-25-50 16,25 25-1,-25-25-15,25 0 16,0 25-16,-25-49 15,24 24-15,1 0 16,-25-25-16,25 1 16,0-1-1,-25 25-15,0-24 16,25-1-16,-25 25 16,0 1-16,0-1 15,0 0 1,0 50-1,0 0 1,0-1 0,0 1-16,0 0 15,-25 0-15,50 24 16,-50-24-16,25 0 16,0 25-1,25-26-15,-25 1 0,0 0 16,0 0-16,0 0 15,0 0 1,24-25-16,-24 24 31,25-48 1,-25-1-32</inkml:trace>
  <inkml:trace contextRef="#ctx0" brushRef="#br0" timeOffset="659576.7639">22423 15032 0,'0'24'31,"25"-24"-31,-25 25 15,25-25-15,-25 25 16,0 25-16,0-26 16,0 26-16,0-25 15,0 24-15,0 1 16,0-25-16,0 0 16,25 0-16,-25-1 15,0 1-15,25-25 16,-1 0-1,1-25 1,0 1 0,0-1-16,-25-25 15,25 25-15,-25-24 16,24-1-16,-24 0 16,0 26-1,0-26-15,0 0 0,25 26 16,-25-1-1,0 0-15,0 0 16,-25 25 15,25 25-15,0 0-16,0 0 16,0-1-1,0 1-15,0 0 16,0 0-16,25 0 15,-25-1-15,25-24 16,-25 25-16,25-25 16,0 0-1,0 0-15,-1 0 16,-24-25-16</inkml:trace>
  <inkml:trace contextRef="#ctx0" brushRef="#br0" timeOffset="659800.1785">23019 14684 0,'0'0'0,"25"25"16,-25 0-16,0 0 16,-25 24-16,0 1 15</inkml:trace>
  <inkml:trace contextRef="#ctx0" brushRef="#br0" timeOffset="666327.8392">24978 14709 0,'25'0'47,"-25"25"47,0 0-79,0 0-15,0-1 16,0 1-16,-25 25 15,25-25-15,25 24 16,-50 1 0,25-1-16,0 1 0,0 0 15,0 24-15,-24-24 16,24-1 0,0 26-16,0-26 0,0 1 15,0-25-15,0 24 16,0-24-1,0 0-15,0 0 0,0 0 16,-25-50 15,25 0-31,0 0 16,0 0-16</inkml:trace>
  <inkml:trace contextRef="#ctx0" brushRef="#br0" timeOffset="666775.6574">25003 14610 0,'0'0'0,"0"25"47,25-25-31,0 25-16,0-25 16,-1 24-16,26 1 15,-25 0-15,0 0 16,-1-25-16,1 25 15,0-1-15,0-24 16,-25 25-16,0 0 16,-25-25-1,25 25-15,-50 0 16,26-1-16,-1 1 16,0 0-16,-25 0 15,26 0-15,-1-25 16,0 24-16,0-24 15,0 0 1</inkml:trace>
  <inkml:trace contextRef="#ctx0" brushRef="#br0" timeOffset="667296.2661">25450 15081 0,'24'25'47,"1"0"-16,0 0-15,0-25 0,0 24-16,-25 1 15,24 0 1,-48 0 0,-1 0-1,0-1 1,0-24-16,0 25 15,-24-25-15,24 0 16,0 25 0,0-25-16,1 0 15,48 0 17,26 0-17,-25 0 1,0-25-16,24 25 15,-24 0-15,25 0 16,-26 0-16,1 0 16,0-25-16</inkml:trace>
  <inkml:trace contextRef="#ctx0" brushRef="#br0" timeOffset="667959.9985">26095 15131 0,'0'-25'47,"0"0"-31,-25 0-1,25 1-15,0-1 16,-25 0-16,25 0 16,-25 0-16,0 25 15,1-24 1,-1 48-16,0-24 16,0 25-16,0-25 15,0 25-15,1-25 16,-1 25-16,25 0 15,0-1 1,0 1-16,25-25 16,-1 25-16,1-25 15,0 25 1,0-25-16,0 25 16,24-25-16,-24 24 15,0 1-15,0 0 16,0 0-16,-1 0 15,-24-1-15,0 1 16,0 0-16,0 0 16,-24-25-16,-1 25 15,25 0-15,-25-25 16,0 24-16,0-24 16,1-24-16,-26 24 15,25 0-15,0-25 16,0 0-16,25 0 15,-24 0 1,48 0-16,-24 1 0,25-1 16,0 0-16,25 0 15,-25 25-15,24-25 16,-24 1-16,0-1 16</inkml:trace>
  <inkml:trace contextRef="#ctx0" brushRef="#br0" timeOffset="668640.704">26987 15032 0,'-24'24'47,"24"26"-31,0 0-1,24-26-15,-24 26 16,0-25-16,25 0 16,-25 24-16,0-24 15,25 0-15,-25 0 16,0 0-16,0-50 62,0 0-46</inkml:trace>
  <inkml:trace contextRef="#ctx0" brushRef="#br0" timeOffset="669065.0614">26963 14833 0,'-25'-25'16,"50"25"0,-1 0-1,26 0-15,-25 25 16,25-25-16,24 0 16,-24 25-16,24-25 15,-24 25-15,24-25 16,-24 25-16,-1-25 15,-24 24-15,49 1 16,-49 0 0,-25 0-1,-25 0-15,25-1 16,-24 26-16,24-25 16,-25 0-16,-25-1 15,25 1-15,1 0 16,-26 0-16,25 0 15,-24-25 1,24 24-16,-25-24 16,25 25-16,1-25 15,-1-25-15,0 25 16</inkml:trace>
  <inkml:trace contextRef="#ctx0" brushRef="#br0" timeOffset="669311.4012">27186 14957 0,'0'0'0,"-25"25"31,25 0-15,25 0-16,-25-1 15,0 1-15,0 0 16,0 0-16,0 0 15,0-1-15,-25 1 16,25 0 0</inkml:trace>
  <inkml:trace contextRef="#ctx0" brushRef="#br0" timeOffset="669543.8092">27335 15007 0,'0'0'0,"0"-25"15,0 50 1,25 0-16,-25-1 16,0 1-1,0 25-15,0-25 16,0-1-16,-25 1 15,25 25-15,0-25 16,-25-1-16,0 1 16</inkml:trace>
  <inkml:trace contextRef="#ctx0" brushRef="#br0" timeOffset="669800.131">27037 15379 0,'0'0'16,"-25"25"-16,50-25 47,0-25-47,25 25 15,-26 0-15,26 0 16,-25 0-16,0 0 15,24 0-15,-24 0 16,0 0-16,0 0 16,-1 0-16,1 0 15</inkml:trace>
  <inkml:trace contextRef="#ctx0" brushRef="#br0" timeOffset="680719.6712">7466 16669 0,'25'0'31,"-25"-25"-31,0 0 47,25 0-16,-25 50 48,0 0-64,-25 0-15,25 0 16,0-1-16,0 1 15,0 0-15,0 25 16,0-26-16,-25 1 16,25 0-16,0 0 15,-25 0-15,25-1 16,25 1 15,0-25-15,0 0-16,0 0 15,-1 0-15,1 0 16,0 0-16,0-25 16,0 25-16,-1 0 15,1 0 1,-25-24-16</inkml:trace>
  <inkml:trace contextRef="#ctx0" brushRef="#br0" timeOffset="680985.9681">7615 16718 0,'0'0'0,"0"25"46,0 0-30,0 0 0,0 24-16,0-24 0,0 0 15,-25 25-15,25-26 16,0 26-16,0-25 16,-25 0-16,25-1 15,-24 1 1</inkml:trace>
  <inkml:trace contextRef="#ctx0" brushRef="#br0" timeOffset="681569.9232">7293 17066 0,'0'0'0,"-50"-25"16,25 0-16,0-25 16,1 1-16,-1 24 15,25-49-15,0 24 16,0 25-16,0-24 15,25-1-15,-1 25 16,1-24-16,25 24 16,-1 0-16,1 0 15,24 0-15,1 25 16,-26 0-16,26 0 16,-1 25-1,-24-25-15,-1 25 16,1 25-16,0-26 15,-26 26-15,1 24 16,-25-24-16,25 0 16,-50 24-16,25-24 15,-25-1-15,1 1 16,-1-1-16,0-24 16,0 25-16,0-50 15,-24 25-15,24-25 16,0 24-16,-24-24 15,24-24-15,-25 24 16,25 0-16,1-25 16,-1 0-16,0 25 15,0-25-15,25 0 16</inkml:trace>
  <inkml:trace contextRef="#ctx0" brushRef="#br0" timeOffset="688031.7939">8706 16768 0,'-24'0'16,"24"25"31,24-25 62,1 0-93,25-25-16,-25 25 15,24 0-15,-24 0 16,25 0-16,-1-25 16,-24 25-16,25 0 15,-25 0 1,-1 0-16,1 0 15</inkml:trace>
  <inkml:trace contextRef="#ctx0" brushRef="#br0" timeOffset="688610.7667">8905 16470 0,'0'25'47,"0"0"-32,25 25 1,-25-26-16,0 26 16,0 0-1,0-1-15,0 1 0,24 24 16,-24-24-16,0 24 16,-24-24-1,24-1-15,0-24 16,0 25-16,0-25 15,-25-25-15,25 24 16,-25-24-16,25 25 16,-25-50-16,0 25 15,25-24 1,-24-26 0,-1 25-16,25 0 15,0 1-15,0-26 16,-25 25-1,25 0-15,0 1 0,-25-1 16,0 0 0,50 25 15,0 0-15,0 0-1,0 0-15</inkml:trace>
  <inkml:trace contextRef="#ctx0" brushRef="#br0" timeOffset="688976.8043">9128 16867 0,'0'0'0,"25"0"0,0 25 16,0-25-16,-25 25 15,-25-25 1,25 25-16,-25-25 15,25 24-15,-25-24 16,25 25-16,-25-25 16,1 25-16,-1-25 15,25 25 1,25-25 15,-1 25-15,1-25-1,25 0-15,-25 0 16,-1 0-16,1 0 16,-25-25 15,-25 0-15,25 0-1</inkml:trace>
  <inkml:trace contextRef="#ctx0" brushRef="#br0" timeOffset="689176.2757">9128 16371 0,'0'0'0,"25"25"31,-25 0-16,25-25-15,-25 49 16,25-24-16,-1 0 16,-24 0-16,0 0 15</inkml:trace>
  <inkml:trace contextRef="#ctx0" brushRef="#br0" timeOffset="689608.1201">9575 16520 0,'24'0'31,"1"0"-15,0 0-1,0 25-15,0-25 16,24 0-16,-24 0 15,0 25-15,0-25 16,-1 24-16,1-24 16,-25 25-16,25-25 15,-25 25-15,-25-25 16,0 25-16,-24 0 16,24-25-1,0 24-15,0-24 16,1 25-16,-1-25 15,0 0-15,0 0 16,0 0-16,50 0 31,0 0-15,0 0 0,0 0-16</inkml:trace>
  <inkml:trace contextRef="#ctx0" brushRef="#br0" timeOffset="689944.2214">9550 16619 0,'-25'0'15,"25"25"1,25-25-1,-25 25-15,25-25 16,-25 25-16,0-1 16,0 1-1,0 0 1,-25 0-16,25 0 16,0-1-1,25-24 1,-25 25-16,24-25 15,1 0-15,0 0 16,0 0-16,0 0 16,24 0-16,-24 0 15,0-25-15,0 25 16</inkml:trace>
  <inkml:trace contextRef="#ctx0" brushRef="#br0" timeOffset="690200.5371">9500 16991 0,'0'0'0,"-25"0"16,50 0 0,0 0-1,25 0-15,-26-25 16,26 25-16,-25 0 15,24 0-15,-24 0 16,25 0 0,-25 0-16,-1 0 15</inkml:trace>
  <inkml:trace contextRef="#ctx0" brushRef="#br0" timeOffset="690576.0384">9748 16892 0,'0'0'0,"-25"0"16,25 25 31,25-25-47,-25 25 16,0-1-1,0 26-15,0-25 16,0 0-16,0 24 15,0-24-15,25 0 16,-25 0-16,0-1 16,0 1-16,-25-25 15,25 25 1,-25-50-16,1 0 16,-1 1-1,0 24-15,0-25 16,0 25-16,1-25 15,48 0 17,1 25-32,0-25 15,0 25-15,24-24 16,1-1-16</inkml:trace>
  <inkml:trace contextRef="#ctx0" brushRef="#br0" timeOffset="691024.3467">10145 16520 0,'0'0'0,"25"-25"31,0 25-15,0 0-16,-1 0 15,26 25-15,-25-25 16,0 0 0,-1 25-16,1 0 31,-25-1-15,-25-24-16,25 50 15,-24-25-15,24 24 16,-25 1-16,0 0 15,0-1-15,0 26 16,25-26 0,-24 1-16,24-1 0,0-24 15,0 0 1,0 0-16,0 0 0,0-50 47,0 0-32,-25 0-15,25-24 16</inkml:trace>
  <inkml:trace contextRef="#ctx0" brushRef="#br0" timeOffset="691936.4436">10220 16768 0,'0'0'0,"24"0"16,-24-25-1,25 25-15,0 0 16,0 0-16,0 0 16,-1 0-16,-24 25 15,25-25-15,0 0 16,0 25-16,0 0 16,-25-1-1,0 1-15,0 0 16,0 25-16,0-26 15,0 26-15,0 0 16,0-26-16,0 26 16,0-25-16,0 0 15,0-1-15,-25-24 16,25 25-16,-25-50 16,0 25-1,25-24 1,-25-1-16,1 0 15,24-25-15,-25 26 16,25-1-16,-25-25 16,25 25-1,-25 25 1,50 25 0,-25 0-1,25-25-15,0 0 31,-25-25-31,24 25 16,1-25-16,-25-24 16,25 24-16,0-25 15,0 1-15,-1-1 16,1 1-16,0-1 16,0 25-1,-25 50 1,0 0-1,0 0-15,0-1 16,-25 1-16,25 0 16,0 0-1,25-25 1,-25 25-16,25-25 16,-1 0-1,-24 24-15,25-24 16,0 0-16,25 25 15,-26-25-15,1 0 16,0 25-16,25-25 16,-26 0-16,1 25 15,-25 0-15,25-1 16,-25 1-16,0 0 16,0 0-1,-25 0-15,0 24 0,1-24 16,-1 0-16,0 0 15,-25-1 1,26 1-16,-1 0 0,0-25 16,0 0-16,0 0 15</inkml:trace>
  <inkml:trace contextRef="#ctx0" brushRef="#br0" timeOffset="692095.552">10666 16966 0,'25'0'0,"0"0"15,-1 25 1,1-25-16,-25 25 16,25-25-16,0 0 15</inkml:trace>
  <inkml:trace contextRef="#ctx0" brushRef="#br0" timeOffset="693336.2692">11237 16694 0,'24'0'16,"-24"-25"15,25 25 0,0 0-15,0 25 0,0-25-16,-1 0 0,26 0 15,-25 24-15,0-24 16,-1 25-1,1-25-15,-25 25 16,-25-25 0,25 25-16,-24-25 15,-1 25-15,0-1 16,0-24 0,25 25-16,-25-25 15,25 25-15,25-25 31,0 0-31,0 25 16,0-25 0,-1 0-16,-24 25 15,-24-1 17,24 1-17,-25-25 1,0 25-16,0-25 15,0 0 1,1 0 0,-1-25-16,0 0 15,0 1 1,25-1-16,0 0 16,0 0-16,0 0 15,0 1-15,0-1 16,0 50 15,25-1-15,-25 1-1,0 25-15,0-25 16,0 24-16,0 1 16,0-1-16,0 1 15,25 0-15,-25-1 16,0 1-16,25-25 15,-25-1-15,0 1 16,0 0-16,0 0 16,24-50-1,-24 0 1,0 0-16,0-24 16</inkml:trace>
  <inkml:trace contextRef="#ctx0" brushRef="#br0" timeOffset="693623.4993">11708 16371 0,'25'0'15,"-1"25"1,-48 25-1,24-26-15,-25 26 0,25 0 16,-25-1-16,25 1 16,-25-25-1,0 24-15,25-24 0,-24 0 16,-1 0-16,25-1 16,-25 1-16</inkml:trace>
  <inkml:trace contextRef="#ctx0" brushRef="#br0" timeOffset="693839.4278">11757 16644 0,'25'-25'16,"-25"50"-16,25-25 15,0 25 1,0 0-16,-1-1 16,1 1-16,0 25 15,0-25-15,0-1 16,-25 1-16,0 0 16</inkml:trace>
  <inkml:trace contextRef="#ctx0" brushRef="#br0" timeOffset="694023.9465">11757 16842 0,'0'0'16,"-24"25"-16,48-25 31,1 0-15,-25 25-16,25-25 15,0 0-15,0 25 16</inkml:trace>
  <inkml:trace contextRef="#ctx0" brushRef="#br0" timeOffset="694296.7252">11609 17066 0,'0'0'0,"-25"24"0,50-24 47,-1 0-47,1-24 16,25 24-16,-1 0 16,-24 0-16,25 0 15,-25-25-15,-1 25 16,1 0-16,0 0 15,-50-25 17</inkml:trace>
  <inkml:trace contextRef="#ctx0" brushRef="#br0" timeOffset="694759.4873">11708 16917 0,'0'0'0,"0"25"32,25-1-17,-25 1 1,24 25 0,-24-25-16,0 24 0,0-24 15,0 25-15,0-1 16,0 1-1,0-25-15,0-1 0,-24 1 16,24 0-16,0 0 16,-25-50 15,0 0-15,25 0-16,-25 1 15,25-1-15,-25 0 16,25 0-16,-24 0 15,24 1-15,-25 24 16,0 0 15,0 0-15,25 24 0,0 1-1,25-25-15,-25 25 16</inkml:trace>
  <inkml:trace contextRef="#ctx0" brushRef="#br0" timeOffset="694960.4563">11807 17165 0,'0'0'0,"25"0"15,24 25-15,-24-25 16,0 0-16,0 24 15,0 1-15,-25 0 16,49 0 0,-49 0-16,25-25 15,-25 24-15</inkml:trace>
  <inkml:trace contextRef="#ctx0" brushRef="#br0" timeOffset="695488.5512">12278 16669 0,'0'25'31,"25"-25"-31,-25 24 16,0 1-16,25 0 16,-25 0-16,0 0 15,0-1-15,0 1 16,0 0-16,-25 0 16,25 0-16,-25-1 15,25 1-15,-24-25 16,24 25-16,-25 0 15,0 0 1,25-1 0,25-24-16,-25 25 15,25-25-15,-1 0 16,1 0 0,0 25 15,-50 0-16,25 0 1,-25-25 0,1 24-1,24-48 32,0-1-47,24 0 16</inkml:trace>
  <inkml:trace contextRef="#ctx0" brushRef="#br0" timeOffset="695719.9438">12427 16793 0,'0'0'0,"0"-25"0,25 25 31,0-25-16,0 25-15,-1 0 16,1 25 0,0-50-16,0 25 15,0 0-15,-1 0 16,1 0-16,0 0 16</inkml:trace>
  <inkml:trace contextRef="#ctx0" brushRef="#br0" timeOffset="695960.8089">12502 16570 0,'0'0'0,"24"0"0,-48-25 15,48 25-15,-24-25 16,0 50-1,25-25-15,-25 49 16,0-24 0,0 25-16,0-1 0,25 1 15,-50 0-15,25-1 16,0 1-16,-25-1 16</inkml:trace>
  <inkml:trace contextRef="#ctx0" brushRef="#br0" timeOffset="696472.4391">12502 17041 0,'-25'0'0,"25"25"47,25-25-31,-1 24-1,1-24-15,0 0 16,0 25-16,0-25 16,-1 0-16,1 25 15,0-25-15,-25 25 16,-25 0 0,25-1-1,-25-24-15,1 25 16,-1-25-16,0 25 15,0-25-15,0 0 16,50-25 31,0 0-47,0 25 16,0-24-1,24 24-15,-24-25 16,0 25-16,0 0 15,-1 0-15,26 25 16,-25-1 0,-25 1-1,25-25 1,-25 25-16,0-50 16,-25 25-1</inkml:trace>
  <inkml:trace contextRef="#ctx0" brushRef="#br0" timeOffset="697291.7673">13047 16718 0,'-25'-24'0,"1"24"16,24-25 0,24 25 15,-24 25-31,25-25 0,0 24 15,0 1-15,0 0 16,-25 25 0,24-26-16,-24 26 15,0-25-15,0 0 16,0-1-16,-24 1 16,24 0-16,0 0 15,-25-25 1,25 25-1,25-25 1,-25 24-16,24 1 16,-24 0-1,25-25-15,-25 25 16,25 0 0,-50-25 15,25-25-16,0 0 1,0 0-16,0 0 16</inkml:trace>
  <inkml:trace contextRef="#ctx0" brushRef="#br0" timeOffset="697512.1909">13171 16768 0,'25'0'16,"0"0"-1,0 0-15,0 25 16,24-25-16,1 0 16,-1 0-16,-24 0 15,25 0-15,-25 0 16,-1 0-16</inkml:trace>
  <inkml:trace contextRef="#ctx0" brushRef="#br0" timeOffset="697768.5061">13370 16520 0,'0'-25'0,"0"50"62,0 0-46,0 24-16,0-24 16,0 50-16,0-26 15,-25 1-15,25-1 16,-25 26-16,25-50 15,0 24-15,0-24 16</inkml:trace>
  <inkml:trace contextRef="#ctx0" brushRef="#br0" timeOffset="698232.2654">13295 17041 0,'0'0'0,"25"0"63,0 0-48,0 25-15,0-25 16,-1 0 0,1 24-16,0-24 15,-25 25 1,-25 0 0,0-25-1,1 25 1,-1-25-16,0 25 0,0-25 15,0 24 1,50-24 15,-25-24-31,25 24 16,25-25-16,-26 0 16,1 25-16,0-25 15,0 0-15,0 25 16,-1 0-1,1 25 1,0-25-16,0 25 16,0 0-1,-1-25 32,-24-25-47</inkml:trace>
  <inkml:trace contextRef="#ctx0" brushRef="#br0" timeOffset="698456.1858">13866 16718 0,'0'0'16,"25"0"-16,-25 25 15,24 0 1,-24 0-16,25 0 15,-25-1-15,0 1 16,0 0-16,-25 0 16,25 0-16,0-1 15,0-48 17</inkml:trace>
  <inkml:trace contextRef="#ctx0" brushRef="#br0" timeOffset="698775.8384">14015 16594 0,'0'0'0,"24"-24"15,1 48 1,0-24 0,0 0-16,0 25 15,-1 0-15,1 0 16,0 0-16,0-1 15,-25 1-15,0 0 16,0 0-16,0 0 16,0-1-1,-25 1-15,25 0 16,-25 0-16,0 0 16,1-25-1,-1 0 1,25-25-16,-25 0 15,0-25 1,25 26-16</inkml:trace>
  <inkml:trace contextRef="#ctx0" brushRef="#br0" timeOffset="699135.9059">14089 16793 0,'0'0'16,"0"25"-16,0-1 16,0 1-16,0 0 15,0 0-15,0 0 16,0-1-1,0 1-15,0 0 16,25-50 62,0 0-62,-1 25-16,1-24 15,0 24 1,0 24 0,0-24-16,-25 25 15,24-25 1,-24 25 0,25-25-1,-25-25 1,25 25-1,0-25-15</inkml:trace>
  <inkml:trace contextRef="#ctx0" brushRef="#br0" timeOffset="699319.4296">14461 16818 0,'0'0'0,"25"0"16,0 0-16,-25 24 16,25 1-1,-25 0-15,0 0 16,24 0-1,-48-25 32,48-25-47,-24-25 16</inkml:trace>
  <inkml:trace contextRef="#ctx0" brushRef="#br0" timeOffset="699575.7442">14660 16470 0,'0'0'0,"24"-24"16,-24-1-1,25 50 1,-25-1 0,25 1-16,-25 0 15,0 25-15,0-1 16,0 26-16,0-1 15,0 0-15,0 1 16,25 24-16,-25 0 16,0 0-16,0-24 15,-25 24-15,25 0 16,-25-24-16</inkml:trace>
  <inkml:trace contextRef="#ctx0" brushRef="#br0" timeOffset="700632.4529">17041 16470 0,'-25'0'16,"0"25"47,25 0-63,-25 25 15,1-1-15,24 1 16,-25 24-16,25 1 15,0-1-15,0 0 16,25 1-16,-25-26 16,49 26-16,-24-26 15,0 1-15,0-25 16,24 0-16,-24-1 16,0-24-16,0-24 15,-25-1 1,24 0-16,-48 0 15</inkml:trace>
  <inkml:trace contextRef="#ctx0" brushRef="#br0" timeOffset="701186.1866">17587 16470 0,'24'-24'16,"1"24"15,-25 24-31,0 1 16,0 0-16,0 25 15,0-26-15,0 1 16,0 25-16,25-25 15,-25-1-15,0 1 16,0 0 0,25-25-16,0 0 0,-1-25 15,1 0 1,0 1 0,-25-1-16,25-25 0,0 1 15,-1 24 1,1-25-16,-25 25 0,0-24 15,25 24 1,-25 0 0,0 50 15,0 0-15,0 0-16,0 24 15,0-24-15,0 0 16,25 0-16,-25 24 15,0-24-15,25 0 16,-25 0-16,0-1 16,0 1-1,-25-25-15</inkml:trace>
  <inkml:trace contextRef="#ctx0" brushRef="#br0" timeOffset="701540.2356">17363 16942 0,'0'0'16,"0"-25"15,25 25-31,0 0 15,0-25-15,24 25 16,1 0-16,0 0 16,-1 0-16,26 0 15,-26 0-15,26 0 16,-1 0-16,-24 0 16,24 0-16,-24 0 15,-1 0-15,1 0 16,-25 0-16,-1 0 15,1 0-15,-50 0 16,25 25 0</inkml:trace>
  <inkml:trace contextRef="#ctx0" brushRef="#br0" timeOffset="702135.6389">17735 17140 0,'25'0'16,"0"0"0,-25 25-1,25-25-15,-25 25 16,25-1-1,-25 1-15,0 0 0,0 25 16,0-26-16,24 1 16,-24 25-1,0-25-15,0-1 0,0 1 16,0 0 0,25-50 15,-25 0-16,25-24-15,-25 24 16,25 0-16,0-24 16,-25-1-16,24 0 15,-24 26-15,0-26 16,25 25-16,-25 0 16,0 1-16,-25 24 46,1 24-30,24 1 0,0 0-1,24-25-15,-24 25 16,25-25-16,-25 25 16,25-25-16,0 0 15,0 0-15,-1 0 16,1 0-16,0 0 15</inkml:trace>
  <inkml:trace contextRef="#ctx0" brushRef="#br0" timeOffset="702443.8264">18479 16669 0,'0'25'0,"25"-25"15,0 24-15,-25 26 16,25-25-16,-25 24 16,25 1-1,-25 24-15,25-24 16,-25 24-16,0-24 15,-25 24-15,25 1 16,-25-26-16,0 1 16,0 0-16,0-26 15,1 1-15,-1 0 16</inkml:trace>
  <inkml:trace contextRef="#ctx0" brushRef="#br0" timeOffset="702672.2287">18926 16470 0,'25'25'16,"-25"0"-1,0 25-15,0 24 32,-25-24-32,0-1 15</inkml:trace>
  <inkml:trace contextRef="#ctx0" brushRef="#br0" timeOffset="703408.2615">19472 16793 0,'0'-25'16,"24"25"-1,1 0 17,25 0-17,-25 0 1,0 0-16,24 0 15,-24 0-15,0 25 16,24-25 0</inkml:trace>
  <inkml:trace contextRef="#ctx0" brushRef="#br0" timeOffset="703640.1494">19397 16942 0,'25'0'31,"0"0"-31,0-25 16,24 25-16,1 0 15,24 0-15,-24 0 16,24 25-16,1-50 15,-26 50-15</inkml:trace>
  <inkml:trace contextRef="#ctx0" brushRef="#br0" timeOffset="704271.9763">20489 16867 0,'0'0'0,"-25"0"0,0 0 15,50 0 17,0 0-32,24 0 15,1-25-15,-1 25 16,26 0-16,-1 0 16,1 0-16,24 0 15,-25 0-15,26 0 16,-1 0-1,0 0-15,0 0 16,0 0-16,1 0 16,-26-24-16,25 24 15,-24 0-15,24 0 16,-25 0-16,1 0 16,-1 0-16,25 0 15,-24 0-15,-1 0 16,1 0-16,-1 0 15,0-25-15,1 25 16,-1 0-16,1 0 16,-26-25-16,1 25 15,0 0-15,-26 0 16,1 0-16,-50 0 47,1 0-32,-26 0-15,25 0 16</inkml:trace>
  <inkml:trace contextRef="#ctx0" brushRef="#br0" timeOffset="705080.3234">21456 17239 0,'25'25'47,"0"-25"-31,-1 25 0,1 0-1,-25-1-15,0 26 16,25-25-16,-25 24 15,25-24-15,-25 25 16,0-25-16,25 0 16,-25-1-1,24-48 17,-24-1-32,0 0 15,25-25-15,0 1 16,-25-1-16,25 0 15,0 1-15,0 24 16,-25-25 0,24 26-16,-24-1 0,0 0 15,0 0-15,-24 25 16,-1 0 0,25 25-1,0 0 1,-25-25-16,50 25 15,-25-1-15,25-24 16,-25 25-16,24 0 16,1 0-1,0-25 1,-25-25-16,25 25 16</inkml:trace>
  <inkml:trace contextRef="#ctx0" brushRef="#br0" timeOffset="705552.574">22027 17016 0,'24'0'0,"-24"25"15,25-25 1,0 0-16,0 0 15,-25 25-15,25-25 16,-25 24-16,24-24 16,-24 25-16,0 0 15,-24-25-15,-1 25 16,0-25 0,0 0-1,0 25-15,1-25 16,-1 0-1,25 24 32,25-24-31,-1 0 0,1 0-16,0-24 15,0 24-15,0 0 16,-1 0-1,-48 0 32</inkml:trace>
  <inkml:trace contextRef="#ctx0" brushRef="#br0" timeOffset="706490.0961">20464 16222 0,'25'25'16,"-1"-25"-1,-24 25 1,0 0-16,0-1 16,0 1-16,0 25 15,0-25-15,0 24 16,25 1-16,-25-25 15,25 24-15,-25-24 16,25 0-16,-25 0 16,0 0-16,25-1 15,-1-24 1,1 0-16,-25-24 16,25 24-16,0-25 15,0 0-15,0-49 16,-1 24-1,-24 0-15,25 26 16,-25-26-16,0 25 16,0-25-16,0 26 15,0-1-15,0 0 16,0 50 31,0 0-32,0-1-15,0 1 16,0 25-16,0-25 16,0 24-16,0-24 15,0 0-15,25 0 16,-25 0-16,0-1 16,25 1-16</inkml:trace>
  <inkml:trace contextRef="#ctx0" brushRef="#br0" timeOffset="706707.5271">20935 15949 0,'25'25'16,"0"0"0,0 25-16,-25-26 15,0 26-15,24-25 16,-48 24-16,-1 1 16</inkml:trace>
  <inkml:trace contextRef="#ctx0" brushRef="#br0" timeOffset="707672.0035">21134 16272 0,'0'25'15,"24"-1"1,-24 1-1,0 0-15,0 0 16,0 0 0,0 24-16,0-24 15,0 0-15,0 0 16,0 0-16,0-1 16,0 1-1,25-25 16,0-25-15,0 25-16,0-24 16,-25-1-16,24 0 15,1 0-15,0-24 16,0-26 0,-25 25-16,25 26 15,-50-26-15,25 25 16,0 0-1,0 1-15,0-1 16,-25 50 15,25-1-15,25 1 0,-25 0-1,0 0-15,25 0 16,-1-25-1,-24 24 1,25-48-16,0 24 16,0 0-1</inkml:trace>
  <inkml:trace contextRef="#ctx0" brushRef="#br0" timeOffset="708071.4463">21630 16495 0,'24'0'47,"1"-25"-47,0 25 15,25 0-15,-25 0 16,24 0-16,-24 0 16,25 0-16,-26 0 15,26 0 1,-25-24-16,0 24 15,-1 0-15,1 0 0,0 0 32,-50 0-17,0 0 1</inkml:trace>
  <inkml:trace contextRef="#ctx0" brushRef="#br0" timeOffset="709136.135">22349 16197 0,'0'25'47,"-25"0"-31,25 0 0,0 24-16,0 1 15,0 0-15,0-1 16,0-24-16,25 25 15,-25-25-15,0-1 16,25 1-16,-25 0 16,25-50 15,-25 0-31,24 1 16,1-1-16,0 0 15,0-25-15,-25 26 16,25-26-16,-25 25 15,24-25-15,-24 26 16,25-1-16,-25 0 16,0 0-16,-25 0 15,25 75 32,-24-25-31,24 0-16,0 24 0,0-24 15,0 25 1,0-1-16,0-24 16,0 0-16,0 0 15,0 24-15,0-24 16,0 0 0,24-25-16</inkml:trace>
  <inkml:trace contextRef="#ctx0" brushRef="#br0" timeOffset="709727.5884">22721 16297 0,'0'24'0,"25"-24"16,0 25 0,0 0-1,-25 0-15,24 0 16,-24 24-16,0-24 16,0 0-1,0 25-15,0-26 16,0 1-16,0 0 15,0 0-15,0 0 16,25-1-16,-25 1 16,25-50 15,0 1-15,-25-1-16,25 0 15,-25 0-15,24-24 16,1-1-16,-25 0 15,25 1-15,0 24 16,-25-25-16,25 25 16,-25 1-16,0-1 15,24 0-15,-24 0 16,-24 25-16,24 25 31,-25 0-15,25 0-1,0-1-15,25 1 16,-25 0 0,24-25-1,-24 25 1,25-25 0,0 0-1,-25-25-15</inkml:trace>
  <inkml:trace contextRef="#ctx0" brushRef="#br0" timeOffset="709905.1143">23267 15949 0,'25'25'16,"-25"0"-16,24 25 15,-48-1-15,24 1 16,-25 24-16</inkml:trace>
  <inkml:trace contextRef="#ctx0" brushRef="#br0" timeOffset="710689.5348">22920 16768 0,'24'0'46,"1"0"-30,0 0 0,0 0-16,0 0 15,24 0-15,-24 0 16,25 0-16,-1 25 16,1-25-16,-1 0 15,1 0 1,0 0-16,-26 0 0,1 0 15,0 0 1,0 0-16,0 0 0,-1 0 16</inkml:trace>
  <inkml:trace contextRef="#ctx0" brushRef="#br0" timeOffset="716032.3486">24978 16495 0,'0'0'0,"25"0"31,-25-25-31,25 25 16,0 0 0,-25-24-16,25 24 15,-25 24 32,24-24-47,-24 25 0,-24 25 16,24-1-16,-25 1 15,25 24 1,-25 1-16,0-1 0,25 1 16,-25-1-16,25 0 15,-24 1-15,24-1 16,0-24-16,0-1 16,0-24-16,0 0 15,0 0 1,0-50-1,-25 0 1,25 0 0</inkml:trace>
  <inkml:trace contextRef="#ctx0" brushRef="#br0" timeOffset="716480.1817">24978 16470 0,'-24'0'15,"48"0"16,26 0-31,-25 0 16,24 25-16,1-25 16,0 25-16,-26 0 15,26-25-15,-25 25 16,0-1-16,-25 1 16,24 0-1,-48 0-15,24 0 16,-25-1-16,0 1 15,0 0-15,0 0 16,1-25-16,-1 25 16,0-25-16,0 24 15,0-24-15,1 0 16,24 25-16,-25-25 16</inkml:trace>
  <inkml:trace contextRef="#ctx0" brushRef="#br0" timeOffset="717095.5362">25400 17041 0,'-25'25'16,"50"-1"15,0-24-15,0 25-1,-1-25 1,1 25-16,0-25 15,0 0-15,-25 25 16,25-25-16,-25 25 16,0-1-1,-25-24-15,0 25 16,0-25-16,0 25 16,-24-25-16,24 25 15,0-25 1,0 25-16,1-25 15,-1 0-15,0 0 32,50 0-1,0 0-31,-1 0 16,26 0-16,-25-25 15,24 25 1,-24 0-16,0 0 0,0 0 15,0 0 1,-1 0-16,1 0 16,-25-25 31,0 0-32</inkml:trace>
  <inkml:trace contextRef="#ctx0" brushRef="#br0" timeOffset="717823.6322">25971 17016 0,'0'-25'15,"0"0"16,0 1-15,0-1 0,0 0-1,0 0-15,0 0 16,-25 25-16,25-24 16,-25-1-16,0 25 15,0 0 1,0 0-16,1 25 15,-1-25-15,25 24 16,-25 1-16,25 0 16,-25 0-16,50 0 15,-25-1 1,25 1 0,0-25-1,-1 0 1,1-25-1,0 25-15,0 0 16,0 0 15,-25 25 16,0 0-31,0 0-16,0 0 15,0-1-15,0 1 16,0 25-16,0-1 16,0 1-16,0 0 15,0 24 1,0-24-16,0-1 16,0 1-16,0-25 15,0 24-15,0 1 31,-25-75 1,50 25-17,-25-25-15,0 1 16</inkml:trace>
  <inkml:trace contextRef="#ctx0" brushRef="#br0" timeOffset="718032.0923">26343 17363 0,'0'0'0,"24"0"16,-48 0 62</inkml:trace>
  <inkml:trace contextRef="#ctx0" brushRef="#br0" timeOffset="718912.2489">27310 16570 0,'-25'0'16,"25"24"31,25-24-47,0-24 15,0 48-15,-1-24 16,26 0-16,0 0 16,-26 0-16,26 0 15,0 25-15,-26-25 16,1 0-16,0 25 15,0-25-15,0 25 47,-50-25-31,25 25 0,-25-1-16,0 1 15,0 0-15,1 0 16,-1 0-16,0 24 15,0-24-15,0 25 16,25-26-16,-24 26 16,-1-25-16,25 0 15,-25-1-15,0 1 16,25 0 0,0-50 46,25 25-46,-25-25-16</inkml:trace>
  <inkml:trace contextRef="#ctx0" brushRef="#br0" timeOffset="719560.0225">27335 16842 0,'0'0'0,"0"25"31,25 0-15,24-25 0,-24 0-16,25 25 15,-1-25-15,26 25 16,-51-25-16,26 0 15,-25 0-15,0 24 16,-1-24-16,1 25 16,-50 0-1,25 0-15,-24 0 16,-26-1-16,25-24 16,-24 50-16,-1-50 15,25 25-15,0 0 16,1-25-16,-1 24 15,0-24-15,0 0 16,0 25-16,50-50 78,25 25-62,-25 0-1,24-24-15,1 24 16,-1 0-16,1-25 16,0 25-16,-1 0 15,-24 0-15,0 0 16,0 25-16,-1-25 16,1-25 30,-50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45833" units="1/cm"/>
          <inkml:channelProperty channel="Y" name="resolution" value="28.65672" units="1/cm"/>
          <inkml:channelProperty channel="T" name="resolution" value="1" units="1/dev"/>
        </inkml:channelProperties>
      </inkml:inkSource>
      <inkml:timestamp xml:id="ts0" timeString="2021-12-24T03:00:0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4961 2009 0,'0'0'0,"25"0"31,-25-25-31,25 25 31,-25-24-15,24 24 0,-24 24 15,25-24-16,-50 25 64,25 0-48,0 0-16,25 0-15,-25-1 16,0 26-16,0-25 16,25 24-16,-25 1 15,25-25-15,-25 24 16,25-24-16,-25 0 16,24 0-1,-24 0-15,25-1 0,0 1 16,0-25-16,-25 25 15,25-25-15,-1 25 16,1-25 0,-50 25 15,1-25-31,-26 24 16,25-24-1,-24 25 1,24-25-16,-25 0 0,25 0 15</inkml:trace>
  <inkml:trace contextRef="#ctx0" brushRef="#br0" timeOffset="221.9108">5135 2133 0,'0'0'0,"24"0"47,1-25-47,0 25 16,25 25-16,-26-25 16,26 0-16,-25 25 15,0-25-15</inkml:trace>
  <inkml:trace contextRef="#ctx0" brushRef="#br0" timeOffset="726.0953">4936 2654 0,'0'0'0,"-74"-25"0,24 0 15,0 1-15,1-1 16,24-50-16,0 26 16,0-26-16,25 1 15,25 0-15,0-1 16,0 26-16,24-26 15,1 26-15,0-1 16,24 0-16,1 26 16,-1 24-16,25 0 15,-24 24-15,-26 26 16,26 0-16,-26-1 16,1 26-16,-25-1 15,-1 0-15,1 1 16,-25-1-16,0-24 15,-25 24-15,1-24 16,-1-1-16,0 1 16,0 0-1,0-25-15,-24-1 16,24 1-16,0 0 16,0-25-16,1 0 15,-1-25-15,50 0 16</inkml:trace>
  <inkml:trace contextRef="#ctx0" brushRef="#br0" timeOffset="1207.8074">6176 1612 0,'0'0'0,"25"0"47,0 25-47,0-25 15,0 25 1,-1-25-16,26 25 15,-25 0-15,0-1 16,-1 1-16,1-25 16,-25 25-16,0 0 15,0 0-15,-25-1 16,1 1 0,-1-25-16,0 25 15,0 0-15,0-25 16,1 25-16,-1-25 15,0 24-15,0-24 16,25 25-16,25-25 31,0 0-31,24 0 16,-24 0-16,0-25 16,0 25-16</inkml:trace>
  <inkml:trace contextRef="#ctx0" brushRef="#br0" timeOffset="1566.3631">6102 1960 0,'-25'0'31,"25"24"0,0 1-15,0 0-16,-25-25 16,25 25-16,0 0 15,0-1-15,0 1 16,0 0 0,0 0-16,25-25 0,-25 25 15,25-25-15,-25 24 16,25-24-1,24 0-15,1 0 0,0 0 16,-1 0-16,26-24 16,-26 24-16,1 0 15,-25-25-15,-1 25 16,1-25-16</inkml:trace>
  <inkml:trace contextRef="#ctx0" brushRef="#br0" timeOffset="1878.5293">6102 2381 0,'0'0'0,"-25"25"16,0-25-16,25 25 31,25-50-16,25 25-15,-25 0 16,49 0-16,-24-25 16,-1 25-16,26-25 15,-26 25-15,1 0 16,-25-24-16,-1 24 16,1 0-16,0 0 15,-50 0 16,0 0-31</inkml:trace>
  <inkml:trace contextRef="#ctx0" brushRef="#br0" timeOffset="2258.5635">6449 2282 0,'0'0'0,"-25"-25"15,1 25-15,-1 0 16,25-25 0,-25 25 15,25 25-31,25 0 31,-25 0-31,25 0 16,-25 24-16,0 1 15,24-25-15,-24 24 16,25 1-16,-25-1 16,25-24-16,-25 25 15,0-25-15,0 0 16,0-1-16,-25 1 15,0-25 1,1 0-16,-1 0 16,0-25-16,0 25 15,-24-24-15,24-1 16,25 0-16,-25 0 16,25 0-16,25 0 15,0 25-15,-1-24 16,26-1-16,-25 0 15,24-25-15</inkml:trace>
  <inkml:trace contextRef="#ctx0" brushRef="#br0" timeOffset="2701.8846">6846 2059 0,'0'0'0,"-25"0"0,0 0 16,50 0 15,0 0-31,25 0 16,-25 0-16,24 25 16,-24-25-16,0 0 15,0 24-15,-1-24 16,-24 25-16,0 0 15,-24 0 1,-1 0 0,0-1-16,0-24 15,0 25-15,25 0 16,-24-25-16,24 25 16,-25-25-16,50 25 15,-1-25 1,1-25-16,0 25 15,25 0-15,-26-25 16,26 25-16,-25 0 16,0-25-16,-50 0 47</inkml:trace>
  <inkml:trace contextRef="#ctx0" brushRef="#br0" timeOffset="3000.0878">6945 1860 0,'0'0'0,"-24"0"15,48 25 1,-24 0-16,0 0 15,0 24-15,25-24 16,-25 25 0,25-1-16,-25 1 0,0 0 15,25-1-15,-25 1 16,25-1 0,-25-24-16,0 25 15,0-25-15,0-1 16,0 1-16</inkml:trace>
  <inkml:trace contextRef="#ctx0" brushRef="#br0" timeOffset="3400.0202">7193 1860 0,'0'0'0,"25"0"47,0 0-31,0 0-16,24 0 15,-24 25-15,0-25 16,0 25-16,-25 0 15,25-25-15,-1 25 16,1-1-16,-25 1 16,0 0-16,25 0 15,-25 0-15,-25-1 16,25 1-16,-25 25 16,1-25-1,-1-1-15,0 1 16,0 0-16,0 0 15,1-25-15,-26 25 16,25-25-16,0 24 16</inkml:trace>
  <inkml:trace contextRef="#ctx0" brushRef="#br0" timeOffset="3598.4878">7243 2183 0,'0'25'15,"25"-25"1,0 24 0,-1 1-16,1 0 15,0 0-15,0 24 16,0-24-16,24 0 16,-24 0-16,0 0 15,0-1-15</inkml:trace>
  <inkml:trace contextRef="#ctx0" brushRef="#br0" timeOffset="4102.1668">7838 1637 0,'0'0'0,"-49"0"16,24-25-16,0 25 16,0 0-16,50 0 15,0 0 1,24 0 0,-24 0-16,0 0 15,25 0-15,-26 25 16,1-25-16,-25 25 15,25-25 1,-25 25-16,25-25 0,-25 25 16,0-1-16,0 1 15,0 25-15,-25-1 16,0 1-16,25 0 16,-25 24-16,1-24 15,24 24 1,-25-24-16,25-1 15,0 1-15,0-1 16,0-24-16,0 25 16,25-25-1,-50-25 17,25-25-17,0 0-15,0-25 16</inkml:trace>
  <inkml:trace contextRef="#ctx0" brushRef="#br0" timeOffset="5000.2815">7937 2009 0,'0'-25'16,"25"1"15,-25 48-16,25-24-15,0 25 16,0 0 0,-25 0-16,25 0 15,-25 24-15,24 1 16,-24-25-16,25 24 16,-25 1-1,0-25-15,25 24 16,-25-24-16,0 0 15,0 0-15,0-1 16,-25-24 0,0 0-1,1-24 1,24-1-16,-25-25 16,25 25-16,-25-24 15,25 24-15,0 0 16,0 0-1,-25 50 1,50 0 0,0-25 15,0-25-15,-1 0-1,1-24-15,-25 24 16,25-49-1,25 24-15,-26 0 16,1 1-16,-25-1 0,25 25 16,0 1-1,-25 48 1,0 1 0,0 0-1,0 0-15,0 0 16,25-25-1,-25 24-15,0 1 16,24-25-16,-24 25 16,25-25-1,0 0-15,0 25 0,0-25 16,-1 0-16,26 0 16,-25 0-16,0 0 15,-1 25-15,1-25 16,0 24-16,0-24 15,0 0-15,-25 25 16,0 0-16,-25 0 16,-25 24-16,25-24 15,-24 25-15,-1-1 16,1-24-16,-1 25 16,25-25-16,-24 24 15,24-24-15,0-25 16,0 0-16</inkml:trace>
  <inkml:trace contextRef="#ctx0" brushRef="#br0" timeOffset="5184.8035">8334 2208 0,'0'0'0,"-24"0"0,24 24 31,24-24-31,-24 25 15,25 0-15,-25 0 16,25 0-16,0-1 16,0-24-1,-1 0-15</inkml:trace>
  <inkml:trace contextRef="#ctx0" brushRef="#br0" timeOffset="5454.5714">8979 1960 0,'0'24'31,"0"1"-31,0 0 31,0 25-31,0-26 16,0 1-16,0 25 15,-25-25-15,25 24 16,0-24-16,0 25 16,0-26-16,0 1 15,0-50 17,0 1-32</inkml:trace>
  <inkml:trace contextRef="#ctx0" brushRef="#br0" timeOffset="5777.2168">9029 2059 0,'0'0'0,"0"-25"0,0 0 16,0 0-16,0 1 15,25 48 17,-25 1-17,25 0-15,-25 0 16,24 0-16,-24-1 15,25 1-15,-25 25 16,25-25-16,-25-1 16,0 26-16,0-25 15,0 0 1,0-1-16,25 1 16,-25 0-16,0 0 15,25-25-15,-1 0 16,1 0-16,0 0 15,0-25-15,0 0 16,-1 0-16,1-24 16</inkml:trace>
  <inkml:trace contextRef="#ctx0" brushRef="#br0" timeOffset="6022.5601">9475 1637 0,'0'-25'16,"25"50"-16,-25 0 15,0 0-15,0 24 16,0-24-16,0 25 16,-25-1-16,25-24 15,-24 25-15,24-25 16,-25 24-16,0-24 15,0 0 1,0 0-16</inkml:trace>
  <inkml:trace contextRef="#ctx0" brushRef="#br0" timeOffset="6238.9818">9475 1960 0,'0'0'0,"25"24"16,-25 1-1,0 0 1,0 25 0,0-1-16,0-24 15,0 25-15,0-26 16,-25 26-16,25-25 16,0 0-16,0-1 15,25-24 1</inkml:trace>
  <inkml:trace contextRef="#ctx0" brushRef="#br0" timeOffset="6830.9182">9699 1612 0,'0'0'0,"0"-25"15,24 25 17,-24 25-32,25-25 15,0 50-15,0-25 16,-25 24-16,25-24 16,-25 25-16,0-1 15,0-24-15,-25 25 16,25-25-16,-25-1 15,25 1-15,-25-25 16,0 25-16,1-25 16,-1 25-16,0-25 15,0-25-15,0 25 16,1 0 0,24-25-16,24 0 31,1 25-31,0 0 15,0-24-15,0 24 16,-1 0-16,1 0 16,0 0-1,0 24-15,0 1 16,-1 0-16,1 25 16,-25-26-16,0 51 15,25-26-15,-25 26 16,-25-1-16,25 1 15,0-26-15,-25 26 16,1-26-16,24 1 16,-50-25-16,25 24 15,-24-24-15,24-25 16,-25 25-16,25-50 16,-24 25-16</inkml:trace>
  <inkml:trace contextRef="#ctx0" brushRef="#br0" timeOffset="7102.2106">10517 1240 0,'0'0'0,"0"-25"16,25 25-1,0 25 1,0 0 0,-1 0-16,-24 0 15,25-1-15,-50 1 16</inkml:trace>
  <inkml:trace contextRef="#ctx0" brushRef="#br0" timeOffset="7750.4939">10492 1513 0,'-24'0'15,"48"0"-15,-24 25 16,25 0-1,0-1 1,-25 1-16,25-25 16,-25 25-16,-25 0 15,25 0 1,-25-25-16,25 25 16,-25-25-16,25 24 15,-24-24 1,-1 25-1,0-25-15,0 25 16,0-25-16,25 25 16,-24-25-16,-1 25 15,0-25-15,25 24 16,25-48 31,0 24-32,24-25 1,-24 25-16,0 0 16,0 0-16,-1 0 15,26 0-15,-25 0 16,0 0 0,-1 25-1,-48-25-15,24 24 16,-25 1-16,25 25 15,-25-25-15,25 24 16,0-24-16,-25 0 16,25 0-16,0-1 15,0 1 1,0 0-16,25-25 16,-25 25-16,25-25 15,-25-25 1,25 0-1,-25 0-15</inkml:trace>
  <inkml:trace contextRef="#ctx0" brushRef="#br0" timeOffset="8080.6123">10592 1860 0,'0'0'0,"24"0"0,1 25 31,0 0-15,0 0-16,-25 0 15,25-1-15,-25 1 16,24 0 0,-48 0-16,24 0 15,-25-25-15,0 0 32,0 0-1,0 0-31,-24 0 0,24 0 15,25 24 1,25-24 15,0 0-15</inkml:trace>
  <inkml:trace contextRef="#ctx0" brushRef="#br0" timeOffset="8286.5665">10344 2257 0,'-25'25'16,"25"0"-16,0 0 15,25-1 1,-1 1-1,-24 0-15,0 0 16,-24-25 0</inkml:trace>
  <inkml:trace contextRef="#ctx0" brushRef="#br0" timeOffset="8733.8813">10592 2257 0,'24'0'16,"-24"25"0,0 0-1,0 0 1,0-1-16,25-24 16,-25 25-1,25-25 16,-25-25-31,25 25 16,0-24-16,-25-1 16,24 25-16,1-25 15,0 0 1,0 25-16,0 0 16,-1 0-16,1 0 15,0 25-15,0-25 16,0 25-16,-1-25 15,-24 25-15,25-1 16,-25 1 0,25 0-16,-25 0 15,-25 0-15,0-1 16,25 1-16,-24-25 16,-1 25-16,0-25 15,0 0-15,25-25 16,-25 0-16</inkml:trace>
  <inkml:trace contextRef="#ctx0" brushRef="#br0" timeOffset="8998.7027">11385 1662 0,'0'0'0,"25"25"32,0 0-17,0-1 1,-25 1-16,25 0 16,-25 0-16,24 0 15,-24-1 1,25 1-16,-25 0 0</inkml:trace>
  <inkml:trace contextRef="#ctx0" brushRef="#br0" timeOffset="9249.0505">11683 1563 0,'0'0'0,"25"0"16,0 24-1,-25 1 1,24 0-16,-48 25 16,24-25-16,0 24 15,-25 1-15,25 24 16,-25-24-16,-25-1 16,26 26-16,-1-26 15,0 1-15,0 0 16,0-26-16,1 1 15</inkml:trace>
  <inkml:trace contextRef="#ctx0" brushRef="#br0" timeOffset="9710.7986">11261 1885 0,'0'0'0,"-24"0"16,48 25-1,1 0 1,0 0 0,25-1-16,-26 1 15,1 0-15,0 0 16,25 0-1,-26-1-15,26 1 0,-25 0 16,0 0-16,-1 0 16,26-1-16,-25 1 15,24 0-15,-24-25 16,0 25-16,25-25 16,-26 25-1,1-25-15,0 24 16,0-24-1,0 0-15,-1 0 16,1 0 0,-25-24-16,25 24 47,-50 0-47,25-25 15</inkml:trace>
  <inkml:trace contextRef="#ctx0" brushRef="#br0" timeOffset="9870.3693">12675 2381 0,'0'0'0,"0"25"16,-25-25-16,25-25 15</inkml:trace>
  <inkml:trace contextRef="#ctx0" brushRef="#br0" timeOffset="26438.3554">13990 1811 0,'0'25'125,"25"-25"-62,-1 0-48,1-25-15,25 25 16,-1 0-16,-24-25 15,25 25-15,-25 0 16,24 0-16,-24 0 16,0 0-16,0 0 31,-50-25-31</inkml:trace>
  <inkml:trace contextRef="#ctx0" brushRef="#br0" timeOffset="26782.9593">14188 1414 0,'-25'25'16,"25"-1"-1,-24 1 1,24 25-16,0-25 15,0 24-15,0 26 16,0-26-16,0 26 16,0-1-1,24-24-15,-24-1 16,25 1-16,-25 0 16,25-26-16,-25 26 15,25-25-15,0-25 31,-25-25-15,24 0-16,-24 0 16,0-24-16</inkml:trace>
  <inkml:trace contextRef="#ctx0" brushRef="#br0" timeOffset="27134.526">14412 1488 0,'0'0'0,"0"-25"16,24 25-1,-24 25 1,25-25 0,0 25-16,0-25 0,0 25 15,-1 0-15,1-1 16,0 1-1,0 0-15,0 25 16,-1-25-16,1 24 16,-25-24-16,0 0 15,0 24-15,0-24 16,-25 0-16,25 0 16,-24 0-16,-1-1 15,0 1-15,0 0 16,0 0-16,1-25 15,-1 0-15,0 0 16</inkml:trace>
  <inkml:trace contextRef="#ctx0" brushRef="#br0" timeOffset="27414.7771">14486 1637 0,'0'25'32,"0"0"-17,-25 24-15,25 1 16,0 0-16,0-1 16,-25 1-16,25-1 15,0 1 1,0-25-16,0 24 15,0-24-15,25 0 16,0-50 0,-25 0-1</inkml:trace>
  <inkml:trace contextRef="#ctx0" brushRef="#br0" timeOffset="27958.3227">15007 1339 0,'0'0'0,"25"-24"16,-1 24-16,1 0 15,-25 24 1,25 1-16,-50 0 16,25 25-16,-25-26 15,25 26-15,-24 0 16,24-26-16,-25 26 15,25-25 1,0 0-16,25 0 0,-25-1 16,24-24-16,1 25 15,0-25 1,-25 25-16,25 0 16,0-25-16,-25 25 15,24-1-15,-48 1 16,24 0-16,-25 0 15,25 0-15,-25-1 16,25 1-16,0 0 16,25-25 15,0 25-15,-50 0 15,0-1-16,0-24 1,25 25-16,-25 0 0,50-25 31,-25-25-15,25 0-16,0 1 16,0-26-16</inkml:trace>
  <inkml:trace contextRef="#ctx0" brushRef="#br0" timeOffset="28142.3405">15280 1488 0,'0'0'0,"24"0"16,1 0-1,0 0 1,0 0-16,0 25 15,0-25-15,-1 25 16</inkml:trace>
  <inkml:trace contextRef="#ctx0" brushRef="#br0" timeOffset="28366.7435">15205 1736 0,'0'0'0,"-25"0"0,1 25 15,24 0 1,24-25 0,26 0-1,-25 0-15,24 0 0,1 0 16,0 0-16,-1-25 16,-24 25-1,0 0-15,0 0 16,-25-25-16,25 25 15</inkml:trace>
  <inkml:trace contextRef="#ctx0" brushRef="#br0" timeOffset="28777.1548">15304 1240 0,'25'25'31,"-25"0"-15,0 24-16,0-24 16,0 50-16,0-26 15,0 26-15,0 24 16,0 0-16,0-24 15,0-1-15,25 75 16,-25-100 0,25 1-1,0 0-15,-25-26 16,25 1-16,-25 0 16,24-25-16,1 25 15,0-25-15,0-25 16,24 25-16,-24 0 15,-25-25-15,25 25 16,-25-25-16,25 25 16</inkml:trace>
  <inkml:trace contextRef="#ctx0" brushRef="#br0" timeOffset="29006.5407">15528 1960 0,'0'0'0,"25"0"32,-25 24-17,0 1-15,0 0 16,-25 0-16,25 24 16,-25-24-16,0 0 15,0 0 1,25 0-16,-24-1 0,-1-24 15,0 0 1</inkml:trace>
  <inkml:trace contextRef="#ctx0" brushRef="#br0" timeOffset="29190.0494">15503 1364 0,'0'0'0,"25"0"16,0 0-16,-1 0 16,1 25-16,0 0 15,0 0 1,-25-1-16</inkml:trace>
  <inkml:trace contextRef="#ctx0" brushRef="#br0" timeOffset="29414.4495">16049 1265 0,'0'0'15,"24"25"16,1 0-15,0-1-16,-25 1 16,0 0-1</inkml:trace>
  <inkml:trace contextRef="#ctx0" brushRef="#br0" timeOffset="29871.7495">15974 1662 0,'0'0'0,"-25"0"0,25 25 16,25-25-16,-25 25 16,25-25-16,0 24 15,0-24-15,24 25 16,-24 0-16,0 0 16,-25 0-16,25-1 15,-25 1-15,-25 0 16,25 25-16,-25-26 15,0-24-15,25 25 16,-25 0-16,1-50 47,48 0-31,1 1-1,0 24-15,0-25 16,0 25-16,-1 25 15,1-25-15,-25 24 16,25-24-16,-25 25 16,0 0-16,0 0 15,-25 0 1,25-1 0,-25-24-16,1 0 31,48-24-31,-24-1 15</inkml:trace>
  <inkml:trace contextRef="#ctx0" brushRef="#br0" timeOffset="30045.7938">16570 1191 0,'0'-25'0,"24"50"15,1-25 1,0 24 0,0 1-16,0 0 15,-25 0-15</inkml:trace>
  <inkml:trace contextRef="#ctx0" brushRef="#br0" timeOffset="30278.1915">16421 1736 0,'0'0'0,"-25"25"0,50 0 15,0-25 1,-1 0-16,26 0 16,0 0-16,-1 0 15,1 0-15,-1 0 16,1-25-1,0 25-15,-1 0 0,-24 0 16,0 0-16</inkml:trace>
  <inkml:trace contextRef="#ctx0" brushRef="#br0" timeOffset="30613.8038">16594 1389 0,'25'25'32,"-25"24"-17,25-24-15,-25 25 16,0 24-16,-25 1 15,25 24-15,0 0 16,0 25-16,0-25 16,-25 1-16,25-1 15,0-25-15,-24 1 16,24-26-16,0 1 16,-25-25-16,0-1 15,25-48-15,-25 24 16,25-25-16</inkml:trace>
  <inkml:trace contextRef="#ctx0" brushRef="#br0" timeOffset="30808.3017">16446 1960 0,'0'24'16,"0"1"-1,0 0-15,24 0 16,-24 0 0,25-25-16,0 0 31</inkml:trace>
  <inkml:trace contextRef="#ctx0" brushRef="#br0" timeOffset="30991.8108">16694 1885 0,'0'0'0,"24"25"16,1 0 0,-25 0-16,0-1 15,25 1-15,-25 0 16,25 0 0,-25-50 15</inkml:trace>
  <inkml:trace contextRef="#ctx0" brushRef="#br0" timeOffset="31191.7807">17016 1439 0,'0'0'0,"0"-25"0,25 25 15,-25 25 1,25-1-1,-25 1-15,24 0 16,-24 25-16,-24-1 16,24-24-16,-25 25 15,25-25-15,-25-1 16,0 1-16</inkml:trace>
  <inkml:trace contextRef="#ctx0" brushRef="#br0" timeOffset="31990.6433">16991 1339 0,'0'0'15,"0"-24"-15,0-1 0,25 50 32,0-1-17,0 1 1,-25 0-16,24 0 15,-24 24-15,25-24 16,-50 0-16,25 25 16,-24-26-16,24 26 15,-25-25-15,0 0 16,0 0-16,0-1 16,1 1-16,-1 0 15,0 0 1,50-25-1,0 25 1,-1-25 0,1 24-16,0-24 15,0 0-15,0 25 16,-1 0-16,1-25 16,-25 25-16,25 0 15,-25 24-15,0-24 16,-25 25-16,25-26 15,-25 26-15,25-25 16,-24 0-16,-1-1 16,25 26-1,-25-50-15,25 25 16,-25-25-16,25-25 31,25-25-15,-25 26-16,0-1 15,-25 0-15,25 0 16,0 0 0,25 25 15,0 25-31,0-25 16,-1 25-16,1-25 15,0 25 1,0-25-16,0 25 0,-25-1 15,-25 1 1,0 0 0,0 0-16,0-25 0,1 25 15,-1-25 1,50 0 15,-1 0-31,26-25 16</inkml:trace>
  <inkml:trace contextRef="#ctx0" brushRef="#br0" timeOffset="32297.8216">17810 1290 0,'-25'0'15,"50"0"1,-25 25-1,25-25-15,24 0 16,-24 24-16,0-24 16,0 25-16,-1-25 15</inkml:trace>
  <inkml:trace contextRef="#ctx0" brushRef="#br0" timeOffset="32598.0188">17562 1786 0,'0'0'0,"-25"25"15,0-25-15,0 25 16,50-25-16,0 24 16,0-24-16,0 0 15,24 0-15,-24 0 16,49 0-16,-24-24 15,24 24-15,-24 0 16,0 0-16,-1-25 16,1 25-16,-1 0 15,-24-25-15,-50 25 47,25-25-47</inkml:trace>
  <inkml:trace contextRef="#ctx0" brushRef="#br0" timeOffset="32926.7128">17835 1538 0,'0'-25'16,"24"50"-1,-24 0-15,25-1 16,-25 1-16,0 25 16,0 0-16,0 24 15,0 0-15,0 1 16,0-1-16,-25 1 16,25-1-16,0-24 15,-24 24-15,24-24 16,0-26-16,0 26 15,-25-25-15,0-50 47,25-25-47</inkml:trace>
  <inkml:trace contextRef="#ctx0" brushRef="#br0" timeOffset="33102.2415">17785 2034 0,'0'0'0,"0"-25"0,-25 0 15,25 50 1,-25 0 0,25 0-1,-24 0-15,24-1 16,0 1 0,0 0-16,24-25 15</inkml:trace>
  <inkml:trace contextRef="#ctx0" brushRef="#br0" timeOffset="33310.2201">18008 1960 0,'0'0'0,"0"24"16,0 1-1,25 0 1,-25 0-16,0 0 15,25-25 32,-25-25-47,25 0 16</inkml:trace>
  <inkml:trace contextRef="#ctx0" brushRef="#br0" timeOffset="33590.558">18182 1910 0,'0'0'0,"0"-25"0,25 50 15,-25 0 1,0 0 0,24-1-1,1 1 1,0-25 0,0 0-1,0-25 1,-25 1-1,24 24-15,-24-25 16,25 25-16,-25-25 16,25 50-1,-25 0 17,-25-25-17</inkml:trace>
  <inkml:trace contextRef="#ctx0" brushRef="#br0" timeOffset="34590.8822">18777 1538 0,'25'0'32,"-25"25"-17,25-1 1,0 1-16,-1 25 15,-24-25-15,25 24 16,-25-24-16,25 0 16,-25 25-1,-25-26-15,25 1 0,-25 25 16,1-25 0,-1-1-16,0 1 15,25 0 1,-25-25-16,25 25 15,0 0-15,0-1 16,25 1 0,0 0-1,0-25 1,-1 25-16,1-25 16,-50 0-1,25 25 1,-24-25-16,-1 0 15,0 24 1,25-48 15,0-1-15,25 0-16,0 0 16,-1 0-16,1-24 15</inkml:trace>
  <inkml:trace contextRef="#ctx0" brushRef="#br0" timeOffset="34806.3059">19000 1637 0,'0'0'0,"0"-25"16,25 25-1,0 25-15,0-25 16,24 0-16,-24 0 15,25 0-15,-25 0 16,24 0-16,-24 0 16,0 0-16,0-25 15</inkml:trace>
  <inkml:trace contextRef="#ctx0" brushRef="#br0" timeOffset="35056.1814">19174 1240 0,'0'0'0,"0"-25"0,25 25 47,-25 25-31,0 0-16,25 0 0,-25 24 15,0 1 1,0 24-16,0 1 16,-25-1-16,25 1 15,-25-1-15,25 1 16</inkml:trace>
  <inkml:trace contextRef="#ctx0" brushRef="#br0" timeOffset="35509.9643">19000 2009 0,'0'0'0,"0"25"16,-24-25-16,48 0 31,1 25-15,0-25 0,25 25-16,-26-25 15,1 0-15,-25 24 16,25-24-1,-25 25-15,0 0 16,-25 0-16,0-25 16,25 25-16,-24-25 15,-1 24-15,0-24 16,50-24 31,24-1-32,-24 25-15,0 0 16,25-25-16,-26 25 16,26 0-16,-25 0 15,0 0-15,-1 25 16,1-25 0,-25 25-16,25-25 46,-25-25-30</inkml:trace>
  <inkml:trace contextRef="#ctx0" brushRef="#br0" timeOffset="36142.7948">19745 1290 0,'0'0'0,"24"0"16,1 25-16,-25-1 16,0 1-1,0 25-15,-25-25 16,25 24-16,-24 1 15,24-1-15,-25 1 16,0-25-16,25 25 16,-25-26-16,25 1 15,0 0-15,0 0 16,0 0 0,25-25-16,-25 24 15,25 1-15,-25 0 16,0 0-16,0 0 15,0-1-15,0 1 16,0 0 0,0 0-16,25-25 0,-25 25 15,0-1 1,24 1 0,-24 0 15,0 0-16,25-25-15,-25 25 16,-25-25 15,1 24-15,-1-48 0,0 24-16,0-25 15,25 0 1,25 0-1,-25 0-15,25 1 16,0-26-16</inkml:trace>
  <inkml:trace contextRef="#ctx0" brushRef="#br0" timeOffset="36360.2118">20067 1463 0,'0'0'0,"25"0"47,-25 25-47,25-25 16,-1 0-16,1 25 16,0-25-1,0 0 1,-25 25-16</inkml:trace>
  <inkml:trace contextRef="#ctx0" brushRef="#br0" timeOffset="36591.5787">19869 1712 0,'0'0'0,"-25"24"0,0-24 15,25 25-15,25 0 16,0-25-16,-1 0 15,26 0-15,0 0 16,-26 0-16,26-25 16,0 25-16,-26 0 15,1 0-15,0 0 16,0 0-16,-25-25 16,0 1-1</inkml:trace>
  <inkml:trace contextRef="#ctx0" brushRef="#br0" timeOffset="37063.3539">20042 1215 0,'25'0'47,"-25"50"-32,0-25-15,0 24 16,0 1-16,0 0 16,0 24-1,0-24-15,0 24 16,0 1-16,0-26 0,25 26 15,-25-26 1,25 1-16,-25-1 0,24 1 16,-24-25-16,25 24 15,0-49-15,0 25 16,-25 0-16,25-25 16,-1 0-16,1 0 31,0 0-31,0 0 15,0 0 1,-25-25 0,-25 25-1,0-25 1</inkml:trace>
  <inkml:trace contextRef="#ctx0" brushRef="#br0" timeOffset="37310.6909">20216 1860 0,'0'25'16,"0"25"0,-25-25-16,25 24 15,-25-24-15,0 25 16,25-26-16,-24 1 15,24 25-15,-25-50 16,0 25-16,0-25 16,25 24-16,-25-24 15,1-24-15,24-1 16</inkml:trace>
  <inkml:trace contextRef="#ctx0" brushRef="#br0" timeOffset="37518.1362">20290 1166 0,'25'0'0,"0"0"15,-25 25-15,25-25 16,-25 24-16,0 1 15,24 0-15,-48 0 16</inkml:trace>
  <inkml:trace contextRef="#ctx0" brushRef="#br0" timeOffset="39717.7974">20017 1488 0,'25'0'46,"0"0"-14,0 0-17,0 0 1,-1 0-16,1 0 16,0 0-16,0 0 15,0 0-15</inkml:trace>
  <inkml:trace contextRef="#ctx0" brushRef="#br0" timeOffset="40014.0053">20811 1290 0,'25'25'31,"0"-1"0,0 1-15,-25 0-1,-25 0-15,0 0 16</inkml:trace>
  <inkml:trace contextRef="#ctx0" brushRef="#br0" timeOffset="40528.7105">20687 1612 0,'0'0'0,"0"25"0,25 0 47,0-25-47,0 0 0,-1 0 15,26 0-15,-25 0 16,0 25 0,-1-25-16,1 25 0,0-1 15,-25 1-15,-25 0 16,25 0-1,-25 0-15,1-1 16,-26-24-16,25 25 16,0 0-16,1-25 15,-1 25-15,0-25 16,50 0 31,0-25-47,-1 25 15,26-25-15,-25 25 16,24 0-16,-24 0 16,0 0-16,0 25 15,0-25-15,-1 25 16,-24 0 0,-24-1-1,-1 1 1,0 0-1,0-25 1,25-25 0</inkml:trace>
  <inkml:trace contextRef="#ctx0" brushRef="#br0" timeOffset="40734.1566">21357 1141 0,'0'0'0,"0"-25"0,25 25 16,-1 0 0,1 25-16,0-25 15,0 25-15,0 0 16,-25-1-16</inkml:trace>
  <inkml:trace contextRef="#ctx0" brushRef="#br0" timeOffset="40999.4517">21233 1637 0,'0'0'0,"-25"25"0,0-25 16,0 25-16,50-25 15,0 0 1,25 0 0,-1-25-16,1 25 0,24 0 15,-24-25-15,24 25 16,-24 0-16,-1-25 16,1 25-1,0 0-15,-25-25 0,-1 25 16</inkml:trace>
  <inkml:trace contextRef="#ctx0" brushRef="#br0" timeOffset="41397.8899">21382 1315 0,'0'0'0,"24"24"47,-24 1-47,25 0 16,0 0-16,-25 49 15,25-24-15,-25 24 16,25 26-16,-25-1 15,24 0-15,-24-25 16,0 1-16,25-1 16,-25 1-16,0-26 15,0 1-15,-25-1 16,25-24-16,-24 0 16,-1-50 15,0 0-16,0-24-15,0-1 16,25 1-16,-24-1 16</inkml:trace>
  <inkml:trace contextRef="#ctx0" brushRef="#br0" timeOffset="41597.8624">21332 1736 0,'0'50'15,"0"-25"1,0 0-16,0 24 16,0-24-16,0 0 15,0 0-15,0-1 16,0 1-16,25-25 31</inkml:trace>
  <inkml:trace contextRef="#ctx0" brushRef="#br0" timeOffset="41783.3803">21530 1736 0,'0'25'0,"25"-25"16,0 25-16,0 0 15,0 0 1,-25-1-16,24 1 15</inkml:trace>
  <inkml:trace contextRef="#ctx0" brushRef="#br0" timeOffset="41990.334">21803 1339 0,'0'0'0,"0"-24"16,25 24 0,0 24-1,-25 1-15,25 25 16,-25-1 0,-25-24-16,25 0 15,0 0 1,-25 0-16,25-1 0</inkml:trace>
  <inkml:trace contextRef="#ctx0" brushRef="#br0" timeOffset="42238.6705">21878 1166 0,'0'0'0,"0"-25"16,25 25 0,-1 0-1,1 25-15,-25 0 16,25-25-16,0 24 16,-25 1-16,0 0 15,25 0-15,-25 0 16,0-1-16</inkml:trace>
  <inkml:trace contextRef="#ctx0" brushRef="#br0" timeOffset="42975.2169">21977 1389 0,'0'0'0,"-25"25"0,0 0 16,1-1-16,-1 1 15,25 0 1,-25-25-16,50 25 31,0 0-15,-1-25-1,1 24 1,0 1 0,0-25-1,-25 25 1,25-25-16,-50 25 16,25 0-1,0 24-15,-25-24 16,25 25-16,-25-1 15,25-24-15,-25 25 16,25-25-16,0-1 16,0 1-16,0 0 15,-24-25 1,24 25-16,-25-25 47,25-25-32,0 0-15,-25 25 0,0-25 16,25 1-16,-25-1 16,25 0-16,0 0 31,25 25 0,0 0-15,0 0-1,0 25-15,24-25 16,-24 0-16,25 0 16,-26 25-16,1-25 15,0 25-15,0-25 16,-25 24-16,0 1 16,0 0-16,-25-25 15,0 25-15,-24 0 16,24-1-16,0-24 15,25 25-15,-25-25 16,25 25-16,-25-25 16,50 0-1,0 0 1,0 0-16,0 0 16,-1 0-16,1 0 15,25 0 1</inkml:trace>
  <inkml:trace contextRef="#ctx0" brushRef="#br0" timeOffset="43117.828">22374 2208 0,'25'0'31,"-1"0"-15</inkml:trace>
  <inkml:trace contextRef="#ctx0" brushRef="#br0" timeOffset="46238.5581">14263 2530 0,'24'0'31,"1"0"0,-25 25 0,25-25 1,0 25-32,0-25 15,0 0 1,24 0-16,-24-25 16,49 25-16,-24 0 15,24-25 1,1 25-16,-1 0 0,1-25 15,-1 25 1,25 0-16,-49-25 16,24 25-16,-24 25 15,-25-25-15,24 0 16,-24 0-16,0 0 16,0 0-16,0 0 15,24 0-15,-24-25 16,0 25-16,24 0 15,-24 0-15,0 0 16,0 0 0,0 0-16,-25-24 15</inkml:trace>
  <inkml:trace contextRef="#ctx0" brushRef="#br0" timeOffset="51838.7251">14188 2530 0,'25'0'157,"0"0"-142,0 0 32,-1 0 16,1 0-32,-25 25 0,25-25-31,0 0 16,0 0-1,0 0 1,-1 25 0,1-25-1,-25 24 1,25-24 0,0 0-16,0-24 15,-1 24 1,1 0-16,0 0 15,0 0 1,0-25 0,-1 25-1,1 0 1,0 0-16,0 0 16,0 0-16,-1 0 15,1 0-15,0 0 16,0 0-16,24 0 15,-24 0-15,0 0 16,25 0-16,-26 0 16,1 0-16,0-25 15,0 25-15,0 0 16,-1 0-16,1 0 16,0 0-16,0 0 15,0 0 1,-1 25-1,1-25 1,0 0-16,-25 25 16,25-25-16,0 0 15,0-25-15,-1 25 16,1 0-16,25 0 16,-1-25-1,-24 25-15,25 0 16,-1-25-16,1 25 15,-25 0-15,24 0 16,-24 0-16,0 25 16,0-25-16,24 0 15,-24 0-15,0 0 16,25 0-16,-26 0 16,26 0-16,0 0 15,-26 0-15,26 0 16,0 0-16,-1 0 15,-24-25-15,25 25 16,-1 0-16,-24 0 16,0 0-16,25 0 15,-26 0-15,1 0 16,0 0-16,0 0 16,0 0-16,-1 0 15,1 0-15,0 25 16,0-25-16,0 0 15,-1 0-15,1 0 16,0 0 0,0 0-1,0 0-15,24 25 16,-24-25-16,0 0 16,0 0-16,-1 0 15,26 0-15,-25 25 16,0-25-1,-1 0-15,1 0 16,-25 24 0,25-48-16,0 48 15,0-24 17,-1 0-1,1 0 16,-25-24 312,-25 24-218,1 0 156,-1 0-188,0 0-93,0 0-1</inkml:trace>
  <inkml:trace contextRef="#ctx0" brushRef="#br0" timeOffset="54328.1225">14436 2977 0,'25'0'78,"-25"24"-62,0 1-16,-25 25 16,25-25-16,0 24 15,-24 1-15,24-1 16,0 1-16,-25 24 15,25-24-15,-25 24 16,25-24-16,0 24 16,-25-24-16,25 0 15,0-25-15,0 24 16,0-24 0,-25-25-16,25 25 15,0-50 16,0 0-31,0 0 16,0 1-16,0-1 16,25-25-16,0 25 15,-25-24-15,25-1 16,-25 25-16,25-24 16,-25 24-16,0 0 15,24 0-15,-24 0 16,25 25-16,-25-24 15,25 24-15,0 0 32,0 24-32,-1 1 15,-24 0 1,25 0-16,-25 24 16,0-24-16,0 0 15,-25 0 1,25 0-16,-24-25 0,24 24 15,-25-24 1,25 25-16,-25-25 16,0 0-1,-24-25-15,24 25 16,0 0-16,0 0 16,25-24-1,25 24 32,0 24-31,0-24-1,-1 25 1,1 0 0,0-25-16,0 0 15,0 25-15,-1-25 16,1 25-1,0-25-15,0 25 16,-25-50 0,25 25-1,-1 0-15,1-25 16,0 25 0</inkml:trace>
  <inkml:trace contextRef="#ctx0" brushRef="#br0" timeOffset="54592.4172">14734 3621 0,'25'0'31,"0"0"-15,-1 0-16,26-24 16,-25 24-16,0 0 15,-1 0-15,1 0 16,0 0-16,0 0 16,0 0-1</inkml:trace>
  <inkml:trace contextRef="#ctx0" brushRef="#br0" timeOffset="54935.6234">14883 3473 0,'-25'24'15,"25"1"16,0 0-15,0 0-16,0 0 16,0-1-16,25 1 15,-25 0-15,0 0 16,0 0-16,25-25 16,-25 25-16,0-1 15,24-24 1,1 0 15,-25-24-15,25 24-16,0-25 0,0 0 15,-1 0 1</inkml:trace>
  <inkml:trace contextRef="#ctx0" brushRef="#br0" timeOffset="55294.6626">15056 3398 0,'-24'-25'15,"48"50"17,1-25-32,0 25 15,0-25 1,24 25-16,-24-25 15,0 25-15,0-1 16,0 1-16,-25 0 16,24 0-16,-24 0 15,25-1-15,-50 1 16,25 0-16,-24 0 16,-1 0-1,0 0 1,0-25-1,0 0-15,1 0 16,-1 0-16,0 0 16,0 0-16,0-25 15</inkml:trace>
  <inkml:trace contextRef="#ctx0" brushRef="#br0" timeOffset="55534.6219">15131 3473 0,'0'0'0,"0"24"31,0 1-15,0 0-16,0 25 16,-25-26-16,25 1 15,0 0-15,0 25 16,0-25-16,0-1 15,0 1 1,25-25 0</inkml:trace>
  <inkml:trace contextRef="#ctx0" brushRef="#br0" timeOffset="55831.8259">15577 3398 0,'25'0'31,"0"0"-15,0 0 0,0 0-1,-1 0-15,1 25 16,0-25 0</inkml:trace>
  <inkml:trace contextRef="#ctx0" brushRef="#br0" timeOffset="56031.293">15577 3547 0,'0'0'0,"-24"0"0,24 25 32,24-50-17,1 50 1,0-50-1,0 50-15,0-25 16,-1 0-16,1-25 16,0 25-16</inkml:trace>
  <inkml:trace contextRef="#ctx0" brushRef="#br0" timeOffset="56678.0681">16297 3125 0,'0'-24'15,"0"-1"32,-25 25-47,0 0 32,25-25-17,-25 25-15,0 0 16,25-25-1,-24 50 1,-1 0 0,0 0-1,25-1 1,0 1-16,0 0 16,0 25-16,0-26 15,0 26-15,0 0 16,0-26-16,0 26 15,25 0-15,-25-1 16,0 1-16,0-25 16,25 24-16,-25 1 15,0-25-15,0 24 16,0-24-16,0 25 16,0-25-16,0-1 15,0 1-15,0 0 16,-25 0-16,25 0 31,-25-25-31,0 24 16,0-24-16,1 0 0,-1 0 15,0 0 1</inkml:trace>
  <inkml:trace contextRef="#ctx0" brushRef="#br0" timeOffset="56957.8257">15999 3522 0,'25'0'16,"0"0"15,-1 0-31,1 25 16,0-25-16,0 0 15,0 0-15,-1-25 16,1 25-16,0 0 16,0 0-16</inkml:trace>
  <inkml:trace contextRef="#ctx0" brushRef="#br0" timeOffset="57216.1626">16470 2902 0,'25'25'16,"-25"0"-1,0 24-15,0-24 16,0 25-16,-25-25 16,25 24-16,-24 1 15</inkml:trace>
  <inkml:trace contextRef="#ctx0" brushRef="#br0" timeOffset="57614.0994">16644 3349 0,'-25'24'15,"0"-24"-15,25 25 16,-24 0 0,24 0-16,0 0 15,0-1-15,0 1 16,-25 0-1,25 25-15,0-26 0,0 1 16,0 0-16,25 25 16,-25-25-16,0-1 15,24 1-15,-24 0 16,25-25-16,-25 25 16,25-25-1,0 0-15,0-25 16</inkml:trace>
  <inkml:trace contextRef="#ctx0" brushRef="#br0" timeOffset="57950.2022">16743 3473 0,'0'-25'0,"25"25"16,0 25 0,0-25-16,24 24 15,-24 1 1,0 0-16,-25 0 16,25 0-16,-25-1 15,24 26-15,-24-25 16,0 0-16,0 0 15,-24-1-15,24 1 16,0 0-16,-25 0 16,0-50 15,0 0-15</inkml:trace>
  <inkml:trace contextRef="#ctx0" brushRef="#br0" timeOffset="58182.5818">16966 3373 0,'0'0'0,"0"-24"16,-24 48-1,-1 1 1,0 0-16,0 25 15,25-26-15,-25 26 16,1 0-16,-1-26 16,0 26-16,25-25 15,-25 25-15,25-26 16</inkml:trace>
  <inkml:trace contextRef="#ctx0" brushRef="#br0" timeOffset="58559.0808">17165 3671 0,'0'25'0,"0"0"15,0 0 1,25-1-1,-1-24 1,-24 25 0,25-25-1,-25-25-15,25 25 16,0-24 0,-25-1-16,-25 25 15,25-25-15,-25 0 16,0 0-1,1 25 1,-1 0 0</inkml:trace>
  <inkml:trace contextRef="#ctx0" brushRef="#br0" timeOffset="59061.7708">17462 3299 0,'25'0'16,"0"25"-1,0 0 1,-25-1-16,25 1 16,-25 0-16,0 0 15,0 24-15,-25 1 16,25-25-16,0 24 15,-25 1-15,25-25 16,-25 49 0,25-49-16,-25 0 15,25 0-15,-24-25 16,24 25 0,-25-25-16,25 24 0,0-48 93,-25-1-77,25 0-16</inkml:trace>
  <inkml:trace contextRef="#ctx0" brushRef="#br0" timeOffset="60430.6188">18876 2456 0,'25'0'16,"0"0"0,25 0-16,-26 24 15,1-24-15,25 0 16,24 0-16,-24 0 16,-1 0-1,26 0-15,-1 0 0,1 0 16,-1 0-16,1 0 15,-26 0 1,26 0-16,-26 25 16,26-25-16,-1 0 15,0 25-15,1-25 16,24 0-16,-25 0 16,26 0-16,-26 0 15,25 0-15,-24 0 16,-1 0-16,1 0 15,-1 0-15,0 25 16,-24-25-16,0 0 16,24 0-16,-24 0 15,24 0-15,0 0 16,1 0-16,-26 0 16,26 0-16,-26 0 15,26 0-15,-26 0 16,1 0-16,25-25 15,-26 25-15,1 0 16,-1 0-16,1 0 16,-25 0-16,0 0 15,-1 0-15,1 0 16,25 25-16,-25-25 16,-1 0-1,26 0-15,-25 0 16,24 0-16,-24 0 15,0-25-15,0 25 16,-50 25 0,0-25-1,-24 0-15,-26 0 16</inkml:trace>
  <inkml:trace contextRef="#ctx0" brushRef="#br0" timeOffset="61717.7163">19893 3026 0,'0'50'47,"0"-1"-31,0-24-16,0 25 15,0-1-15,0 75 16,0-74 0,-24 24-16,24-24 15,0 24 1,-25-24-16,25 0 0,-25 24 15,0-49 1,0 25-16,25-1 16,-24-24-16,24 0 15,0 0 1,24-25 15,-24-25-31,25 25 16,-25-25-16,0-25 15,25 26-15,-25-1 16,25-25-16,-25 25 16,25-24-16,-25-1 15,24 25-15,-24 0 16,25-24-16,-25 24 16,0 0-16,25 25 15,-25-25-15,25 25 16,-25-24-16,25 24 15,-1 24 1,1 1 0,0-25-16,-25 25 15,0 0-15,25 0 16,-25-1-16,0 1 16,0 0-1,-25-25 1,25 25-16,-25-25 15,0 0 1,1 25-16,-1-25 16,0 0-16,0-25 15,0 25-15,1 0 16,24-25 15,24 25 32,1 0-48,0 25-15,0 0 16,0 0 0,-1-25-1,1 24-15,0 1 31,0-25-31,-25 25 16,25-25-16,-1 0 0,1 25 31,-25-50-31,25 50 0,-25-50 47</inkml:trace>
  <inkml:trace contextRef="#ctx0" brushRef="#br0" timeOffset="62287.3093">20315 3572 0,'0'25'16,"25"-25"-1,-25 24 1,0 1-16,0 0 15,0 0 17,-25 0-32,25 0 15,0-1 17,25-24-32,-25 25 31,25-25-31,-1 25 15,-24 0 17,-24 0-32,24-1 15,-25-24 1,0 25 0,50-50 30,0 25-30,-25-24-16,24-1 16,-24 0-16</inkml:trace>
  <inkml:trace contextRef="#ctx0" brushRef="#br0" timeOffset="62493.8176">20439 3547 0,'25'0'15,"0"0"-15,-1 0 16,26 0 0,-25 0-16,0 0 15,-1 0-15,1 0 16,0 0-1</inkml:trace>
  <inkml:trace contextRef="#ctx0" brushRef="#br0" timeOffset="62737.1687">20563 3349 0,'0'0'0,"25"0"31,-25 24-31,0 1 31,25 0-31,-25 0 16,0 24-16,-25-24 16,0 0-16,25 25 15,0-26-15,-25 1 16,0 0-16</inkml:trace>
  <inkml:trace contextRef="#ctx0" brushRef="#br0" timeOffset="63238.8271">20489 3721 0,'24'0'31,"1"0"-15,0 0-1,0 25 1,0-25 0,-25 24-16,24-24 15,-24 25 1,0 0 0,-24-25-1,-1 25 1,25 0-1,-25-25 1,0 0 0,50 0 15,0-25-15,0 25-1,-1-25 1,1 25-16,0 0 15,-25 25 1,25-25 0,-25 25-16,25-25 15,-25 24 1,0 1 15,0-50-15</inkml:trace>
  <inkml:trace contextRef="#ctx0" brushRef="#br0" timeOffset="63510.6219">21034 3349 0,'0'24'16,"25"-24"-16,0 0 16,0 0-1,0 25-15,-1-25 16,1 0-16,0 0 15,0 0-15,0 0 16</inkml:trace>
  <inkml:trace contextRef="#ctx0" brushRef="#br0" timeOffset="63749.9819">21010 3547 0,'0'0'16,"24"25"31,1-50-31,0 25-16,0 0 15,24 0-15,-24 0 16,25 0-16,-25 0 15,-1 0-15</inkml:trace>
  <inkml:trace contextRef="#ctx0" brushRef="#br0" timeOffset="64530.9263">21803 3398 0,'0'0'0,"25"0"78,0 0-62,0 0-16,0 0 15,24 0-15,-24 0 16,0 0-16,0 0 15,-1 0-15,1-25 16,0 50-16,0-50 16</inkml:trace>
  <inkml:trace contextRef="#ctx0" brushRef="#br0" timeOffset="65215.0971">22572 3225 0,'25'0'31,"0"0"-15,0 0-1,24 0 1,-24 0-16,25 0 0,-1 0 15,1 0-15,24-25 16,1 25 0,24 0-16,-25 0 15,26-25-15,-26 25 16,0-25-16,1 25 16,-26 0-16,26 0 15,-26 0-15,26 0 16,-26 0-16,-24 0 15,25 25-15,0-50 16,-26 50-16,1-50 16,-25 50-1,-25-25 17,1 0-32,-1 25 15</inkml:trace>
  <inkml:trace contextRef="#ctx0" brushRef="#br0" timeOffset="65825.4993">23168 3473 0,'-25'0'47,"25"-25"-32,-25 25-15,25-25 16,-25 25 0,0 25-16,1-25 15,-1 0 1,0 25 0,25-1-1,25 1 1,-25 0-16,0 25 15,0-26 1,0 26-16,0 0 16,0-1-16,0-24 15,0 25-15,0-1 16,25 1-16,-25 0 16,0-26-16,0 26 15,24-25-15,-24 0 16,0 49-1,-24-74-15,24 25 16,0 0-16,-25-25 16,0 24-1,0-24-15,-24 0 0,24-24 16,0 24-16,-25 0 16</inkml:trace>
  <inkml:trace contextRef="#ctx0" brushRef="#br0" timeOffset="66109.7356">22820 3795 0,'0'-25'15,"25"25"17,0 0-17,0 0-15,0 0 0,24 0 16,1 0-16,-25 0 16,24-24-16,-24 24 15,25 0-15,-26 0 16,1-25-16</inkml:trace>
  <inkml:trace contextRef="#ctx0" brushRef="#br0" timeOffset="66366.0508">23440 3299 0,'-24'0'31,"24"25"-15,0 0-16,0-1 16,0 1-1,0 25-15,-25-25 16,25 24-16,0-24 15</inkml:trace>
  <inkml:trace contextRef="#ctx0" brushRef="#br0" timeOffset="66742.5517">23564 3646 0,'-24'0'15,"-1"25"17,25 0-17,-25-25-15,25 25 16,-25 24-16,25-24 15,-25 0-15,25 0 0,25 24 16,-25-24-16,25 0 16,-25 0-1,0 0-15,25-1 16,-25 1-16,25-25 16,-25 25-16,24-25 15,1 25 1,-25-50-1</inkml:trace>
  <inkml:trace contextRef="#ctx0" brushRef="#br0" timeOffset="67054.7179">23664 3746 0,'0'-25'0,"24"25"32,-24 25-32,25-25 15,0 0-15,0 24 16,-25 1-16,25-25 16,-1 25-16,-24 25 15,25-26 1,-25 1-16,25 0 0,-25 0 15,-25 0-15,25-1 16,0 1 0,-25-25-16,1 25 15,24-50 1</inkml:trace>
  <inkml:trace contextRef="#ctx0" brushRef="#br0" timeOffset="67319.5165">23887 3696 0,'25'0'47,"-25"25"-32,-25 0-15,25-1 0,-25 1 16,0 0-16,0 0 16,1 24-16,-1-24 15,0 0-15,25 0 16,-25 0 0</inkml:trace>
  <inkml:trace contextRef="#ctx0" brushRef="#br0" timeOffset="67704.0097">24110 3919 0,'0'0'0,"-25"0"15,1 25 1,-1 0-1,50-25 1,-25 25-16,0-1 31,24 1-31,1-25 32,-25-25-32,25 25 15,-25-24 1,25 24-16,-25-25 15,0 0-15,-25 0 16,25 0 0,-25 25-1,-24 0 17,49-24-32</inkml:trace>
  <inkml:trace contextRef="#ctx0" brushRef="#br0" timeOffset="68031.1203">24333 3547 0,'25'25'0,"0"0"15,-25-1 1,25 26 0,-25-25-16,0 25 15,0-1-15,-25 1 16,0-1-16,25-24 16,-25 25-16,25-1 15,-24-24 1,24 0-16,-25 0 0,0-25 31,0 0-15,0-25-16</inkml:trace>
  <inkml:trace contextRef="#ctx0" brushRef="#br0" timeOffset="68842.4614">23862 3200 0,'0'0'0,"25"0"15,0 0 1,0 0-1,-1 0 1,26 0-16,-25 0 16,24 0-1,1 0-15,-25 0 16,24 0-16,1 0 16,0 0-16,-26 0 15,1 0-15,0 0 16,25 0-16,-26 0 15,1 0 1,0 0 0,-50 0 31,0-25-47,1 25 15</inkml:trace>
  <inkml:trace contextRef="#ctx0" brushRef="#br0" timeOffset="69776.4754">23465 2431 0,'0'-25'31,"25"25"-15,-25 25 15,-25 0 0,25-1-15,0 1-1,0 0 1,0 0 0,0 0-1,-25-1 1,25 1-16,25-25 15,-25 25-15,0 0 16,0 0 0,0 0-16,0-1 15,0 1 1,0 0 0,25 0 15,0-25 109,-25-25-124,-25 25-16</inkml:trace>
  <inkml:trace contextRef="#ctx0" brushRef="#br0" timeOffset="115777.6223">27037 1339 0,'0'-24'16,"25"24"-16,0-25 31,-25 50 47,0-1-78,25 26 16,-25-25-16,0 49 16,0-24-16,-25 24 15,25-24-15,0 49 16,-25-24-16,25-1 15,-25 0-15,25 1 16,0-1-16,-25-24 16,0 24-1,25-24-15,-24-1 16,24-24-16,0 25 16,0-25-16,-25-25 15,25 24-15,25-48 31,-25-1-15,0-25-16,0 25 16</inkml:trace>
  <inkml:trace contextRef="#ctx0" brushRef="#br0" timeOffset="116503.6794">27112 1315 0,'0'0'0,"0"-25"16,-25 25 31,50 0 31,-1 0-62,1 25-16,0-25 15,0 0-15,0 24 16,-1-24-16,1 0 16,0 25-16,0 0 15,0-25-15,-1 25 16,1-25-16,-25 25 15,25-25-15,0 24 16,-25 1-16,0 0 16,-25 0-1,0-25-15,0 25 16,1-1-16,-1 1 16,-25 0-1,1-25-15,24 25 16,0 0-16,0-25 15,0 25-15,1-25 16,-1 0-16,25 24 16,0-48 46,25 24-46,-1 0-1</inkml:trace>
  <inkml:trace contextRef="#ctx0" brushRef="#br0" timeOffset="117414.296">27682 1910 0,'0'0'0,"-25"0"16,0 0-1,50 0 17,-25 25-32,25-25 15,0 0 1,0 25-16,-1-25 15,1 0-15,-25 24 16,25-24 0,-50 25-1,0 0 1,1 0 0,-1-25-16,0 25 15,0-25-15,0 0 16,1 0-1,-1 24-15,0-24 16,50 0 31,0 0-31,-1 25-16,1-25 15,0 0-15,0 25 16,0-25-16,-1 0 15,1 25-15,0 0 16,-25-1 0,-25 1-1,-24-25 1,24 25-16,0 0 16,-25-25-16,26 25 15,-1-25 1,0 0-16,50 0 31,0-25-15,-1 25-16,26-25 15</inkml:trace>
  <inkml:trace contextRef="#ctx0" brushRef="#br0" timeOffset="117790.2901">28029 2108 0,'-25'-24'16,"25"48"0,-24-24-16,-1 0 31,25 25-31,0 0 16,0 0-16,0 0 15,25-1 1,-1 1-1,1-25 1,0 0-16,0 0 16,0-25-1,0 1 1,-1-1-16,1 0 16,-50-25-1,25 26-15,-24-1 16,-1 0-1,0 50 1,0-25 0,25 25-16,0-1 15</inkml:trace>
  <inkml:trace contextRef="#ctx0" brushRef="#br0" timeOffset="117989.7567">28426 2332 0,'0'0'0,"0"24"16,-25-24 0,1 25 15</inkml:trace>
  <inkml:trace contextRef="#ctx0" brushRef="#br0" timeOffset="118918.3289">29046 1935 0,'0'0'0,"25"0"78,0 0-62,0 0-16,0 0 15,24 0-15,-24 0 16,25 0-16,-1 0 16,-24 0-1,25 0-15,-1 0 0,-24 0 16,0 0-16,0 0 15,-50 0 17,0 0-17</inkml:trace>
  <inkml:trace contextRef="#ctx0" brushRef="#br0" timeOffset="119407.5067">29369 1513 0,'0'0'0,"-25"0"16,25-25-1,-25 50 1,25 0 15,-25 0-31,25-1 16,0 1-16,-24 0 15,24 25-15,0 24 16,-25-24-16,25 24 16,0-24-16,-25 24 15,25 1-15,0-26 16,0 1-1,0-1-15,0 1 0,25-25 16,-25 0-16,25-1 16,-25 1-16,24 0 15,-24 0-15,25-25 16,0 0-16,25 0 16,-26 0-1,1-25-15,25 25 16,-25-25-16,-1 0 15,1 1-15,0 24 16,0-25-16,0 25 16,-50-25-16</inkml:trace>
  <inkml:trace contextRef="#ctx0" brushRef="#br0" timeOffset="119605.9745">29890 2307 0,'0'0'0,"0"25"16,0-1 15</inkml:trace>
  <inkml:trace contextRef="#ctx0" brushRef="#br0" timeOffset="119942.5928">30559 1885 0,'0'25'31,"0"0"-15,-24 0-16,24 24 16,0-24-16,-25 25 15,25-26-15,-25 26 16,25-25-16,0 24 15,-25-24-15,25 0 16,0 0-16,-25 0 16,25-50 15,0 0-31</inkml:trace>
  <inkml:trace contextRef="#ctx0" brushRef="#br0" timeOffset="120478.6872">30807 1563 0,'-24'0'15,"24"24"1,0 1 0,0 0-16,24 25 15,-24-25-15,25 24 16,-25-24 0,25 25-16,-25-26 0,0 26 15,25 0-15,0-1 16,-25-24-16,24 25 15,1-1-15,0-24 16,-25 25-16,25-26 16,0 1-1,-25 25-15,24-25 0,1-1 16,-25 1-16,25 0 16,0 0-16,0 0 15,-1-1 1,1 1-16,0 0 15,0-25 1,-50-25 78</inkml:trace>
  <inkml:trace contextRef="#ctx0" brushRef="#br0" timeOffset="150614.6202">5234 5234 0,'-25'25'93,"25"-1"-77,-25-24-16,25 25 16,-25 25-16,25-25 15,-24-1-15,-1 26 16,25-25-16,0 24 16,-25-24-1,25 0-15,0 0 16,0 0-16,0-1 15,0 1-15,25-25 16,-25 25-16,0 0 16,25-50-1,-1 25-15,1-25 16,0 0 0,0 1-16,-25-1 15,25 0 1,-25 0-16,0 0 15,-25 25-15,25-24 16,-25 24 0,0 0-16,0 24 15,-24-24 1,24 25 0,0-25-16,25 25 15,-25-25 1</inkml:trace>
  <inkml:trace contextRef="#ctx0" brushRef="#br0" timeOffset="151190.08">4887 5804 0,'0'0'0,"-50"-25"16,25 1-1,0-1-15,-24-25 0,49 1 16,0-1-16,0-24 15,0-1 1,24 1-16,1-1 0,-25 26 16,25-1-16,0 1 15,25-1-15,-26 25 16,26 25-16,0-25 16,-1 50-16,26-25 15,-26 25 1,1 0-16,-1 0 0,26 24 15,-26 1-15,1-1 16,-25 1-16,0 0 16,-1-1-1,-24 1-15,0-1 16,0 1-16,-24 0 16,-1-1-16,-25-24 15,25 25-15,-24-26 16,24 1-16,-25 0 15,26 0-15,-26-25 16,25 0-16,0 0 16,1 0-16,-1-25 15,0 0-15,0 0 16,25-24-16</inkml:trace>
  <inkml:trace contextRef="#ctx0" brushRef="#br0" timeOffset="155269.7622">6375 4738 0,'-25'0'32,"25"24"-32,0 1 15,0 0 1,-25 0-16,25 0 16,0 0-16,0 24 15,0-24-15,0 0 16,0 0-16,0-1 15,0 1-15,0 0 16,25 0-16,0 0 16,0-25-1,-1 0 1,1 0-16,0-25 16,25 25-16,-26-25 15,26 25-15,-25-25 16,24 25-16,-24 0 15,-25-25-15,25 25 16</inkml:trace>
  <inkml:trace contextRef="#ctx0" brushRef="#br0" timeOffset="155558.4976">6300 5283 0,'0'0'0,"-24"25"16,48-25-16,-24 25 16,25-25-16,-25 25 15,25 0-15,0-1 16,-25 1-1,0 0-15,0 0 16,-25 0-16,25-1 16,-25 1-16,25 0 15</inkml:trace>
  <inkml:trace contextRef="#ctx0" brushRef="#br0" timeOffset="156342.4017">6449 5308 0,'0'-25'16,"25"25"31,0 0-32,0 0-15,-25 25 16,24 0-16,1-25 16,0 25-1,-25 0 1,-25-25 0,25 24-16,-25-24 15,1 25-15,-1-25 16,0 25-16,0-25 15,0 0 1,1 25-16,-1-25 0,0 0 16,50 0 15,0 0-15,-1 0-1,1 0 16,-50 25-15,1-25 0,24 24-16,-25-24 15,25 25-15,25-25 47,-1 0-31,1-25-1,0 25-15,0 0 16,-25 25-16,25-25 16,-25 25-1,-25 0 1,25 0-16,-25-25 16,25 24-16,-25 1 15,0 0-15,1 0 16,24 0-16,-25-1 15,0 1 1,50-50 31,-25 1-31,25-1-1,-25-25-15</inkml:trace>
  <inkml:trace contextRef="#ctx0" brushRef="#br0" timeOffset="156662.0865">6474 5556 0,'0'-25'0,"25"25"15,0 0 1,-1 0 0,1 25-1,0-25 1,0 0-16,-25 25 15,25-25-15,-1 0 16,-24 25-16,25-25 16,-25 25-16,-25-1 15,25 1 1,-24 0-16,24 0 16,-25-25-16,0 25 15,25-1-15,-25-24 16,0 25-16,1-25 15,-1 0 1,0 0-16,25-25 0,-25 25 16,25-24-16</inkml:trace>
  <inkml:trace contextRef="#ctx0" brushRef="#br0" timeOffset="156894.4664">6474 5655 0,'0'-24'0,"0"48"47,25-24-47,0 25 31,-1 0-31,1 0 0,0 0 16,0-1-16,0-24 16,24 25-16,1 0 15,-25-25-15,24 0 16,1 0-16,0 0 15,-26 0-15,1-25 16,0 25-16</inkml:trace>
  <inkml:trace contextRef="#ctx0" brushRef="#br0" timeOffset="157214.1396">7045 4862 0,'0'0'0,"24"0"16,1 25 0,-25 24-1,0-24-15,0 25 16,0-1-16,-25 26 15,25-26-15,-24 1 16,-1-1-16,25 26 16,-25-26-16,-25 1 15,26 0-15,-1-1 16,0-24-16,0 0 16,25 0-16</inkml:trace>
  <inkml:trace contextRef="#ctx0" brushRef="#br0" timeOffset="157422.6105">7218 5234 0,'0'0'16,"0"-25"-16,25 25 46,-25 25-46,25 0 16,0-25-16,-25 24 16,24 1-16,-24 0 15,25 0-15</inkml:trace>
  <inkml:trace contextRef="#ctx0" brushRef="#br0" timeOffset="157887.3673">7119 5531 0,'0'0'0,"-25"0"0,0 25 15,1-25-15,48 25 16,1-25 0,0 25-1,0-25-15,0 0 16,-1 0-16,-24 25 15,25-25-15,-50 24 32,1-24-1,24 25-31,-25 0 16,0-25-1,25 25 1,25-50 15,0 25-15,-1-25-1,1 50 1,0-25 0,0 25-1</inkml:trace>
  <inkml:trace contextRef="#ctx0" brushRef="#br0" timeOffset="158367.0852">7764 4837 0,'0'25'31,"0"0"-31,0-1 16,25-24-16,-1 50 15,1-25-15,-25 0 16,0-1-16,25 1 16,-25 0-16,25 25 15,-25-26-15,25 1 16,-1 0-16,-48 25 16,24-26-16,0 26 15,-25-25-15,25 24 16,-25-24-1,25 25-15,-25-25 0,25 24 16,0-24-16,25 0 16,-25 0-1,-25-50 48,0 25-48</inkml:trace>
  <inkml:trace contextRef="#ctx0" brushRef="#br0" timeOffset="158598.4655">7714 5333 0,'-25'25'31,"1"0"-15,-1-1-1,25 1 1,0 0-16,25-25 16,-25 25-16,24-25 15</inkml:trace>
  <inkml:trace contextRef="#ctx0" brushRef="#br0" timeOffset="158894.2032">8037 5333 0,'-25'25'15,"25"0"1,0-1-16,-25-24 15,25 25-15,-25 0 16,0 0 0,1 0-1,24-1-15,-25-24 16,25 25 15,25-25-31,-1 0 16,1-25-16,25 25 15,-25 0 1</inkml:trace>
  <inkml:trace contextRef="#ctx0" brushRef="#br0" timeOffset="159328.0659">7491 5556 0,'0'0'0,"-25"0"15,0 25-15,50-25 16,-25 25-16,25-25 16,-25 25-16,25-1 15,0 1 1,-25 0-16,24-25 15,1 25-15,0 0 16,0-25-16,0 24 16,-1 1-1,26-25-15,-25-25 16,24 25-16,-24-24 16,25 24-16,-1 0 15,1-25-15,0 25 16,-25-25-16,24 25 15,-24 0-15,0-25 16,0 25-16,-1 0 16,-24 25-16,0-50 31,-24 25-15</inkml:trace>
  <inkml:trace contextRef="#ctx0" brushRef="#br0" timeOffset="159559.4769">8235 5507 0,'0'24'16,"0"26"-1,25-25-15,-25 0 16,0-1-16,0 1 15,25 25-15,-50-25 16,25-1-16,0 1 16,0 0-1</inkml:trace>
  <inkml:trace contextRef="#ctx0" brushRef="#br0" timeOffset="160111.4766">8632 5259 0,'0'0'0,"25"0"47,0 0-47,-1 24 16,1-24-16,25 0 16,-25 0-16,-1 25 15,1 0 1,0 0-1,-50 0 1,0-1 0,1-24-16,-1 25 15,0 0-15,0-25 16,0 25-16,1 0 16,-1-25-16,0 24 15,50-24 32,0 0-31,-1 0-16,1 0 15,25 0-15,-25 0 16,-1 0-16,1-24 16,0 24-16,0 0 15,0 0 1</inkml:trace>
  <inkml:trace contextRef="#ctx0" brushRef="#br0" timeOffset="160421.6457">8781 5135 0,'0'-25'0,"-25"25"15,50 0 17,-25 25-17,25-1-15,-25 26 16,0 0-16,0-26 16,0 26-16,0 0 15,-25-1 1,25 1-16,0-25 15,0-1-15,0 26 16,0-25 0,25-50-1</inkml:trace>
  <inkml:trace contextRef="#ctx0" brushRef="#br0" timeOffset="160775.737">9004 5209 0,'0'0'0,"25"-25"16,0 25 15,0 0-31,-1 0 16,-24 25-16,25-25 15,0 25-15,0 0 16,-25-1-16,25 1 15,-25 0-15,0 0 16,0 0-16,0-1 16,-25 1-1,25 0 1,-25 0-16,0 0 16,0-25-1,1 24-15,-1-24 16,0 0-16,0 0 15,0 0-15,0 0 16,25-24 0</inkml:trace>
  <inkml:trace contextRef="#ctx0" brushRef="#br0" timeOffset="161030.048">9054 5333 0,'25'0'31,"-25"25"-15,0 0-16,24-1 16,-24 1-16,25 0 15,0 0-15,-25 0 16,25-1-16,-25 1 16,25 0-16,-1 0 15,1-25 1,-25 25-16,25-25 0,-50-25 47</inkml:trace>
  <inkml:trace contextRef="#ctx0" brushRef="#br0" timeOffset="161910.6956">9525 5358 0,'0'-25'16,"25"25"-16,24 0 15,-24 0-15,25 0 16,-25 0-16,24-25 15,1 25-15,-25 0 16,-1 0-16,1 0 16,0-25-16</inkml:trace>
  <inkml:trace contextRef="#ctx0" brushRef="#br0" timeOffset="162446.3037">9599 4812 0,'0'0'0,"-24"0"31,24 25-31,24 0 15,-24 24-15,25 1 16,-25 0-16,0 24 16,25 0-16,-25 26 15,0-26-15,0 25 16,0 0-16,0-24 16,0-1-16,0 1 15,0-26-15,0 1 16,0 0-16,0-26 15,0 1 1,0-50 0,25 25-1,-25-24-15,0-26 16,-25 0-16,25 1 16,0 24-16,-25-25 15,25 25-15,-25 1 16,25-1-16,-24 25 15,-1 0-15,0 0 16,0 25 0,0-25-16,50 0 47</inkml:trace>
  <inkml:trace contextRef="#ctx0" brushRef="#br0" timeOffset="162750.0014">9872 5581 0,'-25'25'15,"1"0"1,-1-1 0,0 1 15,50-25-16,-25 25 1,25-25-16,-1 0 16,-24 25-1,25-25-15,0 0 16,0 0-16,0 0 16,-1 0-16,-24-25 31,-24 0-16,24 0-15</inkml:trace>
  <inkml:trace contextRef="#ctx0" brushRef="#br0" timeOffset="162950.4686">9847 4837 0,'0'0'0,"25"0"31,-25 25-31,25 0 16,-25-1-16,25 1 15,0 25-15,-25-25 16,24 24 0</inkml:trace>
  <inkml:trace contextRef="#ctx0" brushRef="#br0" timeOffset="163358.3752">10244 4837 0,'0'0'0,"0"25"15,0 0 1,25-25-16,25 24 15,-25 1-15,24-25 16,-24 25-16,25 0 16,-26-25-16,1 25 15,-25-1-15,25 1 16,-50 0 0,0 0-16,-24 0 15,24-25-15,-25 24 16,26 1-1,-1-25-15,0 25 0,0-25 16,0 25 0,1-25-16,48 0 15,-24 25-15,25-25 16,0 0-16,25-25 16,-26 25-1,1 0-15,0 0 16</inkml:trace>
  <inkml:trace contextRef="#ctx0" brushRef="#br0" timeOffset="163670.0488">10269 5110 0,'-25'0'16,"25"25"-1,0-1 1,0 1 0,25 0-16,-50 0 15,50-25-15,-25 25 16,0-1-16,25-24 16,-25 25-16,25 0 15,0-25 1,-25 25-16,24-25 15,1 0-15,0 0 16,0 0-16,0 0 16,-1-25-16,1 25 15</inkml:trace>
  <inkml:trace contextRef="#ctx0" brushRef="#br0" timeOffset="163941.8334">10244 5482 0,'0'0'0,"-24"0"16,48 25 0,1-25-1,25 0-15,-25 0 16,49-25-16,-24 25 15,-1 0-15,1 0 16,-1 0 0,1 0-16,-25-25 0,0 25 15,-1 0-15</inkml:trace>
  <inkml:trace contextRef="#ctx0" brushRef="#br0" timeOffset="164344.2763">10517 5407 0,'-25'25'47,"50"-25"-32,-25 25-15,0 0 16,25-25-16,-25 25 15,25-1-15,-25 26 16,0-25-16,25 24 16,-50-24-16,25 0 15,25 0-15,-25 0 16,0-1-16,-25 1 31,25-50-15,-25 25-16,0-24 15,-24 24-15,24-25 16,0 25-16,0-25 16,25 0-16,25 25 15,-25-25-15,25 25 16,0 0-16,-1-24 16,26 24-1,-25-25-15</inkml:trace>
  <inkml:trace contextRef="#ctx0" brushRef="#br0" timeOffset="164869.8696">10988 5060 0,'0'0'0,"-24"0"0,48 0 32,1 25-17,0 0-15,0-25 16,0 25-16,-1 24 16,1-24-16,-25 0 15,0 0-15,0-1 16,-25 1-16,1 25 15,24-25-15,-25-1 16,0-24 0,25 25-16,-25 0 15,25 0-15,-25-25 16,50 25-16,-25-1 16,25-24-16,-25 25 15,25-25-15,-25 25 16,25-25-16,-25 25 15,24-25-15,-24 25 16,25-25-16,-50 24 16,1-24 15,-1-24-15,25-1-1,0 0 1,25 0-16,-25-24 15</inkml:trace>
  <inkml:trace contextRef="#ctx0" brushRef="#br0" timeOffset="165054.3766">11187 5135 0,'25'0'31,"0"0"-15,-1 0-16,26 0 16,-25 0-1,0 0-15,-1 0 16</inkml:trace>
  <inkml:trace contextRef="#ctx0" brushRef="#br0" timeOffset="165358.0699">11237 4812 0,'0'0'0,"0"-25"15,0 0-15,0 1 16,0 48 15,24 1-15,-24 25-16,0 0 15,0-1-15,0 26 16,0-26-16,-24 26 16,24-1-1,0-24-15,-25-1 16,25 1-16</inkml:trace>
  <inkml:trace contextRef="#ctx0" brushRef="#br0" timeOffset="165789.9502">11237 5457 0,'0'25'16,"24"-25"0,1 25-1,0-25 1,0 0-16,0 0 15,-25 24-15,24-24 16,-24 25 0,0 0-16,-24-25 15,24 25-15,-25 0 16,0-25 0,25 24-16,-25-24 15,0 0 1,25-24-1,25 24 1,0-25 0,0 0-16,0 25 15,-1 0-15,1 0 0,0 0 16,0 25 0,0-25-1,-1 25-15,1-25 16,-25 24-1,25-48 1,-25-1 15</inkml:trace>
  <inkml:trace contextRef="#ctx0" brushRef="#br0" timeOffset="166014.938">11708 5110 0,'0'0'0,"0"-25"0,0 50 31,25 0-31,-25-1 16,0 26-16,24-25 16,-24 24-16,0 1 15,0-25 1,0 0-16,-24-1 0,24 1 15,0 0-15</inkml:trace>
  <inkml:trace contextRef="#ctx0" brushRef="#br0" timeOffset="166342.0446">11782 5060 0,'0'0'0,"0"-25"0,0 1 15,25-1-15,0 25 16,0 25 0,-1-25-16,1 24 15,0-24-15,0 25 16,0 0-16,-1 0 16,-24 24-16,25-24 15,-25 0-15,0 0 16,0 0-16,-25 24 15,25-24-15,-24 0 16,-1 0 0,-25-1-1,25-24-15,1 25 0,-1-25 16,0 0-16,0 0 16,0-25-1</inkml:trace>
  <inkml:trace contextRef="#ctx0" brushRef="#br0" timeOffset="166551.4854">11857 5259 0,'24'24'16,"-24"1"-16,0 0 16,25 0-16,-25 0 15,0-1-15,-25 26 16,25-25-16,0 0 15,0 24-15,-24-24 16,24 0-16,-25 0 16</inkml:trace>
  <inkml:trace contextRef="#ctx0" brushRef="#br0" timeOffset="166735.5021">12005 5432 0,'0'0'0,"0"25"16,0 0-16,25-25 16,-25 25-16,0-1 15,25-24 1,-25 25-16,0 0 16,0-50 15,25 25-31</inkml:trace>
  <inkml:trace contextRef="#ctx0" brushRef="#br0" timeOffset="166910.0333">12229 5333 0,'0'25'16,"0"0"-1,25-1-15,-25 1 16,0 0-16,0 0 15</inkml:trace>
  <inkml:trace contextRef="#ctx0" brushRef="#br0" timeOffset="167238.156">12427 4812 0,'-25'0'16,"25"25"-16,0 0 16,0 24-16,0 26 15,0-26-15,0 26 16,0-1-16,0 25 15,0 1-15,0-1 16,0 0-16,25 0 16,-25 0-16,-25 1 15,25-26-15,-24 25 16,24-24-16,-25-1 16,-25 1-16,1-26 15,-1 1-15,-25-1 16,1-24-16</inkml:trace>
  <inkml:trace contextRef="#ctx0" brushRef="#br0" timeOffset="188653.7413">14982 5159 0,'0'0'0,"0"-24"47,-25 24-47,25-25 78,-25 25-62,25-25-16,-24 0 16,-1 25 15,0-25-16,25 50 1,-25-25-16,0 25 16,1-25-1,24 25-15,-25 0 16,25-1-16,-25 26 16,25-25-16,0 0 15,25 24-15,0-24 16,-25 0-16,24 24 15,-24-24-15,25 0 16,0 0-16,0 0 16,0-25-1,-1 0-15,1 0 16,-25-25-16,25 25 16,0-25-16,0 0 15,-25-24 1,24-1-16,1 0 15,-25 1-15,25-26 16,0 1-16,0-100 16,-25 100-1,0 24-15,0 1 16,0-1-16,0 25 16,0-24-16,0 24 15,0 50 1,-25 24-1,25-24-15,-25 25 16,25 24-16,0-24 16,-25 24-16,25 1 15,0-26-15,0 26 16,25-26-16,-25 1 16,25-1-16,-25 1 15,25-25-15,-25 0 16,24-1-16,1 1 15,-25-50 1,25 25 0</inkml:trace>
  <inkml:trace contextRef="#ctx0" brushRef="#br0" timeOffset="189254.135">15379 5011 0,'0'24'0,"-25"1"15,25 0 1,25 0-16,-25 0 0,0 24 16,0-24-1,0 25-15,0-26 0,0 1 16,0 0-16,0 0 15,0 0 1,25-25 0,0-25-1,-25 0 1,24 0-16,1 0 16,-25-24-16,25-1 15,-25 1 1,25-51-1,0 76-15,-25-1 0,0 0 16,0 0 0,24 25-16,-48 25 31,24 0-15,0 24-16,0-24 15,0 25-15,0-1 16,0 1-16,0 0 15,0-1-15,24 50 16,-24-49 0,0 0-16,0-26 15,0 1-15,25 0 16,-50 0-16,25 0 16,-24-1-1,-1-48-15,0 24 16,-25 0-16,1-25 15,-1 25-15</inkml:trace>
  <inkml:trace contextRef="#ctx0" brushRef="#br0" timeOffset="189645.6339">14585 5705 0,'0'0'0,"-25"25"15,50 0 32,0-25-47,0 0 16,0 0-16,49 0 15,-24 0-15,24 0 16,25-25-16,0 25 16,1 0-16,-1-25 15,0 25-15,0 0 16,1-25-16,-26 25 16,0 0-16,-24 0 15,0 0-15,-26 0 16,1 0-16</inkml:trace>
  <inkml:trace contextRef="#ctx0" brushRef="#br0" timeOffset="190359.3406">15156 6127 0,'0'25'16,"-25"-25"-16,50 0 31,-25-25-16,-25 25 1,25-25-16,-25 0 16,25 0-16,-25 25 15,0-24-15,1 24 16,-1 0 0,-25 0-16,25 24 15,1 1 1,-1 0-16,25 25 0,-25-26 15,25 1-15,0 25 16,25-25 0,0-1-1,-1 1-15,1-25 16,0 0-16,0 0 16,0-25-16,-1 1 15,-24-1-15,25 0 16,0 0-16,0-24 15,-25-1-15,0 0 16,25 1-16,-25-1 16,24 1-16,-24 24 15,0 0-15,0 0 16,0 75 15,-24-25-15,24-1-1,0 26-15,0 0 0,-25-1 16,25 1-16,0-25 16,0 24-1,25-24-15,-25 0 0,0 0 16,24-1-16,-24-48 31,25 24-31,0-25 16,-25 0-16</inkml:trace>
  <inkml:trace contextRef="#ctx0" brushRef="#br0" timeOffset="190606.6789">15280 6003 0,'24'0'16,"1"25"-1,0-1-15,0-24 16,0 25-16,0 25 15,-1-25-15,1-1 16,0 1-16,-25 25 16,0-25-16,0 24 15,0-24-15,0 0 16,-25-25 0,25-25-1,0 0-15,-25 0 16</inkml:trace>
  <inkml:trace contextRef="#ctx0" brushRef="#br0" timeOffset="190806.1453">15478 5904 0,'0'0'0,"0"24"15,-25 1 1,25 0-16,-24 0 15,24 24-15,-25-24 16,0 25-16,25-25 16,-25 24-16,0-24 15,25 0-15,-25 0 16</inkml:trace>
  <inkml:trace contextRef="#ctx0" brushRef="#br0" timeOffset="191078.417">16222 5631 0,'0'24'47,"25"-24"-47,0 0 16,0 0-1,-1 0-15,1 0 16,0-24-16,0 24 16</inkml:trace>
  <inkml:trace contextRef="#ctx0" brushRef="#br0" timeOffset="191287.3788">16173 5779 0,'0'0'0,"-25"25"16,50-25 0,-25 25-1,24-25-15,1 0 16,0 0-16,0 0 15,24 0-15,-24 0 16,0 0-16,0 0 16,0 0-1</inkml:trace>
  <inkml:trace contextRef="#ctx0" brushRef="#br0" timeOffset="192166.0556">17363 5110 0,'0'0'0,"-25"-25"47,25 0-31,-24 25-1,-1-25 1,0 1-16,0 24 16,0-25-16,1 0 15,-1 25-15,0 0 16,0 0 0,0 25-16,-24 0 15,49-1-15,-25 1 16,0 25-16,25-1 15,0 1-15,0-25 16,25 24-16,-25 1 16,25-25-16,0 0 15,24-1-15,-24 1 16,0 0-16,24-25 16,-24 0-16,0-25 15,0 0-15,0 1 16,-1-1-16,1-25 15,0 1-15,-25-1 16,25-24-16,-25-1 16,0 1-16,0-1 15,0-24-15,0 49 16,0-24-16,0 24 16,25 26-16,-25-26 15,0 25 1,0 0-1,0 50 1,0 0-16,0 0 16,-25 0-16,25 49 15,0-24-15,0 24 16,-25 1-16,25-1 16,0 0-16,0-24 15,0 24-15,25-24 16,-25 0-16,0-26 15,25 1-15,-25 0 16,24-25 0,1-25-1</inkml:trace>
  <inkml:trace contextRef="#ctx0" brushRef="#br0" timeOffset="192710.6002">17686 4862 0,'25'0'16,"-25"25"-16,0-1 15,0 26-15,0 0 16,0-26-16,0 26 16,0 0-16,0-26 15,0 1-15,0 0 16,0 0-1,24-50 17,-24 0-32,25 0 15,0 1-15,0-26 16,0 25-16,-1-24 16,-24-1-16,25 0 15,0 1-15,-25 24 16,0 0-16,25 0 15,-25 0-15,0 1 16,-25 48 0,25 1-16,-25 0 15,25 25-15,-25-1 16,25 1-16,-24 24 16,24-24-16,0 24 15,24-24-15,-24 0 16,0-1-16,0 1 15,0-1-15,0-24 16,0 0-16,0 0 16,0 0-16,-24-1 31,-1-48-15,0 24-16,0 0 15</inkml:trace>
  <inkml:trace contextRef="#ctx0" brushRef="#br0" timeOffset="193080.1197">16867 5631 0,'0'24'31,"25"-24"-15,0 0 0,0 0-16,-1 0 15,26 0-15,24 0 16,1-24 0,-1 24-16,25 0 15,-24-25-15,49 25 16,-25-25-16,0 25 15,-24-25-15,24 25 16,-25 0-16,-24-25 16,0 25-16,-1 0 15,-24 0-15,0 0 16,-25 25 0</inkml:trace>
  <inkml:trace contextRef="#ctx0" brushRef="#br0" timeOffset="193846.6055">17462 5953 0,'0'0'16,"-24"-25"15,24 1 0,-25-1-15,0 0-1,25 0-15,-25 0 16,0 25-16,1-25 16,-1 25-16,0 0 15,0 25 1,0 0-16,25 0 16,0 0-16,0 0 15,0 24-15,0 1 16,0-25-16,25 24 15,-25-24-15,0 0 16,25 0-16,-25-1 16,25-24-16,-25 25 15,25-25-15,-1-25 16,1 25-16,0-24 16,25-51-1,-26 26-15,1-1 16,-25 0-16,25 1 15,0-26 1,-25 26-16,25 24 0,-25 0 16,0 0-16,0 0 15,0 50 17,0 0-17,0 0-15,-25 24 16,25-24-16,0 25 15,0 0-15,0-26 16,0 26-16,0 0 16,0 24-1,25-49-15,-25 0 16,25-1-16,-1-24 31,1-24-31</inkml:trace>
  <inkml:trace contextRef="#ctx0" brushRef="#br0" timeOffset="194310.3638">17810 5829 0,'0'25'16,"0"0"-16,-25 0 31,25 24-31,0-24 0,0 0 15,25 0 1,-25-1-16,0 1 16,0 0-16,25 0 15,-1-25 17,1 0-32,-25-25 15,25 0-15,0 0 16,0 1-16,-1-26 15,-24 0-15,25 26 16,-25-26-16,25 25 16,0 0-1,-25 50 1,0 0 0,0 25-16,0-26 15,0 1-15,25 25 16,-25-25-16,0 24 15,0-24-15,24 0 16,1-25 15,-25-25-31,25 0 16</inkml:trace>
  <inkml:trace contextRef="#ctx0" brushRef="#br0" timeOffset="194493.8726">18504 5531 0,'25'0'32,"0"25"-17</inkml:trace>
  <inkml:trace contextRef="#ctx0" brushRef="#br0" timeOffset="195318.1986">19224 5209 0,'-25'0'31,"0"-25"-16,25 0 1,-25 1 0,0-1-1,1-25-15,-1 25 16,0 1-16,0-1 16,0 25-16,1-25 15,-26 50-15,25-25 16,0 25-16,25-1 15,-24 26-15,-1 0 16,25-26-16,-25 26 16,25 0-16,0-1 15,25 1-15,-25-25 16,25-1-16,-1 26 16,1-50-16,0 25 15,0-25-15,0 0 16,-1-25-16,1 0 15,25 0-15,-25-24 16,-1 24 0,-24-49-16,50-50 15,-50 24 1,25 26-16,-25-25 16,25 24-16,-25 1 15,0 24-15,24 1 16,-24-1-16,0 25 15,0 0-15,0 1 16,0 48 0,0 1-16,0 25 15,0-1-15,0 1 16,-24 24-16,24 1 16,-25-1-16,25-24 15,0 24-15,0 1 16,0-26-1,0 1-15,0 0 0,0-1 16,0-24-16,25 0 16,-25 0-1,24-25-15,1 0 16,0-25-16</inkml:trace>
  <inkml:trace contextRef="#ctx0" brushRef="#br0" timeOffset="195769.5099">19447 5060 0,'-25'0'15,"25"25"1,0 0-16,0 0 16,25-1-16,-25 26 15,0-25-15,25 0 16,-25-1-1,0 1-15,24 0 0,-24 0 16,25-25-16,0 0 31,0-25-31,0 0 16,-25 0-16,25-24 16,-1-1-16,1 1 15,-25-1-15,25 25 16,-25 0-16,0 1 15,0-1-15,-25 50 32,25-1-17,0 1-15,0 0 16,0 25 0,0-26-16,0 26 15,25-25-15,-50 0 16,50-1-16,-25 26 15,-25-25 1</inkml:trace>
  <inkml:trace contextRef="#ctx0" brushRef="#br0" timeOffset="196198.3532">18777 5556 0,'0'0'0,"0"25"62,25-25-46,0 0 0,24 0-16,1 0 15,0 0-15,24-25 16,0 25-16,26 0 16,-1 0-16,0-25 15,0 25-15,1 0 16,-1-24-16,-25 24 15,1 0-15,-1 0 16,0-25-16,-49 25 16,25 0-16,-25 0 15,-50 0 17</inkml:trace>
  <inkml:trace contextRef="#ctx0" brushRef="#br0" timeOffset="197062.0869">19124 5978 0,'0'0'0,"0"-25"78,-24 0-62,-1 1 0,25-1-16,-25 25 15,25-25-15,-25 0 16,0 25-16,25-25 16,-24 50-16,-1-25 15,0 25 1,25 0-16,-25 0 15,25-1-15,0 1 16,0 25-16,0-25 16,0 24-16,25-24 15,-25 25 1,25-26-16,-25 1 16,25-25-16,-25 25 15,24-50-15,1 25 16,0-25-16,0 1 15,0-1-15,-1-25 16,1 1-16,0-1 16,0 0-16,-25 1 15,25-1-15,-25 0 16,24 1-16,-48 24 16,48 0-16,-48 0 15,24 50 32,0 0-31,0 25-16,-25-26 15,25 26-15,0-25 16,0 25 0,0-1-16,0 1 0,0-25 15,0-1 1,0 26-16,25-25 15,-25 0-15,0-1 16,24 1 0,1-25-1</inkml:trace>
  <inkml:trace contextRef="#ctx0" brushRef="#br0" timeOffset="197880.9167">19422 5879 0,'25'0'78,"0"0"-62,-1 25 0,1-25-16,0 24 15,-25 1-15,25-25 16,0 50-16,0-25 15,-1-1-15,-24 1 16,25 0-16,-25 25 16,25-26-16,-25 1 15,25-25-15,-25 25 16,0 0-16,-25-25 31,0 0-15,25-25-1,0 0-15</inkml:trace>
  <inkml:trace contextRef="#ctx0" brushRef="#br0" timeOffset="198103.8262">19695 5755 0,'0'0'0,"-25"24"32,25 1-17,0 0-15,-25 25 16,1-1-16,-1 1 16,0 0-16,0-1 15,-25 1-15,26-1 16</inkml:trace>
  <inkml:trace contextRef="#ctx0" brushRef="#br0" timeOffset="211414.5274">23143 4961 0,'25'0'15,"-1"0"1,1 25 0,0-25-1,-25 25-15,25-25 16,0 24-16,-25 1 16,24 0-16,-24 25 15,25-26-15,-25 26 16,25-25-16,-25 24 15,0 1-15,0-25 16,0 24-16,0-24 16,25 0-16,-25 0 15,25-25 1,-1-25 0,-24-25-1,25 26 1,-25-1-16,25-25 15,-25 1 1,25 24-16,0 0 16,-25-25-16,0 26 15,24-1-15,-24 0 16,0 0-16,0 0 16,0 1-1,0 48 32,0 1-31,0 0-1,0 0-15,0 0 16,0 24 0,0 1-16,0-1 0,0 1 15,0 0-15,0-1 16,-24 26-1,24-26-15,0 1 0,0-1 16,0 1-16,0-25 16,0 24-16,0-24 15,0 0-15,0 0 16,-25 0-16,25 0 16,-25-1-1,0-24-15,0 0 16,-24 25-1,24-25-15,-25 0 16,1-25-16,-1 25 16,1 0-16,24-24 15</inkml:trace>
  <inkml:trace contextRef="#ctx0" brushRef="#br0" timeOffset="211669.8436">23937 5234 0,'24'25'47,"26"-25"-31,-25 0-16,24 0 15</inkml:trace>
  <inkml:trace contextRef="#ctx0" brushRef="#br0" timeOffset="211885.822">23912 5407 0,'0'0'0,"0"25"0,-25-25 16,50 0 0,0 0-16,-1 0 15,1 0-15,25 0 16,-25 0-16,24 0 15,-24 0-15,0 0 16</inkml:trace>
  <inkml:trace contextRef="#ctx0" brushRef="#br0" timeOffset="212366.5373">24705 5159 0,'0'0'0,"-24"0"47,-1 0-47,0 0 15,0 0-15,-24 25 16,24-25-16,-25 25 15,25-25-15,1 0 16,-1 25-16,0 0 16,50-1-1,-25 1 1,25 0-16,-25 0 16,49 0-16,-24-1 15,0 1-15,0 0 16,-1 0-16,26-25 15,-50 25-15,25-1 16,-50 1 0,0-25-1,0 0-15,1 0 16,-1 0-16,0 0 16,0 0-16,0-25 15,1 25 1,-1-24-1</inkml:trace>
  <inkml:trace contextRef="#ctx0" brushRef="#br0" timeOffset="212582.5469">24805 4812 0,'0'0'0,"0"-25"0,0 50 16,24 0 0,-24 0-16,0 0 15,0-1-15,0 26 16,0-25-16,0 0 16,-24 24-16</inkml:trace>
  <inkml:trace contextRef="#ctx0" brushRef="#br0" timeOffset="213206.4273">24755 5283 0,'0'0'16,"0"25"-16,25-25 47,0 0-47,-1 0 15,1 0 1,0 0-1,-25 25-15,25-25 16,-50 0-16,25 25 16,0 0 15,0-50 16,25 0-32,0 0 1,0 0-16,-1 25 16,1 0-1,0 0 1,-25 25-16,0 0 16,0 0 15,0 0-31,25-25 15,0-25 48,-25 0-63,24 0 16,-24 0-16,25 25 15,-25-24-15,25 24 16,0 24 15,-25 1-31,25 0 16,-25 0-1,0 0-15,0-1 16,24-24 0</inkml:trace>
  <inkml:trace contextRef="#ctx0" brushRef="#br0" timeOffset="213741.9949">25574 4961 0,'-25'0'15,"25"25"1,0 0 0,25-25-1,-1 24-15,1 1 16,0 0-16,0-25 16,0 25-16,-25 0 15,24-1-15,-48 1 16,24 0-1,-25 0-15,25 0 16,-25-1-16,0 1 16,0-25-16,1 25 15,-1 0-15,0 0 16,0-25-16,0 24 16,50-24 15,25 0 0,-25-24-31,-1 24 0,26 0 16,-25 0-16,0 0 15,-1 0 1,26 0-16,-25 0 16,0 0-1,-1 0-15</inkml:trace>
  <inkml:trace contextRef="#ctx0" brushRef="#br0" timeOffset="214033.7333">25822 5060 0,'24'0'15,"-24"25"-15,25-25 16,0 25-16,0 0 16,0-1-16,0 26 15,24-25-15,-24 24 16,0 1-16,-25-25 16,25 24-16,-1 1 15,-24-25 1,25 0-16,-50-1 0,25 1 15,-24 0 1,-1-50 0</inkml:trace>
  <inkml:trace contextRef="#ctx0" brushRef="#br0" timeOffset="214310.5088">26045 4887 0,'0'0'0,"0"24"16,0 1-16,0 25 16,-25-25-16,25 49 15,-25-24-15,1 24 16,-1-24-1,0 24-15,0-24 0,25-26 16,-25 26-16,25-25 16,-25-25-1,25 25-15</inkml:trace>
  <inkml:trace contextRef="#ctx0" brushRef="#br0" timeOffset="214870.0272">23292 6474 0,'0'0'0,"24"25"47,-24 0-47,25-1 15,-25 26-15,25-25 16,-25 24-16,0-24 16,0 0-16,0 25 15,0-26 1</inkml:trace>
  <inkml:trace contextRef="#ctx0" brushRef="#br0" timeOffset="215182.1776">23440 6375 0,'0'0'0,"25"0"15,0 25-15,0-25 16,0 24 0,24 1-16,-24 0 15,-25 25-15,25-26 16,0-24-16,-25 25 16,0 0-16,-25 0 15,25 0-15,-25-1 16,0 1-16,0-25 15,1 25-15,-26-25 16,25 25-16,0-25 16,1 0-16,-26 0 15,25 0-15,0 0 16</inkml:trace>
  <inkml:trace contextRef="#ctx0" brushRef="#br0" timeOffset="215400.1025">23440 6573 0,'0'0'0,"25"0"16,-25 25-1,0 25-15,0-26 16,0 1-16,0 0 16,0 0-1,-25 0-15,25-1 16,0 1-1,25-50 17</inkml:trace>
  <inkml:trace contextRef="#ctx0" brushRef="#br0" timeOffset="215557.6801">23614 6747 0,'0'0'0,"25"0"15,0 25-15,-1-25 16,-24 24 0,25-24-16</inkml:trace>
  <inkml:trace contextRef="#ctx0" brushRef="#br0" timeOffset="215742.1867">23887 6598 0,'0'0'0,"0"25"16,0 0 0,25-1-16,-25 1 31</inkml:trace>
  <inkml:trace contextRef="#ctx0" brushRef="#br0" timeOffset="216070.3259">24061 6251 0,'-25'0'0,"25"25"15,0-1-15,0 26 16,-25 0 0,25-1-16,0 1 0,0 24 15,0-24-15,0 24 16,25 1-16,-25-1 16,0-24-16,0 24 15,0-24-15,0 24 16,0-24-1,0-1-15,-25 1 16,0 0-16,0-1 16,-24 1-16,-1-25 15,-24-1-15,-1 1 16,1 0-16,24-50 16</inkml:trace>
  <inkml:trace contextRef="#ctx0" brushRef="#br0" timeOffset="216790.4016">24557 6424 0,'0'0'0,"24"0"0,1 0 32,-25 25-17,0 0-15,0 25 16,0-26-16,0 26 16,0 0-16,0-26 15,0 26-15,0-25 16,0 0-1,0-1-15,25-24 16,0-24 15,0-1-31,-25-25 16,24 25-16,1-24 16,-25-1-16,25 25 15,-25-24-15,25 24 16,-25 0-16,0 0 15,0 1-15,0 48 63,0 26-63,0-25 16,-25 24-16,25-24 15,0 25-15,25-1 16,-25 1-16,0 24 15,0-24-15,0 0 16,0-1-16,0 1 16,0 0-16,0-1 15,-25-24 1,25 25-16,-25-26 16,25 1-16,-25-25 15,25 25-15,-24-25 16,-1-25-1,0 25-15,-25 0 16,26-25-16,-1 25 16,0-24-16,0-1 15</inkml:trace>
  <inkml:trace contextRef="#ctx0" brushRef="#br0" timeOffset="216990.3754">24929 6102 0,'0'0'0,"25"0"32,-25 25-32,24 0 15,-24-1-15,0 1 16,0 25-16,-24-25 15</inkml:trace>
  <inkml:trace contextRef="#ctx0" brushRef="#br0" timeOffset="217302.5408">25276 6524 0,'-25'0'16,"50"0"15,0 0-15,24 0-16,-24 0 15,0 0-15,0 0 16,24 0-16,-24 0 16,0 0-16</inkml:trace>
  <inkml:trace contextRef="#ctx0" brushRef="#br0" timeOffset="217822.1777">25251 6722 0,'-25'0'16,"50"0"-16,0 25 16,0-25-1,24 0 1,-24 0-16,0 0 15,0 0-15,0 0 16,-1 0-16,1 0 16,0 0-16,0 0 15,0 0 17,-1 0 171</inkml:trace>
  <inkml:trace contextRef="#ctx0" brushRef="#br0" timeOffset="218952.6899">26566 6449 0,'-25'0'31,"0"0"-15,0 0-1,1 0 1,-26 0-16,25 0 16,-24 25-16,-1-25 15,25 25-15,-24-25 16,24 25-16,0-1 15,0-24-15,0 25 16,25 0-16,0 25 16,25-26-1,0 1-15,0 0 0,0 0 16,24 0-16,-24-1 16,0 1-16,0-25 15,-1 25-15,1-25 16,-25 25-1,-25-25-15,1 0 16,-1 25-16,0-25 16,0 0-16,0 25 15,-24-25-15,24 0 16,0 0-16,25-25 16</inkml:trace>
  <inkml:trace contextRef="#ctx0" brushRef="#br0" timeOffset="219142.2383">26665 6152 0,'0'0'0,"25"24"15,-25 1 1,0 0-16,0 0 15,0 24-15,0-24 16,-25 25-16</inkml:trace>
  <inkml:trace contextRef="#ctx0" brushRef="#br0" timeOffset="219838.883">26566 6697 0,'0'0'0,"0"25"0,0 0 15,25-25 17,-1 0-17,1 0-15,0 0 0,0 0 16,0 0 0,-25 25-1,24-25-15,-24 24 16,0 1-1,-24 0 1,24 0 15,0-50-15,0 0 0,24 0-16,-24 1 15,25 24-15,0-25 16,0 0-1,0 25-15,-1-25 0,1 25 16,0 0 0,-25 25-1,25-25-15,-25 25 16,0 0 0,0-1-1,0-48 32,25 24-31,-25-25-1,24 0-15,-24 0 16,25 25 0,-25 25-1,25-25 1,-25 25-16,0 0 15,25-25-15,-25 24 16,0 1-16,0 0 16,25-25-16,-25 25 15,25-50 17,-1 0-17</inkml:trace>
  <inkml:trace contextRef="#ctx0" brushRef="#br0" timeOffset="220343.5911">27211 6474 0,'0'25'16,"0"0"0,0-1-16,0 1 15,0 25-15,0-1 16,0-24-1,0 25-15,0-25 16,25 24-16,-25-24 16,0 0-16,0 0 15,24 0-15,1-25 16,0 0 0,-25-25-1,25 0-15,0 0 16,-1 0-16,1-24 15,0-1-15,0 0 16,-25 1-16,25 24 16,-1-25-16,-24 26 15,0-1-15,0 0 16,0 0-16,0 50 16,-24 0-1,24 0-15,0-1 16,0 1-16,0 25 15,0-1-15,0-24 16,0 25 0,24-25-16,-24-1 15,0 26-15,25-50 0,-25 25 16,25 0-16,0-50 31</inkml:trace>
  <inkml:trace contextRef="#ctx0" brushRef="#br0" timeOffset="220565.9954">27831 6350 0,'0'0'0,"25"25"15,-1 0-15,1-1 16,0 26-16,-25 24 15,25-24-15,0 24 16,-25-24-16,0 24 16,0 1-16,-25-1 15,25-24-15,-50 24 16,25-24-16</inkml:trace>
  <inkml:trace contextRef="#ctx0" brushRef="#br0" timeOffset="221143.5112">26194 6152 0,'-25'0'15,"0"24"1,25 1-16,-25 0 16,25 25-16,-24 24 15,-1 0-15,0 1 16,25-1-16,-25 25 16,25-24-16,25-1 15,-25 1-15,25-1 16,0 1-16,24-26 15,1 1-15,-1-25 16,1-1-16</inkml:trace>
  <inkml:trace contextRef="#ctx0" brushRef="#br0" timeOffset="221606.273">28203 6077 0,'0'0'0,"0"25"15,0 0-15,0 0 16,0 24-16,0 1 16,0-1-16,0 1 15,0 0-15,-25-1 16</inkml:trace>
  <inkml:trace contextRef="#ctx0" brushRef="#br0" timeOffset="221918.4385">28501 6672 0,'-25'25'16,"0"-25"-16,25 25 15,0-50 48</inkml:trace>
  <inkml:trace contextRef="#ctx0" brushRef="#br0" timeOffset="222480.952">28897 6300 0,'0'0'0,"-24"0"0,24-24 16,-25 24-1,0 24 1,25 1-16,-25 0 16,25 0-16,-25 24 15,1 1 1,24 0-16,-25-1 15,25 26-15,0-26 16,0 1-16,0-1 16,25 1-16,-1 0 15,1-25-15,0-1 16,0 1-16,0-25 16,-1 0-16,1 0 15,-25-25 1</inkml:trace>
  <inkml:trace contextRef="#ctx0" brushRef="#br0" timeOffset="222990.6031">29146 6424 0,'0'0'0,"0"25"63,24-25-48,-24 25-15,50 0 16,-25 0-16,0-1 15,-1 1-15,1 0 16,-25 0 0,-25 0-16,1-1 15,-1 1-15,0 0 16,0-25-16,-24 25 16,24-25-1,-25 25-15,25-25 0,0 0 16,25 24-16,-24-24 15,48 0 17,1 0-32,0 0 15,25 0-15,-25 0 16,24-24-16,1 24 16,-25 0-16,-1 0 15,1 0-15,0 0 16,-25-25-16</inkml:trace>
  <inkml:trace contextRef="#ctx0" brushRef="#br0" timeOffset="223269.8542">29468 6449 0,'0'-25'15,"25"50"1,0-25-16,-1 25 16,1-25-16,0 50 15,25-26-15,-26 1 16,1 25-16,0-1 16,0-24-16,0 25 15,-25-25-15,24 24 16,-48-24-16,24 0 15,-25 0 1</inkml:trace>
  <inkml:trace contextRef="#ctx0" brushRef="#br0" timeOffset="223518.1902">29691 6375 0,'0'0'0,"0"25"31,-25-1-31,25 1 16,-24 25-16,-1-1 16,0 1-16,25 0 15,-50-1-15,26 1 16,24-25-16,-25 24 15,0-24-15,0 0 16</inkml:trace>
  <inkml:trace contextRef="#ctx0" brushRef="#br0" timeOffset="223805.9299">30063 6350 0,'0'0'0,"25"0"15,0 25-15,0 0 16,-1-1-16,-24 26 16,25 0-16,-25-1 15,25 1-15,-25 24 16,-25-24-16,25-1 15,0 1-15,-25 0 16,25-1-16,-24 1 16,24-25-1,-25 0-15,0-1 0,-25-24 16</inkml:trace>
  <inkml:trace contextRef="#ctx0" brushRef="#br0" timeOffset="224061.7537">30460 6077 0,'25'25'16,"-25"0"-16,0 0 15,0-1-15,-25 26 16,0 0-16</inkml:trace>
  <inkml:trace contextRef="#ctx0" brushRef="#br0" timeOffset="226934.1242">25425 8210 0,'25'0'94,"-1"0"-79,1 0 1,0 0-16,25 0 0,-1 0 16,-24 0-16,25 0 15,-26 0-15,1 0 16</inkml:trace>
  <inkml:trace contextRef="#ctx0" brushRef="#br0" timeOffset="227238.8179">25350 8434 0,'0'0'0,"25"0"16,0 0 0,0 0-1,24 0-15,26-25 16,-26 25 0,1 0-16,0 0 15,-26 0-15,1 0 16,0 0-16</inkml:trace>
  <inkml:trace contextRef="#ctx0" brushRef="#br0" timeOffset="229046.0164">26268 8086 0,'-25'0'94,"50"25"-78,0-25-1,0 25 1,24 0 0,-24-25-16,0 25 15,0-25-15,0 24 0,49-24 32,-49 25-32,0-25 15,-1 25 1,1-25-1,-50 25 1,1 0 0,-1-1-16,0 1 15,0 0-15,-24 0 16,24 0-16,-25-1 16,25-24-16,1 25 15,-1 0-15,0 0 16,0-25-16,0 0 15,25 25-15,-24-25 16,48 0 140,1 0-140,0 0 0,0 0-1,0 0 1,-1-25-16,-24 50 15,25-25-15,0-25 16,-25 50-16,25-50 16,0 25-16,-1 0 15,1 0 1,0 0 0,0 0-1,0 0 1,-1 0-1,1 0 17,0 0-17,-25-25 735,0 0-750</inkml:trace>
  <inkml:trace contextRef="#ctx0" brushRef="#br0" timeOffset="231119.5345">27161 8111 0,'0'-25'47,"0"1"-15,0-1-17,-25 0-15,25 0 16,-24 0-1,24 0-15,-25 25 16,0-24-16,0 24 16,25 24-1,-25 1-15,0 0 16,1 0-16,-1 25 16,0-1-16,0 1 15,25-1-15,-25 26 16,50-26-16,-25 1 15,0 0-15,25-26 16,-25 1-16,25 0 16,-25 0-16,25-25 15,-1 0 1,1 0-16,0 0 16,0-25-16,0 0 15,-25 0-15,25 1 16,-1-1-16,-24-25 15,25 25-15,-25-24 16,25 24-16,-25-25 16,0 26-16,25-1 15,-25 0 1,0 50 15,-25 0-15,25 24-16,0-24 15,0 0-15,25 0 16,-25-1 0,0 26-16,25-50 0,-25 25 15,24 0-15,1-25 32,0 0-32,0-25 15,0 0 1,-1 0-16,1 0 15,-25 1-15,0-26 16,0 25-16,-25 0 16,25-24-16,-24 24 15,-1 25-15,0 0 16,0-25-16,0 25 16,1 25-16,-1 0 15,50-25 1,-25 25-16,24-25 15</inkml:trace>
  <inkml:trace contextRef="#ctx0" brushRef="#br0" timeOffset="231589.783">27930 8012 0,'0'0'0,"-25"-25"32,0 50-17,-24-25-15,24 0 16,-25 25-16,1 0 16,-1-25-16,1 24 15,24 1 1,0 0-16,0 0 15,0-25-15,25 25 16,-24-1-16,48 1 16,-24 0-16,25-25 15,25 25-15,-1 0 16,-24-1-16,25-24 16,-1 25-16,-24 0 15,0 0-15,0-25 16,0 25-16,-1-25 15,-48 0-15,24 24 16,-25-24 0,0 25-16,0-25 15,-24 0 1,24 0-16,-25 0 16,25 0-16,1 0 15</inkml:trace>
  <inkml:trace contextRef="#ctx0" brushRef="#br0" timeOffset="232150.286">28203 8012 0,'0'25'32,"25"0"-32,0-1 15,-25 1 1,24-25-16,1 25 16,-25 0-1,25 0-15,-25-1 0,25 1 16,-25 0-16,-25-25 15,25 25 1,-25 0-16,0-1 0,-24 1 16,24 0-16,0 0 15,-24 0-15,24-25 16,0 24-16,0-24 16,0 0-1,50 25 16,0-25-31,0-25 16,24 25 0,1 0-1,0 0-15,-1 0 0,1 0 16,-25-24-16,-1 24 16,1 0-16,0 0 15,-50-25 32,0 0-31</inkml:trace>
  <inkml:trace contextRef="#ctx0" brushRef="#br0" timeOffset="232494.3649">28575 8037 0,'0'0'0,"25"0"16,-25 25 0,25-25-1,-25 24-15,0 1 16,24 0-16,1 0 15,0 0-15,0 24 16,-25-24-16,25 25 16,-1-26-16,1 26 15,-25 0-15,25-26 16,-25 26-16,0-25 16,0 0-16,0-1 15,0 1-15,-25 0 16,0 0-1</inkml:trace>
  <inkml:trace contextRef="#ctx0" brushRef="#br0" timeOffset="232777.2624">28848 7962 0,'0'0'0,"-25"25"16,25 0-1,-25 25-15,0-1 16,1 1-16,-1 24 15,-25 1-15,25-26 16,-24 26-16,-1-1 16</inkml:trace>
  <inkml:trace contextRef="#ctx0" brushRef="#br0" timeOffset="243639.4115">15528 7590 0,'0'-25'31,"0"50"47,-25-25-62,25 25 0,0 0-1,0 0-15,0 24 16,0-24-16,0 49 16,-25-24-16,25 24 15,-25 1-15,25 24 16,-24-24-1,-1 24-15,25-25 0,0 1 16,-25-1-16,25-24 16,0-1-16,0 1 15,0-25-15,0-1 16,0 1-16,-25-25 16,50 25-16,-25-50 31,0 0-31,0-24 15,0 24 1</inkml:trace>
  <inkml:trace contextRef="#ctx0" brushRef="#br0" timeOffset="244239.8412">15503 7565 0,'25'0'78,"0"25"-62,-1-25-1,1 0 1,0 25-16,25-25 0,-26 25 15,1 0-15,25-1 16,-25 1 0,-1 0-16,1 0 15,0 0-15,0-1 16,-25 1 0,0 0-16,-25 0 15,0 0-15,0-1 16,-24 1-16,24 0 15,-25 0-15,1 0 16,24 0-16,0-25 16,0 0-16,1 24 15,-1-24-15,0 0 16,50 0 31</inkml:trace>
  <inkml:trace contextRef="#ctx0" brushRef="#br0" timeOffset="245008.3029">16049 8161 0,'0'0'0,"-25"0"16,25 25 78,25-25-79,-25 24-15,24-24 16,-24 25-16,25 0 15,-25 0 1,-25-25 0,25 25-16,-24-25 15,-1 0 1,25 24-16,-25-24 16,0 0-16,0 0 15,25 25-15,-24-25 16,48 25 31,1-25-32,0 0-15,0 0 16,0 0-16,-1 0 16,1 25-16,0-25 15,0 25 1,0-1-1,-50 1 1,25 0 0,-25-25-16,25 25 0,-25-25 15,0 0-15,1 25 16,-1-25 0,0 0-16,0 0 31,25-25-16,25 25-15,-25-25 16</inkml:trace>
  <inkml:trace contextRef="#ctx0" brushRef="#br0" timeOffset="245366.3307">16421 8012 0,'0'0'0,"25"25"31,-25 0-15,0-1 0,-25 26-16,25-25 15,0 24-15,0 1 16,0 0-16,-25-1 15,25 1-15,0-25 16,0 24-16,0 1 16,0-25-16,0-1 15,0 1-15,0 0 16,0-50 46</inkml:trace>
  <inkml:trace contextRef="#ctx0" brushRef="#br0" timeOffset="245566.3443">16669 8533 0</inkml:trace>
  <inkml:trace contextRef="#ctx0" brushRef="#br0" timeOffset="249478.961">17512 7987 0,'0'0'0,"25"0"109,-25 25-109,25-25 16,0 0-16,-1 25 15,1-25-15,0 0 16,25 25-16,-26-25 16,1 0-1</inkml:trace>
  <inkml:trace contextRef="#ctx0" brushRef="#br0" timeOffset="249990.6091">17438 8285 0,'-25'25'47,"50"-25"-16,-1 0 32,1 0-48,0 0-15,25 0 16,-1-25-16,1 25 15,24 0-15,-24 0 16,0 0 0,-1 0-16,-24 0 0,0 0 15,0 0-15</inkml:trace>
  <inkml:trace contextRef="#ctx0" brushRef="#br0" timeOffset="250214.0105">18256 8359 0,'0'0'0,"0"25"16,0 0-1,-25-25 1,25 25 0</inkml:trace>
  <inkml:trace contextRef="#ctx0" brushRef="#br0" timeOffset="250624.9334">18777 7937 0,'25'0'62,"0"0"-30,0 25-17,-1-25-15,1 0 16,0 25-16,0-25 16,0 0-16,-1 0 15,-24 25 16</inkml:trace>
  <inkml:trace contextRef="#ctx0" brushRef="#br0" timeOffset="250886.213">18752 8161 0,'0'0'0,"-24"25"15,-1-25-15,25 24 32,25-24-1,-1 0-31,26 0 16,-25 0-16,0 0 15,-1 0-15,1 0 16,0 0-16,-25-24 15,25 24 1,0 0-16</inkml:trace>
  <inkml:trace contextRef="#ctx0" brushRef="#br0" timeOffset="251389.8802">18529 8458 0,'0'25'15,"25"-25"1,0 0-16,0 0 16,-1 0-16,1 0 15,0 0 1,0 0-16,24 0 16,-24 0-16,25-25 15,-1 25-15,1 0 16,0 0-16,-1 0 15,26 0-15,-26 0 16,1 0-16,-1 0 16,1 0-16,-25 0 15,24 0-15,-24 0 16,0 0-16,0 0 16,0 0-1,-25-24 16,-25 24-31,0 0 16,0-25-16</inkml:trace>
  <inkml:trace contextRef="#ctx0" brushRef="#br0" timeOffset="295894.0881">5383 9996 0,'24'0'94,"1"0"-78,0 0-1,0 25 1,0-25-16,-1 0 16,1 0-16,0 25 15,0-25-15,0 0 16,-1 0-1,-48 0 64,24 25-64,0 0-15,-25-1 16,25 1-16,-25 0 15,25 0-15,-25 0 16,25-1-16,0 1 16,0 0-16,-25 0 15,25 0-15,25-1 16,-50-24 0,50 0 30,-25-24-30</inkml:trace>
  <inkml:trace contextRef="#ctx0" brushRef="#br0" timeOffset="296429.6562">5209 10418 0,'0'0'0,"-25"-25"0,-24 25 15,24-25-15,-25-24 16,25 24-16,1-25 15,-1-24-15,25 24 16,-25 1-16,50-26 16,-25 26-16,25-1 15,-1 25-15,1-24 16,25 24 0,-1 0-16,26 0 0,-1 25 15,1 0-15,-1 0 16,25 0-16,-24 25 15,-1 25-15,-24-26 16,-1 26-16,1 0 16,-25-1-1,0 1-15,-25 24 0,0-24 16,0 0-16,-25-1 16,0 1-16,-25-1 15,25 1 1,-24-25-16,-1 0 15,1-1-15,-1 1 16,25 0-16,0-25 16,-24 0-16,24-25 15,25 0-15,0-24 16</inkml:trace>
  <inkml:trace contextRef="#ctx0" brushRef="#br0" timeOffset="297334.2636">6573 9723 0,'0'0'0,"25"25"47,0-25-32,0 25-15,-1-25 16,1 25-16,25 0 15,-25-1-15,-1 1 16,-24 0 0,25 0-16,-50 0 15,25-1-15,-24 1 16,24 0 0,-25-25-1,25 25 1,-25-25-16,50 25 15,-25 0 1,25-1 0,-1 1-1,1-25 1,-25 25-16,0 0 16,-25-25-1,1 25 1,-1-1-1,0-24 1,0 0-16,0 0 16,1 0-16,-1 0 15,25-24-15,-25 24 16,0-25-16,25 0 16,-25 0-16,25 0 15,0-24 1,0 24-1,0 0 1,0 50 0,0 0-1,0 24 1,0-24-16,0 25 16,0-1-16,0 1 15,0 0-15,25-1 16,-25 1-16,0-25 15,25 24-15,-25-24 16,0 0-16,25-50 47,-25 0-47,0 0 16,25-49-1</inkml:trace>
  <inkml:trace contextRef="#ctx0" brushRef="#br0" timeOffset="297950.1246">7020 9351 0,'0'0'0,"0"25"15,0 0 1,-25 0-16,25 0 15,-25-1-15,25 1 16,0 0-16,0 0 16,0 0-16,25-1 15,-25 1-15,25-25 16,-25 25-16,25-25 16,-1 0-16,1 25 15,0 0 1,0-25-16,0 24 15,-25 1 1,-25-25 0,0 25-16,25 0 0,-25 0 15,0-25 1,1 24-16,-26 1 16,25-25-16,0 25 15,1-25-15,-1 25 16,0-25-16,50 0 31,0 0-15,-1 0-16,1 0 15,0 0 1,0 0-16,0 25 0,24-25 16,-24 24-16,0-24 15,0 25-15,-1-25 16,1 0-16,-25 25 15,25 0-15,-25 0 16,-25-25 0,25 25-16,-25-1 0,1 1 15,-1 0 1,0-25 0,0 25-16</inkml:trace>
  <inkml:trace contextRef="#ctx0" brushRef="#br0" timeOffset="298286.2254">7020 10021 0,'-25'0'16,"25"25"0,25-25-16,-25 25 15,25 0-15,-1-1 16,-24 1-1,25 0 1,-50-25-16,25 25 16,-24-25-16,24 25 15,-25-25-15,0 24 16,0-24-16,0 0 16,1 0-16,-1 0 15,0 0 1,50 0 15,0 0-31,-1 0 16</inkml:trace>
  <inkml:trace contextRef="#ctx0" brushRef="#br0" timeOffset="298511.1477">6821 10393 0,'-25'0'16,"25"25"-16,25-25 16,-25 25-16,25-25 15,-25 25 1,25-50 15</inkml:trace>
  <inkml:trace contextRef="#ctx0" brushRef="#br0" timeOffset="298902.1615">6970 10393 0,'25'25'15,"0"-25"-15,-25 25 16,25 0-1,-1-1 1,1-48 62,-25-1-78,25 25 16,0-50-1,0 50-15,-25-25 16,24 25-16,1 0 16,0 0-1,0 0-15,0 25 16,-1-25-16,1 0 16,0 25-16,0-25 15,0 25-15,-25 0 31,-25-50 1</inkml:trace>
  <inkml:trace contextRef="#ctx0" brushRef="#br0" timeOffset="299421.7885">7863 9525 0,'0'0'0,"-25"-25"0,25 50 15,25 0 1,-25 0 0,25-1-16,-25 1 15,25 0-15,-25 0 16,24 0-16,-24 24 16,0-24-16,0 25 15,0-26-15,0 1 16,0 0-16,0 0 15,0 0-15,0-1 16,25 1-16,-25 0 16,25 0-1,-25 0-15,0 0 16,25-1-16,-25 1 16,25 0-1,-25 0-15,25 0 16,-25-1-16,0 1 15,-25 0 1,0 0 0,0-25-16,0 0 15,0-25-15</inkml:trace>
  <inkml:trace contextRef="#ctx0" brushRef="#br0" timeOffset="299655.1658">7813 10046 0,'0'0'0,"-24"25"16,-1-25 0,25 25-16,-25-1 15,50 1 1,0 0-1,-1-25-15,1 0 32</inkml:trace>
  <inkml:trace contextRef="#ctx0" brushRef="#br0" timeOffset="299976.3121">8186 9922 0,'0'25'16,"0"-1"0,-25 1-1,25 0 1,-25 0-16,0 0 16,25 0-1,-25-1-15,1 1 16,-1 0-1,50 0 1,-1-25 0,1 0-1,0 0-15,0 0 16,0 0-16,-1 0 16,1-25-1</inkml:trace>
  <inkml:trace contextRef="#ctx0" brushRef="#br0" timeOffset="300390.7081">7640 10195 0,'0'25'31,"25"-1"-15,-25 1 0,0 0-1,0 0 1,24 0-16,-24-1 16,25 1-1,-25 0-15,25-25 16,0 25-16,0-25 15,24 0-15,-24-25 16,25 25-16,-1 0 16,1 0-1,0-25-15,-1 25 16,1 0-16,-25 0 16,24-25-16,-24 25 15,0 0-15,0 0 16,-1-24 15</inkml:trace>
  <inkml:trace contextRef="#ctx0" brushRef="#br0" timeOffset="300623.1164">8409 10120 0,'0'0'0,"-25"25"16,25 0 0,0 0-1,0 0-15,0-1 0,0 1 16,0 0-16,-25 0 16,25 0-16,0-1 15,25-24-15,-25 25 16</inkml:trace>
  <inkml:trace contextRef="#ctx0" brushRef="#br0" timeOffset="300878.4315">8830 9872 0,'25'0'31,"-25"25"-15,25-25-1,0 0-15,0 25 16,-1-25-16,1 0 15,0 25-15</inkml:trace>
  <inkml:trace contextRef="#ctx0" brushRef="#br0" timeOffset="301158.1915">8979 10021 0,'0'0'0,"-25"0"0,1 25 16,-1-25 0,-25 25-16,25 0 0,1-25 15,-1 24-15,0-24 16,0 25-1,0-25-15,50 0 32,0 0-17,25 0-15,-26 0 16,26 0-16,-25-25 16,24 25-16,-24 0 15,0 0-15,0 0 16,0 0-16,0 0 15,-1-24 1,-48 24 0</inkml:trace>
  <inkml:trace contextRef="#ctx0" brushRef="#br0" timeOffset="301455.4022">8954 9575 0,'-24'0'15,"24"24"1,0 1-16,0 0 16,0 25-16,0-1 15,0 1-15,0-1 16,0 26-1,0-26-15,0 1 16,0 0-16,0-1 16,0-24-16,0 0 15,0 0-15,0 0 16</inkml:trace>
  <inkml:trace contextRef="#ctx0" brushRef="#br0" timeOffset="301841.8695">9153 9723 0,'0'0'0,"25"-24"16,0 24 15,-1 0-31,1 24 15,0-24 1,0 25-16,0 0 16,-1-25-16,-24 25 15,25 0-15,-25-1 16,25 1 0,-25 0-16,0 25 15,0-26-15,-25 1 16,25 0-16,-25 25 15,25-25-15,-24-1 16,-1 1-16,25 0 16,-25 0-16,0-25 15,0 25-15,1-25 16,-1 0-16,0 0 16,0-25-16</inkml:trace>
  <inkml:trace contextRef="#ctx0" brushRef="#br0" timeOffset="302079.2431">9178 9971 0,'25'25'31,"-25"0"-15,24 0-16,-24 25 15,25-26 1,0 1-16,0 25 15,0-25-15,-1-1 16,1 1-16,0-25 16,-25 25-16,25-25 15,0 0 1,-25-25 0,0 0-16</inkml:trace>
  <inkml:trace contextRef="#ctx0" brushRef="#br0" timeOffset="302805.8098">9699 9847 0,'24'0'31,"1"0"-15,0 0-16,25 0 15,-1-24-15,-24 24 16,49 0-16,-24 0 15,0-25-15,-25 25 16,24 0-16,-24 0 16,0-25-16,0 25 15</inkml:trace>
  <inkml:trace contextRef="#ctx0" brushRef="#br0" timeOffset="303589.7687">9947 9327 0,'0'-25'16,"-25"50"15,50-1-31,-25 26 15,0 0 1,0 24-16,-25 0 16,25 1-16,0-1 15,0 25-15,-25-24 16,50 24-16,-25-24 16,0-26-16,0 26 15,0-26-15,0-24 16,0 25-16,0-26 15,0 1-15,-25-50 32,0-24-17,25 24-15,-25-25 16,25 1-16,-24 24 16,24-25-16,-25 26 15,0 24-15,25-25 16,-25 25-16,0 0 15,1 0 17,48 25-17,-24-1 1,25-48-16,0 24 16,0 0-1,0-25-15,-1 25 16,26 0-16,0-25 15,-1 25-15,-24 0 16,25 0-16,-25 0 16,-1 25-16,1-25 15,-25 25-15,-25-1 16,1 1 0,-1 0-1,25 0 16,25-25-15,-1 25 0,1-25-1,0 0-15,0 0 16,-25-25 15</inkml:trace>
  <inkml:trace contextRef="#ctx0" brushRef="#br0" timeOffset="303822.1473">10220 9376 0,'0'0'0,"0"-25"16,0 1-16,24 48 15,1 1 1,0 0 0,0 0-16,0 0 15,-25-1-15,24 1 16,-24 0-16,25 0 16</inkml:trace>
  <inkml:trace contextRef="#ctx0" brushRef="#br0" timeOffset="304278.465">10790 9227 0,'0'0'15,"0"25"-15,0 0 32,25-25-32,0 25 15,-1-25-15,1 25 16,0-1-16,-25 1 16,25-25-16,0 25 15,-1 0-15,-48 0 16,24-1-16,-25-24 15,25 25-15,-25 0 16,0 0-16,0 0 16,1-1-16,-1 1 15,0-25-15,0 25 16,50 0 31,0-25-47,0 0 15,-1 0 1,1-25-16</inkml:trace>
  <inkml:trace contextRef="#ctx0" brushRef="#br0" timeOffset="304654.4586">10666 9525 0,'0'25'16,"0"0"0,0-1-16,0 1 15,0 0 1,0 25-16,0-26 15,0 1 1,0 0-16,25 0 16,0 0-1,24-1-15,-24-24 16,25 0-16,-26 0 16,26 0-1,0 0-15,-26 0 0,26-24 16,-25 24-16,0 0 15</inkml:trace>
  <inkml:trace contextRef="#ctx0" brushRef="#br0" timeOffset="304991.557">10492 10096 0,'0'0'0,"-24"24"15,-1-24-15,50 25 16,-1-50 0,26 25-16,0 0 15,-1 0-15,1-24 16,-1 24-16,1-25 15,0 25-15,-1 0 16,-24 0-16,0 0 16,0 0-16,-1 0 15,1 0-15,-25-25 16,-25 25 31,1-25-47,-1 0 0</inkml:trace>
  <inkml:trace contextRef="#ctx0" brushRef="#br0" timeOffset="305438.929">10840 9947 0,'-25'0'16,"25"24"31,25-24-32,-25 25-15,0 0 16,0 0-16,0 25 16,0-1-16,0 1 15,0-1-15,0 1 16,0 24 0,0-24-16,0-25 0,-25 24 15,50-24-15,-25 0 16,-25 0-16,0-25 31,0 0-15,0-25-1,1 0-15,-1 0 16,0 1-16,25-1 16,-50 25-16,50-25 15,-24 25-15,-1-25 16,50 0-1,-1 25 1,1-24-16,0 24 16,25-25-16,-1 25 15,-24-25-15,25 0 16,-26 25-16</inkml:trace>
  <inkml:trace contextRef="#ctx0" brushRef="#br0" timeOffset="305854.3823">11708 10096 0,'0'24'31,"25"-24"1,-25 25-1</inkml:trace>
  <inkml:trace contextRef="#ctx0" brushRef="#br0" timeOffset="306046.3743">11733 10294 0,'-25'0'0,"25"25"0,25-25 31,-1 0 0</inkml:trace>
  <inkml:trace contextRef="#ctx0" brushRef="#br0" timeOffset="320077.6761">13519 9599 0,'24'25'78,"-24"0"63,0 0-125,0 0-1,25-25-15,-25 24 16,0 1-16,0 0 15,0 0 1,0 0-16,0-1 16,0 1-16,0 0 15,0 0 1,0 0 0,0-1-16,-25 1 31,1-25-16,-1-25 1,0 25 0,0-24-1,0-1 1,1 0-16,24 0 16,-25 0-16,25 1 15,-25-1-15,25 0 16,0 0-16,-25 0 15,25 1-15,0-1 16,0 0-16,25 0 16,-25 0-16,25 1 15,-25-1 1,25 0-16,-1 0 16,1 25-16,0-25 15,0 1 1,0 24-16,-1 0 31,1 24-15,0-24-1,-25 25-15,25-25 16,-25 25 0,25-25-16,-50 0 109,0 0-93,0 0-16</inkml:trace>
  <inkml:trace contextRef="#ctx0" brushRef="#br0" timeOffset="321014.1712">13519 9525 0,'-25'0'32,"25"25"-17,-25-25-15,25 25 16,-25-1-16,25 1 15,-25 25-15,25-25 16,-24 24-16,24-24 16,0 25-16,24-26 15,-24 1-15,0 0 16,0 0-16,25 0 16,-25-1-16,25-24 15,-25-24 1,25 24-1,-25-25-15,25 0 16,-25 0-16,24 0 16,-24-24-16,0-1 15,0 1 1,0-1-16,-24 25 16,24-24-16,0 24 15,0 0-15,-25 25 16,0 0-1,0 25 1,0 24-16,25-24 16,-24 25-16,-1-1 15,25-24-15,0 25 16,0-1-16,25-24 16,-25 0-16,0 0 15,24 0-15,1-25 16,0 24-16,0-48 15,0 24-15,-1-25 16,1 0 0,0-25-16,-25 26 0,25-26 15,-25 0-15,0 26 16,-25-26-16,0 50 16,0-25-16,1 50 15,-1 0 1,25 0-1,-25-25-15,50 24 16,-25 1-16</inkml:trace>
  <inkml:trace contextRef="#ctx0" brushRef="#br0" timeOffset="321447.0602">14114 9649 0,'0'25'31,"25"-25"-31,-25 25 15,0-1 1,0 1-16,0 0 16,0 25-16,0-1 15,0-24-15,0 25 16,0-1-16,0 1 16,0 0-1,0-26-15,0 26 16,0-25-16,0 0 15,24-25-15,-24 24 16,0-48 31,-24-1-47,24-25 16</inkml:trace>
  <inkml:trace contextRef="#ctx0" brushRef="#br0" timeOffset="321880.9006">14436 9401 0,'0'0'15,"0"25"-15,-24-25 16,24 25 0,0-1-16,0 1 15,24 0 1,-24 0 0,25-25 15,0 0-31,-25-25 15,25 25-15,0-25 16,-1 0 0,1 1-16,-25-1 15,-25 0-15,25 0 16,0 0-16,-24 1 16,-1 48-1,-25 1 1,25 0-1,1 0-15</inkml:trace>
  <inkml:trace contextRef="#ctx0" brushRef="#br0" timeOffset="322406.0013">13543 9649 0,'0'0'0,"-24"0"0,-1 25 16,0 0-16,0-1 15,0-24-15,25 25 16,0 0-16,25 25 16,0-26-1,0-24-15,-25 25 16,25-25 0,-25-25-1,0 1 16,-25 24-31</inkml:trace>
  <inkml:trace contextRef="#ctx0" brushRef="#br0" timeOffset="322806.4368">15230 9550 0,'0'-25'16,"25"25"30,-25 25-46,25-25 16,-25 25-16,24-25 16,-24 24-16,0 1 15,-24 0-15,24 0 16</inkml:trace>
  <inkml:trace contextRef="#ctx0" brushRef="#br0" timeOffset="323319.5738">15056 9823 0,'0'0'0,"0"24"31,25-24-31,0 0 16,25 0-16,-26 0 16,26 0-16,-25 0 15,0 25 1,-1-25-16,1 0 0,-25 25 15,25-25 1,-50 25-16,-24 24 31,24-24-15,0-25-16,0 0 16,25 25-16,-25-25 15,1 0-15,48-25 31,26 25-15,-25-25 0,0 25-16,-1 0 15,26-24-15,-25 24 16,0 24-16,0-24 16,-1 0-16,1 25 15,0-25 1,-25 25-16,-25-25 15,25 25-15,-25-25 63,25-25-63</inkml:trace>
  <inkml:trace contextRef="#ctx0" brushRef="#br0" timeOffset="323487.1259">15726 9351 0,'25'25'16,"-25"0"-1,25 0-15,0 0 16</inkml:trace>
  <inkml:trace contextRef="#ctx0" brushRef="#br0" timeOffset="323782.3361">15602 9798 0,'0'0'16,"-25"0"-16,25 25 0,-24-25 15,48 24-15,1-24 16,25 0 0,-25 0-16,24 0 15,1-24-15,-1 24 16,1 0 0,0 0-16,-1 0 15,-24 0-15,0 0 16,0 0-16,-25-25 31,-25 25-31,0 0 16,0-25-16</inkml:trace>
  <inkml:trace contextRef="#ctx0" brushRef="#br0" timeOffset="324086.5229">15751 9624 0,'0'0'0,"0"25"32,25-25-32,-25 25 15,25 0-15,-25 24 16,24-24-16,-24 49 16,0-24-16,25 24 15,-25 1 1,0-1-16,0 1 15,0-26-15,0 26 0,0-26 16,0 1 0,0-25-16,0 0 15,0-1-15,-25-48 32,25-1-32,0 0 15</inkml:trace>
  <inkml:trace contextRef="#ctx0" brushRef="#br0" timeOffset="324293.9827">15726 9971 0,'-25'25'16,"25"0"-1,-24 0-15,24 0 16,0 0-16,0-1 15,0 1-15,0 0 16,0 0 0</inkml:trace>
  <inkml:trace contextRef="#ctx0" brushRef="#br0" timeOffset="324494.4606">15900 9897 0,'0'0'0,"0"25"0,25-25 16,-25 25-1,24-1-15,1 1 16,-25 0 0,0-50 30</inkml:trace>
  <inkml:trace contextRef="#ctx0" brushRef="#br0" timeOffset="324709.8836">16073 9550 0,'0'0'0,"0"-25"0,25 0 15,0 25 1,0 25-1,-25 0 1,0 24-16,0-24 16,-25 0-16,25 25 15,0-26 1,-25 1-16,25 0 16,-25-25-1</inkml:trace>
  <inkml:trace contextRef="#ctx0" brushRef="#br0" timeOffset="325559.1709">16148 9401 0,'0'-25'16,"0"50"15,25 0-15,-25 0-16,24-25 15,-24 24-15,25 1 16,0 0-16,-25 0 16,25 0-16,-25-1 15,-25 1-15,25 0 16,-25 0 0,0 0-16,1-1 0,-1 1 15,0 0 1,0 0-16,0 0 15,1-1 1,48 1 0,1-25 15,0 0-31,0 25 16,0-25-16,-1 0 15,1 0 1,0 0-16,0 25 0,0-25 15,-25 25 1,0-1 0,0 1-16,-25 0 0,25 0 15,0 0-15,-25 0 16,25-1-16,-25 1 16,25 0-1,-25-25 16,25-25-15,0 0-16,0 1 16,0-1-16,0 0 15,0 0-15,0 0 32,0 50-1,25-25-31,0 25 15,0 0 1,-25 0 0,25-25-16,-25 24 15,24-24-15,-24 25 16,-24-25-16,-1 25 16,0-25-1,50 0 32,0 0-31,-1-25-16,1 25 15,0-25-15,0 1 16</inkml:trace>
  <inkml:trace contextRef="#ctx0" brushRef="#br0" timeOffset="326014.4876">16644 9351 0,'0'0'0,"-25"0"16,50 0-1,0 0 1,24 25-16,-24-25 15,25 25-15,-25-25 16,24 0-16,-24 0 16,0 0-16,-25 25 15,25-25-15,-1 25 16,-48-25 0,24 24-16,-25 1 15,0 25-15,0-1 16,0 1-16,-24 24 15,24-24-15,0 24 16,0 1 0,1-1-16,-1-24 0,25 0 15,-25-1-15,25-24 16,0 25-16,0-26 16,25-24-1,-25 25-15,25-50 16,-1 1-1,-24-1-15,25 0 16</inkml:trace>
  <inkml:trace contextRef="#ctx0" brushRef="#br0" timeOffset="326351.5869">16743 9872 0,'0'0'0,"25"-25"31,0 25-31,0 0 16,24 0 0,1 25-16,-1-25 0,26 0 15,-26 0-15,26 0 16,-26 25-16,1-25 16,0 25-16,-26-25 15,26 0-15,-25 25 16,0-1-1,-50 1-15,25 0 16,-25 0-16,25 0 16,-25 0-16,0-1 15,1-24-15,-26 25 16,25-25-16,-24 25 16,-1-25-16,0 0 15,1-25-15</inkml:trace>
  <inkml:trace contextRef="#ctx0" brushRef="#br0" timeOffset="326742.5414">16867 9699 0,'0'24'16,"0"1"-1,0 0-15,0 0 16,0 24-16,-25 1 16,25-25-16,0 0 15,-24 24-15,-1-24 16,25 0-16,-25 0 16,50-50 15,-25 0-16,25 25-15,-25-25 16,24 0-16,1 25 16,0 0-1,-25 25 1,25-25-16,0 25 16,-1-25-1,-24 25-15,25-25 16,0-25-1</inkml:trace>
  <inkml:trace contextRef="#ctx0" brushRef="#br0" timeOffset="327133.999">17041 9699 0,'25'0'16,"-25"24"-16,0 26 15,0-25 1,0 24-16,0-24 0,0 25 16,-25-1-16,0-24 15,25 0-15,-25 25 16,25-25-16,-25-25 16,25 24-16,0-48 31,25-1-16,0 0 1,-25 0-16,25 25 16,-25-25-16,25 25 15,-1 25-15,1-25 16,0 0 0,0 25-16,0-25 15,-25 25-15,24-25 16,1 0-1,0 0 1</inkml:trace>
  <inkml:trace contextRef="#ctx0" brushRef="#br0" timeOffset="327533.9427">17562 9748 0,'25'-25'0,"-1"25"16,1 0 0,0 0-16,25 0 15,-26 0-15,26 0 16,-25 0-16,0 0 16,-1 0-1,1 0-15,25 0 16,-25 0-16,-1 0 15,1 25 1,0-25 0,-50 25-16,25 0 15,-25 0-15,1 24 16,-1-24-16,0 0 16,0 24-16,0-24 15,-24 0-15,24-25 16,0 25-16,0-25 15,1 0-15,-1-25 16,25 0 0,-25 0-16</inkml:trace>
  <inkml:trace contextRef="#ctx0" brushRef="#br0" timeOffset="327750.3796">17711 9451 0,'0'0'0,"0"-25"31,0 50-31,0-1 16,-25 1-16,50 25 15,-25-1-15,0 26 16,0-26 0,0 1-16,0 0 15,0-1-15,-25 1 16,25-1-16,0-24 15,0 0-15</inkml:trace>
  <inkml:trace contextRef="#ctx0" brushRef="#br0" timeOffset="327975.7774">17487 9401 0,'0'0'0,"-25"-25"16,50 50 15,-25 0-15,25 24-16,-25-24 16,0 0-16,0 0 15,0 0 1</inkml:trace>
  <inkml:trace contextRef="#ctx0" brushRef="#br0" timeOffset="328478.4328">17487 9748 0,'0'0'0,"0"25"0,-25 0 15,25 0 1,0-1-16,0 1 16,0 0-16,0 0 15,25-25-15,-25 25 16,0-1-16,25 1 15,0 0-15,-25 0 16,0 0-16,25 0 16,-25-1-16,0 1 15,0 0-15,0 0 16,0 0 0,-25-25-16,25 24 15,-25-24 1,0-24-1,0 24-15,1-25 0,-1 25 16,0-25 0,50 25 31,24 0-32,1 0-15,0 0 16,-1 0-16,1 0 15,24 0-15,-24 0 16,24 0-16,1 0 16,-26 0-16,1 0 15,0 0-15,-26 0 16,1 0 0,0 0-16,-25-25 0,-25 25 31</inkml:trace>
  <inkml:trace contextRef="#ctx0" brushRef="#br0" timeOffset="329262.895">18479 9748 0,'25'0'15,"0"25"16,-25 0-15,0 0-16,0-1 16,0 26-16,0 0 15,0-26-15,0 26 16,25-25-16,-50 0 16,25 0-16,0-1 15,0 1-15,-25-25 16,25-25 15</inkml:trace>
  <inkml:trace contextRef="#ctx0" brushRef="#br0" timeOffset="329776.5481">18628 9277 0,'0'0'0,"25"-25"15,-25 50-15,25-25 16,25 0-16,-26 25 16,26-25-16,-25 0 15,24 25-15,-24-25 16,0 0-1,0 0-15,0 0 0,-1 0 16,1 24 0,0-24-1,-25 25-15,25 0 16,-25 0-16,25 24 16,-25 1-16,0 24 15,0-24-15,0 24 16,24 1-16,-24-26 15,0 26-15,25-1 16,-25 1-16,0-26 16,0 1-16,0 0 15,0-1-15,0-24 16,-25 0 0,25 0-16,-24-1 15,-1-24-15,-25 25 16,25-50-16,1 25 15,-26-24-15,25-1 16,0 0-16,1-25 16</inkml:trace>
  <inkml:trace contextRef="#ctx0" brushRef="#br0" timeOffset="330302.6456">18604 9699 0,'24'0'31,"1"24"-15,0-24-16,0 25 15,0 0-15,-1-25 16,1 25-16,0 0 15,-25-1 1,25 1-16,-50 0 16,25 0-1,0 0-15,-25-25 16,0 24 31,25-48-32,0-1 1,25 25-16,-25-25 16,25 25-16,0 0 15,0 0 1,-1 25 0,1 0-1,0-1 1,0 1 15,0-25-31,-1-25 16,1 25-1</inkml:trace>
  <inkml:trace contextRef="#ctx0" brushRef="#br0" timeOffset="330565.9406">19372 9723 0,'25'0'0,"0"25"16,0 0 0,0 0-1,-25 0-15,24-1 16,-24 1-16,-24 25 15,24-25-15,0-1 16,-25 26-16,25-25 16,-25-25 15,50-25-31</inkml:trace>
  <inkml:trace contextRef="#ctx0" brushRef="#br0" timeOffset="331205.7621">19571 9550 0,'0'0'0,"25"-25"0,0 0 31,-1 25-15,1 0-1,0 25 1,-25 0 15,0 0-31,0 24 16,0 1-16,0-25 15,0 24-15,0 1 16,0-1-16,0 1 16,0-25-16,0 0 15,0-1-15,0 1 16,0 0-1,-25-50 17,0 0-17,25 1-15,-24-1 16,-1 25-16,25-25 16,-25 0-1,50 0 48,0 25-48,-1-24-15,1 24 16,25-25-16,-25 0 16,24 25-16,1 0 15,-25-25-15,24 25 16,-24 0-16,0 0 15,0-25-15,-1 25 16,1 0-16,0 0 16,-50-24-1,0-1 1,25 0-16,-49 0 16,24 0-16</inkml:trace>
  <inkml:trace contextRef="#ctx0" brushRef="#br0" timeOffset="331654.5621">19844 9376 0,'0'0'15,"25"25"32,-25 0-31,24 24-16,-24-24 15,25 25-15,-25 24 16,25-24-16,-25 24 16,25 1-16,-50-1 15,25-24-15,0-1 16,0 1-16,0 0 16,0-26-16,0 1 15,0 0-15,-25-25 47,25-25-47,-25 0 16,1 25-16,-1-24 15,0-1-15,0 0 16,0 0 0,1 25-16,24-25 15,0 0 1,24 25-1,1-24 1,0-1-16,0 25 16</inkml:trace>
  <inkml:trace contextRef="#ctx0" brushRef="#br0" timeOffset="332015.5974">20290 9550 0,'0'0'0,"0"25"15,25-25 1,0 0-16,0 24 16,-1-24-16,1 0 15,0 25-15,0-25 16,0 0-16,-1 25 15,1-25 1,0 0-16,-25 25 0,0 0 16,0-1-16,-25 1 15,0 0-15,1 0 16,-1 0-16,-25-1 16,25 1-16,1 0 15,-26 0 1,25 0-16,0-1 0,1 1 15,-1-25-15,0 0 16</inkml:trace>
  <inkml:trace contextRef="#ctx0" brushRef="#br0" timeOffset="332215.0644">20265 9748 0,'0'0'0,"25"0"31,-25 25-31,25-25 16,-25 25-16,25 0 16,0-1-16,-25 26 15,24-25-15,1 0 16,-25-1 0,25-24-16</inkml:trace>
  <inkml:trace contextRef="#ctx0" brushRef="#br0" timeOffset="332433.4798">20513 9748 0,'25'-25'16,"0"25"-1,0 0-15,0 0 16,24 0-1,-24 0-15,25-24 16,-25 24-16,24 0 16,-24 0-16,0 0 15</inkml:trace>
  <inkml:trace contextRef="#ctx0" brushRef="#br0" timeOffset="332941.6791">20613 9376 0,'0'0'0,"0"-25"16,24 25-1,-24-24-15,25 48 16,-25 1-1,25 0-15,-25 0 16,25 24-16,0 26 16,-25-1-16,25 1 15,-25-1 1,0 0-16,0-24 16,0 24-16,24 1 15,-24-25-15,0-1 16,0 1-16,0-25 15,0-1-15,-24 1 16,-1-25 0,0 0-1,0-25-15,0 25 16,0-24-16,1-1 16,24 0-16,-25 0 15,25 0-15,-25 25 16,25-24-16,0-1 15,25 25 1,0-25 0,-1 25-16,1-25 15,0 25-15,0-25 16,25 0-16</inkml:trace>
  <inkml:trace contextRef="#ctx0" brushRef="#br0" timeOffset="333270.8">21183 9599 0,'0'0'0,"0"25"32,25-25-32,0 25 15,0-25-15,24 25 16,-24 0-16,25-1 15,-26 1-15,26 25 16,-25-25-16,0-1 16,-1 26-16,1-25 15,0 0-15,-25-1 16,25 1-16,-25 0 16,0 0-16,-25 0 15,0 0 1,0-25-1,1 0-15,-1-25 16,0 25-16</inkml:trace>
  <inkml:trace contextRef="#ctx0" brushRef="#br0" timeOffset="333509.6665">21406 9475 0,'0'0'0,"-24"25"16,24 0-16,-25 0 15,25 24-15,-25 26 16,0-26-16,25 26 16,-25-26-16,1 1 15,-1 0-15,25-1 16,-25-24-16,25 0 15,25-25-15</inkml:trace>
  <inkml:trace contextRef="#ctx0" brushRef="#br0" timeOffset="333837.79">21779 9773 0,'0'0'0,"-25"0"0,0 25 16,50 0 0,0-25-1,-1 0-15,1 0 16,25 0-16,-25-25 15,24 25-15,1 0 16,-1-25-16,-24 25 16,25 0-16,-25-25 15,24 25-15,-24 0 16,-25-25 0</inkml:trace>
  <inkml:trace contextRef="#ctx0" brushRef="#br0" timeOffset="334343.47">21878 9351 0,'0'-24'16,"0"48"15,25 1-31,-1 0 16,-24 0-16,25 24 15,0 1-15,-25 0 16,25 24-16,-25 0 16,0 1-16,0-1 15,0-24-15,0 24 16,0-24-16,0 0 15,0-26-15,0 1 16,0 0 0,0 0-16,-25-25 0,0-25 31,0 0-15,25 0-1,-24-24-15,24 24 16,-25 0-1,0 0-15,0 25 47,0 0-47,25 25 0,25-25 32,0 0-17</inkml:trace>
  <inkml:trace contextRef="#ctx0" brushRef="#br0" timeOffset="334645.6599">22151 9947 0,'0'0'0,"24"0"15,1 24 1,-25 1 0,-25-25-16,25 25 15,-24 0 1,-1-25-16,0 25 15,50-25 1,0 25 15,-1-25-31,1 0 16,0 24 0,0-24-16,0 0 15,-25-24 16,0-1-31,-25 0 16,25 0-16</inkml:trace>
  <inkml:trace contextRef="#ctx0" brushRef="#br0" timeOffset="334846.1238">22175 9401 0,'0'0'0,"25"-25"0,-25 0 15,25 50 17,-25 0-32,25 0 15,-25 0-15,0-1 16,25 1-16,-25 0 16,0 0-1</inkml:trace>
  <inkml:trace contextRef="#ctx0" brushRef="#br0" timeOffset="335246.5613">22671 9252 0,'0'0'0,"-24"0"15,24 25 1,24 0-1,1 0-15,0-1 16,0 1 0,0-25-16,0 25 15,-1 0 1,-24 0-16,0-1 16,-24 1-1,-1 0-15,0-25 16,0 25-16,0 0 15,0-25-15,1 24 16,-1-24 0,0 25-16,25 0 15,25-25 1,0 0 0,-1 0-16,1-25 15,0 25-15</inkml:trace>
  <inkml:trace contextRef="#ctx0" brushRef="#br0" timeOffset="335566.7127">22547 9500 0,'0'25'31,"0"0"-15,0 0-16,0-1 15,0 26 1,0-25-16,0 0 16,0-1-16,0 1 15,25 0 1,0 0-1,0-25-15,0 25 16,-1-25-16,1 0 16,0 0-16,0 0 15,0 0-15,0 0 16</inkml:trace>
  <inkml:trace contextRef="#ctx0" brushRef="#br0" timeOffset="336269.8381">22498 9922 0,'0'0'0,"-25"0"15,0 25 1,50-25 0,0 0-1,0 24-15,24-24 16,-24 0-16,25 0 15,-1 0-15,1-24 16,0 24-16,-1-25 16,-24 25-16,25 0 15,-26-25-15,1 25 16,-50 0 0,1 0-1,-1 0 1,0 0-16,0-25 0,0 25 15,1-25-15,-1 25 16,0 0 0,25-24-16,-25 24 0,25 24 78,25-24-63,-25 25-15,0 0 16,25 0-16,-25 24 16,0-24-1,25 0-15,-25 25 16,0-1-16,0-24 16,0 0-16,0 25 15,0-26-15,0 1 16,0 0-16,-25-25 15,25 25 1,-25-25-16,0-25 16,0 25-16,0-25 15,-24 0-15,-1 1 32,25-1-32,25 0 15,25 0 1,0 0-1,0 25-15,0 0 16,-25-24-16</inkml:trace>
  <inkml:trace contextRef="#ctx0" brushRef="#br0" timeOffset="337366.9413">14064 11311 0,'0'25'93,"25"-25"-77,0 25-16,0-25 16,-1 24-16,26 1 15,-25 0-15,0-25 16,-1 25-16,-24 0 15,25-25-15,-25 24 16,0 1-16,-25-25 16,25 25-16,-24 0 15,-26-25-15,25 25 16,-24-25-16,24 24 16,0-24-16,0 0 15,0 25-15,50-25 63,0 0-48,0 0-15,0 0 0,-1 0 16,1 0-16,0 0 16,0 0-1,0 0-15,-1-25 16,1 25-1</inkml:trace>
  <inkml:trace contextRef="#ctx0" brushRef="#br0" timeOffset="337751.4921">14412 11088 0,'0'0'0,"0"24"32,24-24-17,-24 25-15,25 0 16,-25 0-16,25 0 16,0 0-1,0-25 1,-1-25 15,-24 0-31,25 25 16,-25-25-16,0 0 15,-25 0-15,1 25 32,24-24-32,-25 24 15,0 0 1,0 0-1,0 0-15</inkml:trace>
  <inkml:trace contextRef="#ctx0" brushRef="#br0" timeOffset="338494.4497">15478 11137 0,'-25'0'32,"25"25"-17,0 0 1,-24 0-16,24 24 0,-25-24 15,0 0-15,0 25 16,0-26 0,0-24-16,1 25 15,24 0-15,-25 0 16,0-25-16,25 25 16,0-50 15,25 25-31,-25-25 15,25 25-15,-1-25 16,1 25-16,0 0 16,0-25-16,-25 50 15,25-25-15,-25 25 16,0 0 0,0 0-16,-25-25 15,25 24-15,0 1 16,0-50 31,25 25-32,0-24-15,-1-1 0,-24 0 16,25 25 0,0-25-16,0 25 15,0 25 1,-1 0-1,-24 0 1,0-1 0,0 1-1,-24-25 32,24-25-47,0 1 16,0-1-1,0-25-15</inkml:trace>
  <inkml:trace contextRef="#ctx0" brushRef="#br0" timeOffset="338910.3347">15701 10914 0,'0'0'0,"25"0"0,0 0 15,0 0-15,-25 25 16,25-25-16,-1 0 15,-24 25-15,25-25 16,-25 24-16,25 1 16,-25 0-1,0 0 1,0 24-16,-25-24 16,25 25-16,0 0 15,0 24-15,-25-24 16,25-1-16,0 26 15,0-26-15,0 26 16,0-1-16,0-24 16,0 24-16,25-24 15,-25-1-15,-25 1 16,25-1-16,0-24 16,-24 0-16,24 0 15,-25 0-15,0-1 16,0-24-16,-24 0 15,24-24-15,-25 24 16,25-50-16,1 25 16,-1-24-16</inkml:trace>
  <inkml:trace contextRef="#ctx0" brushRef="#br0" timeOffset="339311.3868">15726 11311 0,'0'-25'16,"25"25"-1,0 25 17,0-25-32,-1 25 15,1 0-15,0-25 16,0 24-16,0-24 15,-25 25-15,24 0 16,-48-25-16,-1 25 16,0-25-1,0 25-15,-24-25 16,24 0 0,0 24-16,0-24 0,0 0 15,50 0 16,0 0-15,0-24-16,24 24 16,-24 0-16,0 0 15,0-25-15,24 25 16</inkml:trace>
  <inkml:trace contextRef="#ctx0" brushRef="#br0" timeOffset="339742.2341">16222 11237 0,'-25'24'15,"25"1"1,0 0 0,0 0-16,0 0 15,0-1-15,-24 1 16,24 0-16,0 0 15,24-25 17,1-25-17,0 25-15,0-25 16,-25 0-16,49 25 16,-24-24-16,0 24 15,0-25-15,0 25 16,0 0-16,-1 0 15,1 25-15,0-25 32,-25 24-32,-25 1 15,0 0 1,1-25 15,-1-25-15,0 25-16,0-25 15</inkml:trace>
  <inkml:trace contextRef="#ctx0" brushRef="#br0" timeOffset="339998.5495">16247 10964 0,'0'0'0,"0"24"31,25 1-31,-25 0 16,25 25 0,-25-1-16,0 1 0,0 24 15,0 1-15,0-26 16,24 26-16,-24-1 16,0-24-16,0-1 15,0-24-15,0 25 16,0-25-1,-24-25-15</inkml:trace>
  <inkml:trace contextRef="#ctx0" brushRef="#br0" timeOffset="340318.2001">16098 11658 0,'0'0'0,"-25"0"16,25 25 15,25-25-15,-25 25-16,25 0 15,0-1 1,-25 1-16,25-25 16,-1 0-16,-24 25 15,25-25-15,0 0 16,0-25-16,0 25 15,-1 0-15,1 0 16,0 0-16,0-25 16,0 25-16,0 0 15,-1-24-15,1 24 16,-25-25-16</inkml:trace>
  <inkml:trace contextRef="#ctx0" brushRef="#br0" timeOffset="340501.7093">16545 11609 0,'0'-25'0,"25"25"16,-25 25 15,0-1-31,0 1 16,0 0-16,0 0 16,0 0-16,0-1 15,0 1-15,0 0 16</inkml:trace>
  <inkml:trace contextRef="#ctx0" brushRef="#br0" timeOffset="341254.2325">17338 11237 0,'0'0'0,"-24"0"16,-1 0-16,25 24 31,0 1-31,0 25 16,25-25-16,-25 24 15,0 1-15,24-1 16,-24-24-16,0 25 15,0-25-15,25-1 16,-25 1-16,25-25 16,-25 25-16,25-50 31,0 0-15,-25 1-16,24-26 15,-24 0-15,25 1 16,-25 24-16,25-25 15,-25 1 1,25-1-16,-25 25 0,0 1 16,0-1-16,0 0 15,0 0 1,0 50 0,0 0-1,0 0 1,0-1-16,0 26 15,0-25 1,-25 0-16,25 24 16,0 1-16,-25-25 15,25 24-15,0 1 16,0-1-16,0 1 16,0 0-16,0-1 15,25 1-15,-25-1 16,0-24-16,0 25 15,-25-25-15,50 49 16,-50-49 0,25 0-16,0-1 15,-25 1-15,1-25 16,24 25-16,-25-25 16,0 0-16,0 0 15,-24 0-15,-1-25 16,0 25-16,1 0 15,-1-25-15</inkml:trace>
  <inkml:trace contextRef="#ctx0" brushRef="#br0" timeOffset="341631.251">17909 10964 0,'0'24'0,"0"1"16,0 0-1,0 0-15,0 24 16,0 1-16,-25 0 15,-24-1 1</inkml:trace>
  <inkml:trace contextRef="#ctx0" brushRef="#br0" timeOffset="376287.6526">24978 9872 0,'25'0'78,"-50"0"-31,25 25-32,0 0-15,0 0 16,-24 24-16,24-24 16,0 25-16,-25-1 15,0 1-15,25 0 16,0 24-16,-25 0 15,25-24-15,-25 24 16,0-24-16,25 24 16,-24-24-16,24 24 15,-25-24-15,25 0 16,-25 24 0,25-49-16,0 0 15,0-1 1,0-48-1,-25-1 1,25 0-16,-25 0 16,25-24-16</inkml:trace>
  <inkml:trace contextRef="#ctx0" brushRef="#br0" timeOffset="376758.3946">24929 9897 0,'25'0'31,"-1"25"-15,1 0-16,0-25 16,0 24-1,0 1-15,-1-25 0,1 25 16,0 0-16,0 0 16,0 0-16,-1-25 15,-24 24-15,25 1 16,-50 25-16,25-25 15,-49-1-15,24 1 16,-25 0-16,26 0 16,-26 0-16,25-1 15,0 1-15,-24-25 16,24 25 0,0-25-1,25-25 32</inkml:trace>
  <inkml:trace contextRef="#ctx0" brushRef="#br0" timeOffset="377398.6818">25251 10492 0,'0'25'16,"0"0"31,25-25-47,0 25 15,0 0 1,-1-1 0,1-24-1,-50 25 1,1 0 0,-1-25-1,0 25-15,0-25 16,0 0-16,1 0 15,-1 0 1,25 25 15,25-25-15,-1 0-16,1 0 16,0 24-16,0-24 15,0 0-15,-1 25 16,1-25-16,0 0 15,0 0-15,-25 25 16,0 0 0,-25 0-16,0-25 15,25 24-15,-25 1 16,1-25-16,-1 25 16,0-25-16,0 25 15,0-50 16,50 0-15,0 25-16,-25-25 16</inkml:trace>
  <inkml:trace contextRef="#ctx0" brushRef="#br0" timeOffset="377910.3294">25623 10492 0,'0'0'0,"25"0"32,0 0-17,-25 25 1,0 0-16,0 0 15,-25 0-15,25-1 16,0 1-16,-25 0 16,25 0-16,0 0 15,0-1 1,-25 1-16,25 0 16,25 0-1,0 0 1,-25-1-1,25-24-15,0 0 16,-1 0-16,1 0 16,0 0-16,0 0 15,24 0-15,-24-24 16,0 24-16,0 0 16,0 0-16,0 0 15,-1 0 1,-24-25-1,-24 25 1,24-25 0,-25 0-16</inkml:trace>
  <inkml:trace contextRef="#ctx0" brushRef="#br0" timeOffset="378238.4502">25871 10517 0,'25'0'31,"-25"25"-31,-25 0 16,25 24-1,0-24-15,0 25 16,-25-1-16,1 1 15,24 0-15,-25-1 16,25 1-16,-25-1 16,25-24-16,0 25 15,0-25-15,0-1 16,25-24 15,0-24-15</inkml:trace>
  <inkml:trace contextRef="#ctx0" brushRef="#br0" timeOffset="378469.8312">26144 10964 0,'0'0'0,"0"-25"94</inkml:trace>
  <inkml:trace contextRef="#ctx0" brushRef="#br0" timeOffset="379117.6277">27558 10418 0,'0'0'0,"0"25"16,-25-25-16,0 0 31,50 25-31,0-25 16,0 24-16,0-24 15,-1 0-15,1 25 16,0-25-16,0 0 16,0 0-16,-1 0 15</inkml:trace>
  <inkml:trace contextRef="#ctx0" brushRef="#br0" timeOffset="379726.0828">27211 10765 0,'0'0'0,"25"25"32,-1-25 14,1 0-30,0 0 0,0-25-16,0 25 15,-1 0-15,26 0 16,-25 0-16,24 0 16,1 0-16,0 0 15,-1 0-15,1 0 16,-25 0-16,24 0 15,1 0-15,-1 0 16,-24 0-16,25 25 16,-25-25-1,-1 0-15,1 0 0,0 0 16,0 0 31,-50-25 62,0 25-109,0 0 16</inkml:trace>
  <inkml:trace contextRef="#ctx0" brushRef="#br0" timeOffset="696134.3486">15230 6945 0</inkml:trace>
  <inkml:trace contextRef="#ctx0" brushRef="#br0" timeOffset="712582.1432">5854 13643 0,'0'0'0,"25"24"31,0-24-15,-1-24-1,1 24 1,0 24 31,-25 1-16,25 0 79,-50-50-32,0 25-63,0-25 1,1 1 0,-1-1-1,0 0 1,0 25-1,0 0-15,0 0 16,1 0-16,-1 0 16,0 0-16,0 0 15,0 25-15,1-25 16,-1 25 0,0-25-1,25 24-15,0 1 16,25 0-1,-25 0-15,25-25 16,-25 25-16,24-1 16,1 1-1,0 0-15,0-25 16,0 25-16,-1 0 16,1-1-16,0 1 15,0 0 1,-25 0-16,25-25 15,-25 25-15,25-1 16,-25 1-16,-25 0 16,0 0-1,0-25-15,-25 0 16,26 0-16,-1 0 16,0-25-16,0 25 15,0-25-15,25 0 16,0-49-1,25 49-15,0-24 16,0 24-16,24 0 16,-24-25-16,0 26 15,25-1-15,-25 0 16,-1 25-16,-24-25 16,25 25-16</inkml:trace>
  <inkml:trace contextRef="#ctx0" brushRef="#br0" timeOffset="713175.687">5556 14139 0,'0'0'0,"-49"-25"0,-1 0 16,25 0-16,-24-24 15,24 24-15,0-25 16,-25 1-16,50-1 15,-24 0-15,24 1 16,24 24-16,1-25 16,25 1-16,24-1 15,-24 1-15,24-1 16,25 25-16,-24 25 16,-1 0-16,-24 0 15,24 25-15,-24 25 16,0-1-16,-1 1 15,-24 24 1,0-24-16,-25 24 0,0 1 16,0-26-1,0 1-15,-25-1 16,0 1-16,0 0 16,1-26-16,-1 26 15,0-50-15,-25 25 16,26-25-16,-1 0 15,-25 0-15,25 0 16,0-25-16,1 25 16,-1-25-16,25 0 15,25 1-15</inkml:trace>
  <inkml:trace contextRef="#ctx0" brushRef="#br0" timeOffset="713518.7823">6796 13444 0,'0'25'16,"-24"-25"0,24 25-16,0 0 15,0-1-15,0 1 16,0 0-16,0 25 16,0-26-16,0 1 15,-25 0-15,25 25 16,0-26-1,0 1-15</inkml:trace>
  <inkml:trace contextRef="#ctx0" brushRef="#br0" timeOffset="713870.4156">6871 13271 0,'0'0'0,"0"-25"0,0 0 16,25 25 31,0 0-47,24 0 15,-24 25-15,0-25 16,24 0-16,1 25 15,-25-25-15,0 24 16,24-24-16,-24 25 16,0-25-16,0 25 15,-25 0-15,24 0 16,-24-1-16,-24 1 16,24 0-16,-25 0 15,25 0-15,-25-1 16,0 1-16,0-25 15</inkml:trace>
  <inkml:trace contextRef="#ctx0" brushRef="#br0" timeOffset="714117.753">6945 13469 0,'-24'0'32,"24"25"-32,0 0 15,0-1 1,24 1-16,-48 0 16,24 25-16,0-26 15,0 1-15,0 0 16</inkml:trace>
  <inkml:trace contextRef="#ctx0" brushRef="#br0" timeOffset="714749.6012">6970 13469 0,'0'-25'0,"25"50"62,0-25-46,-25 25-1,0 0-15,0-1 16,-25 1-16,0 0 31,0 0-31,1-25 16,-26 25-16,25-1 15,0-24-15,0 25 16,1-25-16,-1 0 16,50 25 15,-1-25-15,1 0-16,0 0 15,0 0-15,0 0 16,0 0-1,-1 0-15,-24 25 0,25-25 16,-50 0-16,25 25 16,-24-25-16,-1 24 15,-25-24-15,25 25 16,-24-25-16,24 0 16,-25 25-16,25-25 15,1 0-15,-1 0 16,50 0 15,-1 0-15,26 0-16,0-25 15,-1 25 1,-24 0-16,50-25 16,-26 25-1,-24 0 1</inkml:trace>
  <inkml:trace contextRef="#ctx0" brushRef="#br0" timeOffset="715007.9151">6896 13643 0,'0'24'32,"-25"1"-32,25 0 15,-25 0-15,25 0 16,-25 24 0,0-24-16,1 0 0,-26 24 15,25-24-15,0 0 16,-24 0-1,24 0-15,0-25 16</inkml:trace>
  <inkml:trace contextRef="#ctx0" brushRef="#br0" timeOffset="715192.4182">6821 13841 0,'0'0'0,"25"0"0,0-25 16,25 25-16,-26 0 15,26 0-15,-25 0 16,24 0-16,1 25 16,-25-25-16,0 0 15,-1 25-15,1-25 16</inkml:trace>
  <inkml:trace contextRef="#ctx0" brushRef="#br0" timeOffset="715662.3135">6896 13940 0,'0'0'15,"-25"25"-15,0-25 0,0 0 16,25 25-16,0 0 16,25-25-16,-25 24 15,0 1 1,0 0-16,-25 0 15,25 0-15,0-1 16,0 1 0,0-50-1,25 1 1,-25-1 0,0 0-16,25 0 15,0 0-15,0 1 16,-1 24-16,1-25 15,0 25 1,0 0-16,0 0 16,-1 25-16,1-25 15,0 0-15,0 24 16,0-24 0,-25 25-1,-25-25 1,25 25-1,-25-25-15,0 0 16,0-25 0,1 25-16,24-25 15</inkml:trace>
  <inkml:trace contextRef="#ctx0" brushRef="#br0" timeOffset="715853.801">6945 13915 0,'0'0'0,"25"0"15,-25-24-15,0 48 32,0 1-32,25 0 15,-25 25-15,0-26 16,0 51-16,0-26 16,0 26-16,25-1 15,-25-24 1,0 0-16</inkml:trace>
  <inkml:trace contextRef="#ctx0" brushRef="#br0" timeOffset="716213.8373">7565 13692 0,'0'0'0,"-24"0"16,48-25 30,1 25-46,0 0 16,0 0-16,0-24 16,24 24-16,-24 0 15,0 0-15,0-25 16,-1 25-16,1 0 16</inkml:trace>
  <inkml:trace contextRef="#ctx0" brushRef="#br0" timeOffset="716717.4903">7689 13320 0,'-24'-25'0,"24"50"47,0 0-31,24 0-16,-24 0 15,0 24-15,25 1 16,-25 24-16,0-24 16,0 24-16,0-24 15,25 24-15,-25-24 16,0 24-16,0-24 15,0-25-15,0 24 16,0-24-16,0 0 16,0 0-1,-25-50 1,0 0 0,25 0-16,-24 0 15,-1 1-15,0-1 16,0 0-16,0 0 15,25 0 17,0 1-17,25 24-15,-25-25 16,25 25-16,0-25 16,0 0-16,24 0 15,-24 1-15</inkml:trace>
  <inkml:trace contextRef="#ctx0" brushRef="#br0" timeOffset="716941.9036">8062 13246 0,'0'0'0,"0"25"31,0-1-31,-25 1 16,25 0-16,-25 0 15,25 24 1,-25-24-16,0 0 0,25 0 16,-25 0-16,1-25 15,24 24-15,-25-48 16</inkml:trace>
  <inkml:trace contextRef="#ctx0" brushRef="#br0" timeOffset="717758.2456">7863 13246 0,'0'0'0,"0"25"47,-25-1-47,25 1 15,0 0-15,0 0 16,0 0-16,0-1 15,0 1-15,0 0 16,25 0-16,-25 0 16,25-1-1,0-24-15,-1 0 16,1 0-16,0 0 16,0 0-16,0 0 15,-25 25 1,-25 0-1,25 0-15,-25 0 16,0 24-16,0-24 16,1 25-1,24-26-15,-25 26 0,0-25 16,25 0-16,0-1 16,0 1-16,0 0 15,0 0 1,0 0-1,0-50 32,0 0-31,0 0 0,0-24-16,0 24 15,0-25-15,25 25 16,-25 1-16,25-1 15,-25 0-15,24 25 16,-24-25 0,25 50-1,0-25-15,0 0 16,0 25 0,0-25-16,-1 25 15,1-25 1,-25 24-1,25 1-15,0 0 16,-25 0 0,0 24-16,0-24 15,0 25-15,0-1 16,0 1-16,0-25 16,0 0-1,0-1-15,0 1 16,0 0-16,0-50 31</inkml:trace>
  <inkml:trace contextRef="#ctx0" brushRef="#br0" timeOffset="718086.3692">8012 13866 0,'0'0'0,"25"25"47,0-25-47,-1 24 15,-24 1-15,25-25 16,0 25-16,-25 0 16,25-25-16,-50 25 15,0-1 16,0 1-31,1-25 0,-1 25 16,0-25-16,25-25 63,25 25-48</inkml:trace>
  <inkml:trace contextRef="#ctx0" brushRef="#br0" timeOffset="718542.1502">8706 13320 0,'0'0'0,"0"25"47,25-25-47,0 25 16,-25 0-16,0-1 16,25 1-1,-25 0-15,0 25 16,0-26-16,0 1 15,0 0-15,0 0 16,-25 0 0,25-1-16,0 1 15,0 0-15,0 0 16,0 0-16,0-1 16,0 1-16,0 0 15,0 0 1,0 0-16,-25-25 47,0-25-32</inkml:trace>
  <inkml:trace contextRef="#ctx0" brushRef="#br0" timeOffset="718765.5648">8558 13618 0,'0'25'31,"-25"-1"-31,25 1 16,-25 0-16,25 0 15,-25 0-15,25-1 16,25 1-1,0-50 1,0 25-16</inkml:trace>
  <inkml:trace contextRef="#ctx0" brushRef="#br0" timeOffset="718997.9439">8930 13618 0,'0'0'0,"0"25"0,-25-25 15,25 24-15,-25 1 16,25 0-16,-25 0 16,25 0-1,0-1 1,25-24 0,-25 25-16,25-25 31,0 0-31,-1 0 0</inkml:trace>
  <inkml:trace contextRef="#ctx0" brushRef="#br0" timeOffset="719413.8314">8334 13816 0,'0'0'0,"-24"0"16,-1 0-16,25 25 16,0 0-1,25 0 1,-1-1 0,-24 1-16,0 0 15,25 0-15,-25 0 16,25-1-16,-25 1 15,25-25-15,0 25 16,-1-25-16,26 0 16,0 0-16,-1-25 15,1 25-15,24 0 16,-24-25-16,24 25 16,-24-24-16,-1 24 15,-24 0 1,0-25-16,0 25 15,0 0-15,-25-25 47</inkml:trace>
  <inkml:trace contextRef="#ctx0" brushRef="#br0" timeOffset="719627.2941">9103 13791 0,'25'25'32,"-25"0"-17,0 0-15,0 24 16,0-24 0,0 0-16,0 0 15,0 0-15,0-1 16</inkml:trace>
  <inkml:trace contextRef="#ctx0" brushRef="#br0" timeOffset="720133.9057">9500 13519 0,'25'24'47,"0"-24"-31,-25 25 0,25-25-16,-1 25 15,-24 0 1,0 0-1,-24-1 1,24 1 0,-25 0-16,0 0 0,0-25 15,0 25-15,1-1 16,-1-24 0,0 25-16,0-25 31,50 0 0,0 0-15,0 0-16,-1-25 15,26 25-15,-25 0 16,0-24-16,-1 24 16,1 0-16,0-25 15,-50 0 16</inkml:trace>
  <inkml:trace contextRef="#ctx0" brushRef="#br0" timeOffset="720398.2753">9475 13370 0,'0'0'0,"0"25"31,0-1-15,0 1-16,25 0 15,-25 25-15,0-1 16,0 1-16,0-1 16,0 1-16,0 0 15,0-1-15,0 1 16,0-25-1,0-1-15,0 1 16</inkml:trace>
  <inkml:trace contextRef="#ctx0" brushRef="#br0" timeOffset="720782.2483">9649 13469 0,'0'-25'16,"25"50"15,0-25-31,-1 25 16,1-25-1,-25 25-15,25-25 16,-25 24-16,25-24 15,0 25-15,-25 0 16,24 0 0,-24 0-16,0-1 15,0 1 1,-24 0-16,24 0 16,-25 0-16,25-1 15,-25 1-15,0 0 16,0-25-1,1 25-15,-1-25 16,0 0-16,0 0 16,0-25-16</inkml:trace>
  <inkml:trace contextRef="#ctx0" brushRef="#br0" timeOffset="721013.6298">9649 13643 0,'0'0'0,"0"-25"0,25 25 15,-25 25 1,25-25 0,-25 24-16,24 1 0,1 25 15,0-25-15,-25-1 16,25 1-16,0 0 16,-1 0-16,1 0 15,0-25 1,0 24-16,-25-48 15</inkml:trace>
  <inkml:trace contextRef="#ctx0" brushRef="#br0" timeOffset="721654.4229">10294 13568 0,'25'0'31,"0"0"-15,-1-25-1,26 25-15,-25 0 16,24-24-16,1 24 15,0 0 1,-1 0-16,-24 0 0,0 24 16</inkml:trace>
  <inkml:trace contextRef="#ctx0" brushRef="#br0" timeOffset="722215.969">10368 13196 0,'0'-25'0,"0"50"31,25 25-15,-25-25-1,0 24-15,25 100 16,-25-75 0,0 1-16,25-1 15,-25 1-15,0-1 16,0 0-16,0-24 16,0 0-16,0-1 15,0-24-15,0 0 16,-25-50 15,25 0-31,-25 0 16,25 1-1,-25-26-15,1 0 16,-1 26-16,25-26 16,-25 25-16,0 0 15,0 1-15,25-1 16,-24 25-1,24 25-15,0-1 16,0 1 0,24-25 15,1-25-15,0 25-16,0-24 15</inkml:trace>
  <inkml:trace contextRef="#ctx0" brushRef="#br0" timeOffset="722510.1618">10517 13717 0,'0'25'0,"-25"0"15,1-25 1,-1 24 0,25 1 15,25 0 0,-1-25-15,1 25-16,0-25 15,0 0-15,24 25 16,-24-25-16,0 0 16,25 0-16,-26 0 15,1 0-15,-25-25 31,-25 25-31,1-25 16</inkml:trace>
  <inkml:trace contextRef="#ctx0" brushRef="#br0" timeOffset="722718.6067">10691 13122 0,'0'0'0,"25"24"32,-25 1-32,24 0 15,1-25-15,0 50 16,-25-25 0,25-1-16,-25 1 15,25 0-15</inkml:trace>
  <inkml:trace contextRef="#ctx0" brushRef="#br0" timeOffset="723136.0336">11162 13047 0,'0'0'0,"25"0"31,0 0-31,-25 25 16,25-25-16,-1 25 15,1 0-15,0-25 16,0 49-16,-25-24 16,25 0-16,-50 0 15,25 0 1,-25-1-16,0 1 0,0 0 15,1 0 1,-1-25-16,0 25 16,0-25-1,25 24-15,25-24 47,0 0-47,0 0 16,-1-24-16,1 24 15,0 0-15,0 0 16</inkml:trace>
  <inkml:trace contextRef="#ctx0" brushRef="#br0" timeOffset="723461.655">11162 13320 0,'-25'25'32,"25"0"-1,0 0-15,0-1-16,0 1 15,0 0-15,25-25 0,-25 25 16,0 0-1,25-1-15,0 1 16,0-25 0,-1 0-1,1 0-15,25 0 16,-25 0-16,-1-25 16,1 25-16</inkml:trace>
  <inkml:trace contextRef="#ctx0" brushRef="#br0" timeOffset="723782.3251">11013 13791 0,'0'0'0,"0"25"31,25-50-31,0 25 16,24 0-16,1 0 15,-25 0 1,25 0-16,-1 0 16,1-24-16,-1 24 15,-24 0-15,0 0 16,0 0-16,0 0 15,-25-25 17,-25 25-32</inkml:trace>
  <inkml:trace contextRef="#ctx0" brushRef="#br0" timeOffset="724166.2983">11336 13692 0,'0'0'0,"-25"-25"16,25 50 31,0 0-32,0 0-15,25 0 16,-25 24 0,0-24-16,0 25 0,0-26 15,0 26 1,0-25-16,0 0 15,25-1-15,-50 1 0,25 0 32,-25-25-17,0-25-15,0 25 16,1-25 0,-1 1-16,-25-1 15,50 0-15,-25 25 16,0-25-16,25 0 15,25 1 1,0 24-16,0-25 16,0 25-16,0-25 15</inkml:trace>
  <inkml:trace contextRef="#ctx0" brushRef="#br0" timeOffset="724366.7645">11906 13494 0,'0'25'16,"0"-1"15,25-24-31,-25 25 15</inkml:trace>
  <inkml:trace contextRef="#ctx0" brushRef="#br0" timeOffset="724542.293">11906 13742 0,'0'0'0,"0"25"16,-25-1-1,50-24-15,-25 25 32,25-25-17</inkml:trace>
  <inkml:trace contextRef="#ctx0" brushRef="#br0" timeOffset="725413.4942">13419 13419 0,'0'0'0,"50"0"94,-25 0-79,0 0-15,-1 0 16,26 0-16,-25 0 15,0 0-15,-1 0 16,1 0-16,0 25 16,0-25-1,-50 25-15,0 0 16,25 0 0,-25-1-1,1 1-15,-1 0 16,0 0-16,0 0 15,0-1-15,1-24 16,-1 25-16,25 0 16,-25-25-16</inkml:trace>
  <inkml:trace contextRef="#ctx0" brushRef="#br0" timeOffset="725645.8726">13444 13494 0,'25'25'31,"-25"-1"-31,25-24 16,0 25-16,-1 0 15,1 0-15,25 0 16,-25-1-16,-1 1 15,1 0 1,0-25-16,0 25 0</inkml:trace>
  <inkml:trace contextRef="#ctx0" brushRef="#br0" timeOffset="725847.335">13841 13469 0,'0'0'0,"25"0"31,0-25-31,-1 25 16,26 0-16,-25 25 16,0-25-16,24 0 15,-49-25-15</inkml:trace>
  <inkml:trace contextRef="#ctx0" brushRef="#br0" timeOffset="726287.1588">13891 13022 0,'24'25'31,"-24"0"-15,0 0 0,0 24-16,0 1 15,0 0-15,25 24 16,-25 1-16,0-1 15,0 25-15,0-24 16,25-1-16,-25 0 16,0 1-16,25-1 15,-25 1-15,0-26 16,0 1-16,-25-1 16,25 1-16,-25-25 15,25 0-15,-25-1 16,1-24-16,-1 0 15,0 0-15,0 0 16,0-24-16,1-1 16,-1 0-16</inkml:trace>
  <inkml:trace contextRef="#ctx0" brushRef="#br0" timeOffset="726502.1643">13816 13667 0,'0'0'0,"25"0"31,-25 25-15,25-25-16,-25 25 15,25-25-15,-1 25 16,1-25-16,0 25 15</inkml:trace>
  <inkml:trace contextRef="#ctx0" brushRef="#br0" timeOffset="726974.963">14362 13395 0,'-25'0'16,"50"0"15,0 24-15,0-24 0,-1 0-16,1 25 15,0-25-15,0 25 16,-25 0-16,25 0 15,-50-25-15,25 24 16,-25 1-16,0-25 16,0 25-16,1 0 15,-1-25-15,0 0 16,0 25-16,0-25 16,0 0-1,50 0 32,0 0-47,0 0 16,25 0-16,-26-25 15,1 25-15,0 0 16,0 0 0,-25-25-1,25 25 1</inkml:trace>
  <inkml:trace contextRef="#ctx0" brushRef="#br0" timeOffset="727270.1739">14461 13246 0,'0'0'0,"0"25"47,0 24-47,0-24 15,0 25-15,-25-1 16,25 26-16,0-26 16,0 1-16,0-1 15,0-24-15,0 0 16,25 0-16,-25 0 15,25-25 1</inkml:trace>
  <inkml:trace contextRef="#ctx0" brushRef="#br0" timeOffset="727615.2502">14610 13246 0,'0'0'0,"0"-25"16,25 25-16,0 25 15,-1-25 1,26 0-16,-25 25 16,0-25-16,-1 24 15,1 1-15,0 0 16,-25 0-1,25 0-15,-50-1 0,25 1 16,-25 0-16,0 0 16,1 24-1,-1-24-15,0 0 0,0 0 16,0-25-16,1 25 16,-1-1-1,0-24-15,0 0 16,25-24-16</inkml:trace>
  <inkml:trace contextRef="#ctx0" brushRef="#br0" timeOffset="727805.7405">14635 13494 0,'25'0'16,"-1"0"-1,1 25 1,0-1-16,0 1 15,0 0-15,-1 0 16,1 0-16,0-25 16,0 24-16,0 1 15,-1-25-15,-24 25 16</inkml:trace>
  <inkml:trace contextRef="#ctx0" brushRef="#br0" timeOffset="728078.5203">15156 13444 0,'0'0'0,"24"0"15,26 0 1,-25 0-16,24 0 15,-24-25-15,25 25 16,0 0-16,-26-24 16,26 24-16,-25 0 15,0 0-15,-1-25 16,1 25-16</inkml:trace>
  <inkml:trace contextRef="#ctx0" brushRef="#br0" timeOffset="728589.6636">15280 12973 0,'0'0'0,"0"25"16,0-1 0,24 1-16,-24 0 15,25 25 1,-25 24-16,25-24 0,-25 24 16,0 1-16,0-1 15,0 0 1,0 1-16,0-26 15,0 1-15,0 0 16,-25-1-16,25-24 16,0 0-1,-25-50 32,25 0-47,-24-24 16,24 24-1,-25 0-15,25 0 0,-25 0 16,25 1-16,-25 24 16,0 0-16,25 24 15,-24 1 1,48-25 0</inkml:trace>
  <inkml:trace contextRef="#ctx0" brushRef="#br0" timeOffset="728926.2914">15503 13593 0,'0'25'16,"-25"0"-1,0-1 1,25 1-1,-24-25 1,48 25 0,1 0-1,0 0 1,0-25 0,0 24-1,-1-24-15,1 0 16,0 0-1,0-24 1,-50 24 0,25-25-16,0 0 15,-25 0-15</inkml:trace>
  <inkml:trace contextRef="#ctx0" brushRef="#br0" timeOffset="729117.7759">15528 13047 0,'25'0'16,"-1"25"0,1 0-1,0 0-15,0-1 16,-25 1-1</inkml:trace>
  <inkml:trace contextRef="#ctx0" brushRef="#br0" timeOffset="729751.5887">15974 12998 0,'0'0'0,"25"0"63,0 0-63,0 24 15,-1-24 1,1 25-16,25 0 16,-25 0-16,-1 0 15,-24-1-15,25 1 16,-50 0-16,25 0 15,-24 0-15</inkml:trace>
  <inkml:trace contextRef="#ctx0" brushRef="#br0" timeOffset="729903.1831">16024 13295 0,'0'0'0,"-50"25"15,25 0 1,50-25 31,0 0-32,0 0-15,0-25 16,-1 25 0</inkml:trace>
  <inkml:trace contextRef="#ctx0" brushRef="#br0" timeOffset="730285.6651">15900 13196 0,'0'25'47,"-25"25"-16,25-26-31,0 1 15,0 0-15,0 0 16,0 0-16,0-1 16,25-24-16,-25 25 15,25 0 32,-1-50-31,1 25-16,0 0 15,25-25-15,-26 25 16,26 0-16,-25 0 16,0 0-16</inkml:trace>
  <inkml:trace contextRef="#ctx0" brushRef="#br0" timeOffset="730575.4283">15801 13593 0,'24'0'63,"1"0"-63,0 0 15,0 0-15,24 0 16,1 0-16,0 0 16,-26 0-16,26-25 15,-25 25-15,0 0 16,-1 0-16</inkml:trace>
  <inkml:trace contextRef="#ctx0" brushRef="#br0" timeOffset="731023.2213">16049 13494 0,'24'0'62,"1"25"-62,-25-1 16,0 1-16,25 0 16,-25 25-16,0-26 15,0 26-15,0-25 16,0 0-16,0-1 16,0 1-16,0 0 15,0 0-15,0 0 16,-25-25-1,25-25 1,-25 25-16,1-25 16,-1 0-1,25 0-15,-25-24 16,25 24 0,25 25-1,-25-25 1,25 25-16,-1-25 15,1 25 1,0-24-16,0-1 16</inkml:trace>
  <inkml:trace contextRef="#ctx0" brushRef="#br0" timeOffset="731558.3161">16594 13097 0,'-24'0'16,"48"0"15,-24 25-15,25-1-1,-25 1-15,0 25 16,-25-25-16,25 0 16,-24 24-16,24-24 15,-25 0-15,25 0 16,0-1-16,-25 1 16,0 0-1,25 0 1,25-25-1,-25 25-15,0-1 16,25 1 0,-25 0-16,25-25 15,-25 25-15,0 0 16,24-25-16,-24 24 16,-24-24-16,24 25 15,-25-25 16,0 0-15,25-25 0,0 1-1,25-1 1</inkml:trace>
  <inkml:trace contextRef="#ctx0" brushRef="#br0" timeOffset="731775.7411">16743 13320 0,'0'0'0,"25"0"31,-25-25-15,25 25-16,0 0 15,-1 0-15,1 0 16,0 0-16,0 0 15,0 0-15,-1-24 16,1 24-16,0 0 16</inkml:trace>
  <inkml:trace contextRef="#ctx0" brushRef="#br0" timeOffset="732055.005">16892 12998 0,'0'0'0,"-25"-25"16,25 50 31,0-1-47,0 1 15,0 25-15,0-25 16,0 24-1,0 1-15,0 0 0,0-1 16,0-24-16,0 25 16,0-1-1,-25-24-15,25 0 16</inkml:trace>
  <inkml:trace contextRef="#ctx0" brushRef="#br0" timeOffset="732569.6587">16743 13519 0,'0'0'0,"-25"0"16,50 24 31,0-24-31,25 0-1,-26 25-15,1-25 16,0 0-16,0 0 15,0 0-15,-1 0 16,1 0 0,-25 25-16,-25 0 31,1 0-31,-1-25 16,0 24-1,0 1-15,0 0 16,25 0-16,-24-25 15,-1 25-15,0-1 16,50-24 31,0-24-31,-1 24-1,1 0-15,0 0 16,0 0-1,24 0-15,-24-25 0,25 25 16,-25 0 0,-1 0-1,1 0 1,-50-25-16</inkml:trace>
  <inkml:trace contextRef="#ctx0" brushRef="#br0" timeOffset="732829.95">17140 13593 0,'25'0'15,"-25"25"1,25-25-16,-1 25 31,-24-1-31,25-24 16,-25 25-16,25 0 15,-25 0-15,0 0 16,0-1-16,0 1 16,25-25 31</inkml:trace>
  <inkml:trace contextRef="#ctx0" brushRef="#br0" timeOffset="732957.6088">17587 13767 0</inkml:trace>
  <inkml:trace contextRef="#ctx0" brushRef="#br0" timeOffset="760855.5286">21084 12849 0,'-25'0'47,"25"25"46,0-1-77,0 1 0,0 0-16,25 25 15,-25-1 1,25 1-16,-25 24 16,0-24-16,0 24 15,0 1-15,0-1 16,0 1-16,0-1 15,0-24-15,0-1 16,0 1-16,0-1 16,0 1-1,0-25-15,0 0 16,-25-25 0,25-25-1,-25 25-15,25-25 16</inkml:trace>
  <inkml:trace contextRef="#ctx0" brushRef="#br0" timeOffset="761543.1986">21059 12824 0,'0'-25'0,"25"25"93,0 25-77,0-25-16,-1 25 16,1-25-1,25 25-15,-25-25 0,24 24 16,-24-24 0,0 25-16,24 0 15,-24-25-15,-25 25 16,25-25-16,-25 25 15,-25-1-15,0 1 16,1-25-16,-1 25 16,0 0-16,-25 0 15,26-1-15,-1-24 16,-25 25-16,25-25 16,1 25-16,-1-25 15,25 25 1,-25-25-1,50 0 32</inkml:trace>
  <inkml:trace contextRef="#ctx0" brushRef="#br0" timeOffset="762294.2057">21605 13320 0,'-25'0'15,"50"0"16,-25 25-15,25-25-16,-1 25 16,1-25-1,-25 25 1,25-25 0,-50 24-16,0 1 15,1-25 1,-1 25-16,0-25 0,0 25 15,0-25-15,1 25 16,-1-1 0,50-48 46,-1 24-62,1 0 16,0 0-16,0 0 15,0 0-15,-1 24 16,1-24 0,-25 25-16,0 0 15,-25-25 1,25 25-16,-24-25 16,-1 25-1,0-25-15,0 0 16,25 24-1,-25-24-15,25-24 16,-24 24 0</inkml:trace>
  <inkml:trace contextRef="#ctx0" brushRef="#br0" timeOffset="762728.0484">21853 13370 0,'0'-25'0,"0"50"47,0 0-32,0-1 1,0 1-16,0 0 16,0 0-16,0 0 15,0-1-15,0 1 16,0 0-16,0 0 16,0 0-1,25-25-15,-25 24 16,25-24-1,-1 0-15,1-24 16,0 24-16,0 0 16,0 0-16,-1 0 31,1 0-31,-25-25 16,25 25-1</inkml:trace>
  <inkml:trace contextRef="#ctx0" brushRef="#br0" timeOffset="763062.6573">22051 13370 0,'0'0'0,"0"25"47,0-1-32,0 1-15,-24 0 16,24 25 0,0-26-16,-25 26 0,25 0 15,0-26-15,0 26 16,0-25-1,0 24-15,0-24 16,0 0 0,0 0-16,0-50 31,25 0-31</inkml:trace>
  <inkml:trace contextRef="#ctx0" brushRef="#br0" timeOffset="763526.9308">23267 13122 0,'-25'24'15,"50"-24"17,0 25-32,-1-25 15,26 0 1,-50 25-16,25-25 15,0 0-15,-1 0 16</inkml:trace>
  <inkml:trace contextRef="#ctx0" brushRef="#br0" timeOffset="763767.2974">23217 13370 0,'0'0'16,"25"0"31,0 0-47,0 0 16,-1 0-16,1 0 15,0 25-15,25-25 16,-26 0-16,1 0 15,0 0-15,0 0 16,-25 24-16</inkml:trace>
  <inkml:trace contextRef="#ctx0" brushRef="#br0" timeOffset="764176.2088">22969 13618 0,'0'0'0,"25"0"47,0 0-31,24 0-1,1 0-15,0-25 0,24 25 16,-24 0 0,24 0-16,-24-25 15,-1 25-15,1 0 16,-1 0-16,1 0 16,-25 0-16,24 0 15,-24 0-15,0 0 16,0 0-1</inkml:trace>
  <inkml:trace contextRef="#ctx0" brushRef="#br0" timeOffset="798677.5715">5978 15677 0,'0'0'0,"0"-25"16,-25 25-16,25-25 15,-25 25-15,1-25 16,-1 25 0,0 0-1,0 0 1,0 25 0,0-50-1,1 25 16,-1-25 1,0 25 15,0-24 15,25 48-46,-25-24-1,25 25-15,-24 0 16,24 0 0,0 0-16,0-1 15,24-24-15,-24 25 16,0 0-1,0 0 1,25-25 15,0 0-15,0-25 0,0 25-16,-1-25 31,1 25-31,0-25 15,0 25-15,-25-24 16,25-1-16,-25 0 16,25 25-16,-25-25 15,24 25-15,-24-25 16,-24 50 31,-1 0-32,25 25 1,-25-26-16,25 1 16,0 25-1,-25-25-15,25 24 0,0-24 16,0 25-16,0-26 16,25 1-1,-50 0-15,25 0 16,25-50 31</inkml:trace>
  <inkml:trace contextRef="#ctx0" brushRef="#br0" timeOffset="799303.4478">5556 15974 0,'0'0'0,"-25"-25"0,1 1 16,-1-26-16,0 25 16,0-24-16,0 24 15,25-25-15,-24 25 16,24-24-16,-25-1 16,25 25-16,0-24 15,0 24-15,25-25 16,-25 26-16,24 24 15,1-25 1,0 0-16,0 0 16,24 25-16,1 0 15,0-25-15,-1 50 16,26-25-16,-26 25 16,1 0-16,0 0 15,-26 24-15,26 1 16,-25-1-16,0 26 15,-25-26-15,24 1 16,-24 24-16,-24-24 16,24 0-16,-25-1 15,0 1-15,0-25 16,0 24-16,-24-24 16,24 0-16,-25-25 15,25 25-15,1-25 16,-1 0-16,0 0 15,0-25-15,0 25 16,1-25 0,24 0-16,-25 0 15,25 1-15</inkml:trace>
  <inkml:trace contextRef="#ctx0" brushRef="#br0" timeOffset="800533.6612">7342 15205 0,'-25'25'31,"50"0"16,-25 0-32,25-25-15,0 24 16,-25 1-16,25 0 16</inkml:trace>
  <inkml:trace contextRef="#ctx0" brushRef="#br0" timeOffset="801214.3674">7243 15503 0,'-25'0'0,"25"25"31,25 0-15,0-25-16,0 0 15,-25 24-15,24-24 16,1 25-16,0-25 16,-25 25-16,25-25 15,-25 25-15,0 0 16,0-1 0,-25-24-16,25 25 15,-25 0 1,0 0-1,1-25 1,24 25 0,24-1 15,1 1-15,0-25-1,0 25 1,0 0-1,-1-25-15,1 25 0,-25-1 32,-25-24-17,1 25 1,-1-25-16,0 0 16,-25 0-16,26 0 15,-1 0-15,0 0 16,0 0-16,0 0 15,25-25-15,-24 25 16,48-24-16,-24-1 16,25 0-1,0 0-15,0 0 16,24-24-16,1 24 16,-25 0-16,24 0 15</inkml:trace>
  <inkml:trace contextRef="#ctx0" brushRef="#br0" timeOffset="801965.8694">7739 15304 0,'25'25'78,"0"-25"-63,-1 25-15,1 0 16,-25 0 0,0 0-1,-25-1-15,25 1 16,-24 0-1,24 0 1,24 0 0,1-25-1,-25 24 1,25-24 0,0 25-16,0 0 31,-50 0-16,0-25 1,25 25 0,-25-25-16,0 24 15,1-24 1,-1 0-16,0-24 16,0 24-1,25-25-15,-25 25 16,25-25-16,0 0 15,0 0-15,-24 1 16,24-1 0,0 50 15,24-25-15,-24 24-1,0 1-15,0 0 0,0 0 16,0 0-16,0 24 15,0-24 1,0 0-16,0 0 16,0-1-16,25-24 15,0-24 1,-25-1 0,25 0-16,24-25 15</inkml:trace>
  <inkml:trace contextRef="#ctx0" brushRef="#br0" timeOffset="802280.0635">8062 15156 0,'24'24'16,"-48"-24"-16,24 25 15,0 0-15,-25 0 16,25 0-16,-25-1 16,25 1-1,-25 0-15,25 0 16,25 0 0,0-25-1,-25 25 1,25-25-16,24 0 15,-24 0-15,0 0 16,0 0-16,-1 0 16</inkml:trace>
  <inkml:trace contextRef="#ctx0" brushRef="#br0" timeOffset="802534.3876">8012 15652 0,'0'0'0,"0"25"16,25-1-1,-25 1-15,0 0 16,0 0 0,25 0-16,-25-1 15,0 1-15,0 0 16,-25-25-16,25 25 15,-25 0 1,25-50 0</inkml:trace>
  <inkml:trace contextRef="#ctx0" brushRef="#br0" timeOffset="802894.4244">8260 15528 0,'0'0'0,"0"25"47,0-1-47,0 1 16,0 0-16,0 25 15,0-1-15,0 1 16,0 24-16,0 1 15,0-1-15,0 0 16,0 26-16,0-26 16,0 25-16,0-24 15,0-1-15,0-24 16,0-1-16,0 1 16,0-25-16,0 0 15,25-1-15,-25-48 31,0-1-31,25 0 16,-25-25-16</inkml:trace>
  <inkml:trace contextRef="#ctx0" brushRef="#br0" timeOffset="803385.112">8905 15180 0,'0'0'0,"0"25"47,25-25-47,-25 25 16,24-25-16,1 25 15,0-25-15,-25 25 16,25-25-16,-25 24 16,25-24-16,-25 25 15,-25 0-15,0 0 16,0 0-1,-24-25-15,24 25 16,0-25-16,0 24 16,0-24-1,1 0-15,-1 25 0,50-25 63,-1 0-63,-24-25 15,25 25-15,0 0 16</inkml:trace>
  <inkml:trace contextRef="#ctx0" brushRef="#br0" timeOffset="803758.1143">8756 15379 0,'-25'0'16,"25"25"-1,0 0 1,0-1 0,0 1-1,-25 0-15,25 0 0,0 0 16,0-1-16,0 1 15,25 0-15,-25 0 16,25 0 0,0-25-16,0 24 15,24-48-15,-24 24 16,25 0-16,-1 0 16,-24-25-1,25 25-15,-25 0 16,-1 0-16,-24-25 15</inkml:trace>
  <inkml:trace contextRef="#ctx0" brushRef="#br0" timeOffset="804456.2639">8582 15875 0,'0'0'0,"-24"25"0,48 0 31,26-25-15,0-25-16,-1 25 16,1 0-16,-1 0 15,1 0-15,0-25 16,-26 25-1,26 0-15,-25 0 0,0 0 16,0 0 0,-50-25 15,0 25-15,0-25-16,0 1 15,0-1 1,1 25-16,-1-25 15,0 50 32,50-25-47,-25 25 16,0-1-16,0 1 16,0 25-16,0-25 15,0 24-15,0 1 16,25-1-16,-25 1 15,0-25-15,0 24 16,0-24-16,0 0 16,0 0-16,-25-25 47,25-25-47,-25 0 15,25 0-15,-25 1 16,25-1-1,-25 0-15,1 25 16,24-25 0,0 0-1,24 1-15,1 24 16,0-25-16,0 0 16,24 0-16</inkml:trace>
  <inkml:trace contextRef="#ctx0" brushRef="#br0" timeOffset="804950.9421">9327 15553 0,'24'24'46,"1"-24"-30,25 0-16,-25 25 16,-1-25-16,1 0 15,0 25-15,0 0 32,-50-25-32,25 25 15,-25-1-15,0 1 16,1 0-1,-1 0-15,0 0 16,0-1 0,0-24-16,25 25 31,25-25-15,0 0-1,25-25-15,-26 25 16,1 0-16,0 0 15,0 0-15,0 0 16,-1-24-16,-48 24 47,24-25-31,-25 25-16</inkml:trace>
  <inkml:trace contextRef="#ctx0" brushRef="#br0" timeOffset="805242.1628">9426 15379 0,'0'25'31,"0"0"-15,0-1-16,0 1 15,0 25-15,0-1 16,0 1 0,0 0-16,0-1 0,0 1 15,0-25-15,0 24 16,0-24-16,0 0 16,25-25 15,-25-25-31</inkml:trace>
  <inkml:trace contextRef="#ctx0" brushRef="#br0" timeOffset="805614.1787">9723 15404 0,'25'0'62,"0"0"-62,0 25 16,0-25-16,-1 24 16,1 1-1,0 0 1,-25 0-16,0 0 15,0-1-15,-25 1 16,0 0 0,25 0-16,0 0 15,-24-1-15,-1 1 16,0 0 0,0-25-16,0 25 15,1-50-15,-1 25 16</inkml:trace>
  <inkml:trace contextRef="#ctx0" brushRef="#br0" timeOffset="805934.3232">9699 15528 0,'0'25'47,"24"-1"-47,-24 1 16,25 0-16,0 0 15,-25 24-15,25-24 16,0 25-16,-1-25 16,1 24-16,0-24 15,25 0 1,-26 0-16,-24-1 0,25-24 15,0 25-15,0-25 32,-50-25-17,25 1-15,-25-1 16</inkml:trace>
  <inkml:trace contextRef="#ctx0" brushRef="#br0" timeOffset="809661.458">10889 15478 0,'0'0'0,"25"0"110</inkml:trace>
  <inkml:trace contextRef="#ctx0" brushRef="#br0" timeOffset="809926.771">10889 15652 0,'25'25'31,"-50"-25"-16</inkml:trace>
  <inkml:trace contextRef="#ctx0" brushRef="#br0" timeOffset="811161.5069">12576 15255 0,'0'0'0,"25"25"47,-25-1-32,0 1-15,0 0 16,0 25-16,0-25 16,0-1-16,0 26 15,25-25-15,-25 24 16,0-24-16,0 0 15,0-50 48,24 0-63,1-24 16,-25 24-16,25-25 15,0 26-15,0-1 16,-1-25-16,-24 25 15,25 0-15,-25-24 16,25 24-16,-25 0 16,0 0-1,-25 50 48,25 0-48,0 0-15,0 0 16,0-1 0,0 26-16,0-25 0,0 25 15,0-26-15,0 26 16,0 0 0,25-1-16,-25 1 0,0-1 15,25 1 1,-25 24-16,0-24 0,0 0 15,0-1-15,0-24 16,0 25 0,0-26-16,0 26 15,0-25-15,-25-25 16,25 25-16,-25-1 16,0-48-1,1 24 1,-1 0-16,-25 0 15,25-25-15,1 0 16,-1 25-16,0-50 16,0 26-16</inkml:trace>
  <inkml:trace contextRef="#ctx0" brushRef="#br0" timeOffset="811654.1716">13122 15106 0,'-25'25'16,"25"0"-1,0-1 1,0 1-1,0 0 1,0 0-16,0 0 0,0-1 16</inkml:trace>
  <inkml:trace contextRef="#ctx0" brushRef="#br0" timeOffset="812142.3722">13345 15056 0,'-25'0'31,"25"25"1,0 0-17,-25 0-15,25 0 16,0-1-16,0 26 15,-24 0-15,24-1 16,-25-24-16</inkml:trace>
  <inkml:trace contextRef="#ctx0" brushRef="#br0" timeOffset="828506.8822">18455 14908 0,'24'0'16,"-24"-25"31,0 50 31,-24-25-78,24 24 16,-25 1-1,25 0-15,-25 25 0,0-1 16,0 1-16,25 24 16,-24 1-16,-1-1 15,0 1 1,25-1-16,-25 0 15,0 1-15,25-26 16,-24 1-16,-1 0 16,25-1-16,-25-24 15,25 0-15,0 0 16,0-50 0,0 0-1,25 0-15,-25 0 16,25 1-1,-25-26-15,24 25 0</inkml:trace>
  <inkml:trace contextRef="#ctx0" brushRef="#br0" timeOffset="828981.6281">18405 14883 0,'0'0'0,"0"-25"16,0 50 30,25-25-30,0 25-16,-25-1 16,24 1-16,1 0 15,0 0-15,0 0 16,-25-1-16,25 1 16,0 0-16,-25 0 15,0 0-15,-25-1 16,0 1-16,0 0 15,0-25-15,0 25 16,-24 0 0,24-25-16,0 24 0,-24-24 15,49 25-15,-25-25 16,50 0 31</inkml:trace>
  <inkml:trace contextRef="#ctx0" brushRef="#br0" timeOffset="829661.8093">18678 15429 0,'0'0'0,"0"24"31,0 1 16,25-25-47,-25 25 15,25-25 1,-25 25-16,24-25 16,-24 25-16,0-1 15,-24-24-15,24 25 16,-25 0-16,0 0 16,0-25-1,25 25-15,-25-25 16,1 0-1,-1 0-15,0 0 16,0 0 0,50 24 31,0-24-32,0 0 1,-1 0-16,1 25 15,0-25-15,0 0 16,0 25-16,-1-25 16,-48 25-1,-1 0 1,0-1 0,0-24-1,0 25-15,1-25 16,-1 25-1,0-25-15,0 0 16,25-25 0</inkml:trace>
  <inkml:trace contextRef="#ctx0" brushRef="#br0" timeOffset="830134.5611">18951 15354 0,'0'0'0,"25"0"47,-25 25-47,-25 0 15,25 0 1,0-1-16,-25 1 0,25 25 15,0-25-15,0 24 16,0-24 0,0 25-16,25-26 0,-25 1 15,25 25-15,-25-25 16,24-25 0,-24 24-16,25 1 0,0 0 15,0-25 1,0 0-16,-1 25 0,-48 0 78,-1-25-78,0 0 16,0 24-16,0-24 15,1 0-15,-26 0 16,25-24-16,0 24 15,1-25 1</inkml:trace>
  <inkml:trace contextRef="#ctx0" brushRef="#br0" timeOffset="830365.9409">19025 15503 0,'0'-25'16,"25"0"15,0 25-15,0 0-16,-1 0 16,26 0-16,-25 0 15,0 0 1,-1 0-16</inkml:trace>
  <inkml:trace contextRef="#ctx0" brushRef="#br0" timeOffset="831141.8661">20166 15304 0,'0'0'0,"0"25"16,0 0 31,25-25-32,0 0 1,0 25 0,-1-25-1,1 0-15,0 0 16,0 0-16,0 0 15</inkml:trace>
  <inkml:trace contextRef="#ctx0" brushRef="#br0" timeOffset="831830.0424">19993 15701 0,'24'0'32,"-24"-24"-17,25 24-15,0 24 16,-25-48 0,25 48-16,-25-48 15,25 24-15,-25 24 16,24-24-16,1-24 15,0 48-15,0-24 16,0-24-16,-1 24 16,1 0-16,0 0 15,0 0-15,0 0 16,-1 0-16,1 0 16,0 0-16,0 0 15,0 0 1,-1 0-16,-24-25 0,25 50 15,0-25-15,0-25 16,0 25 0,-1 0-1,1 0 1,0 0 0,0 0-1,0 0 1,-25-25 78</inkml:trace>
  <inkml:trace contextRef="#ctx0" brushRef="#br0" timeOffset="841022.1589">5804 17512 0,'0'-25'31,"-25"25"0,25 25 47,0 0-62,25 0-1,-25 24-15,0-24 16,0 25-16,0-1 16,0 1-16,0-25 15,0 24-15,0-24 16,0 25-16,0-25 16,0-1-16,0 1 15,0 0 1,0-50 31</inkml:trace>
  <inkml:trace contextRef="#ctx0" brushRef="#br0" timeOffset="841445.5337">5978 17636 0,'25'0'15,"-25"25"1,0 0 0,0 0-16,0-1 15,0 1-15,0 0 16,25 0-1,-25 0-15,0-1 32,24-48-17,-24-1 1,25 0-16,-25 0 16,25 0-1,-25 1-15,0-1 16,0 0-1,0 0 1,-25 25-16,0 25 16,1-25-1,-1 0-15,25 25 16,-25-25 0</inkml:trace>
  <inkml:trace contextRef="#ctx0" brushRef="#br0" timeOffset="842006.0606">5680 18033 0,'0'0'15,"-49"-25"-15,-1 0 16,0 1-16,1-1 0,24 0 16,0 0-1,0-24-15,1-1 16,24 0-16,0 1 15,0-26-15,24 26 16,-24-26-16,25 26 16,25-1-16,-25 25 15,24-24-15,26 24 16,-26 25-16,50 0 16,-24 25-16,-1-25 15,26 49-15,-26-24 16,0 49-16,-24-24 15,0 25-15,-26-1 16,1 0-16,-25-24 16,0 0-16,-25-1 15,1 1-15,-1-1 16,0 1-16,-25-25 16,1 0-16,-1-1 15,25-24 1,-24 0-16,-1 0 15,25-24-15,1-1 16</inkml:trace>
  <inkml:trace contextRef="#ctx0" brushRef="#br0" timeOffset="842725.685">7813 17462 0,'0'0'0,"-24"0"16,-1 0 0,50 0 62,-1 0-63,1 0-15,0 0 16,25 0-16,-1 0 16,-24 0-16,25-24 15,-25 24 1,24 0-16,-24-25 16,0 25-1</inkml:trace>
  <inkml:trace contextRef="#ctx0" brushRef="#br0" timeOffset="843261.7146">7913 17041 0,'0'25'47,"0"-1"-47,24 1 16,-24 25 0,0-1-16,25 26 0,-25-1 15,0 1 1,25-1-16,-25 1 0,0-1 15,0 0-15,0-24 16,0 0 0,0-26-16,0 26 15,-25-25 1,0-25 0,1-25-1,24 0-15,-25 0 16,0-24-16,0 24 15,25-25-15,-25 26 16,1-1-16,24 0 16,-25 0-16,0 0 15,50 25 48,0 0-48,-1 0-15,1 0 0,0-24 16</inkml:trace>
  <inkml:trace contextRef="#ctx0" brushRef="#br0" timeOffset="843575.4177">8186 17636 0,'0'0'0,"-25"25"15,0 0 1,0 0 0,0-1-16,1 1 31,48-25 0,-24 25-15,25-25-16,-25 25 15,25-25-15,0 0 16,0 0-16,-1 0 16,1 0-16,0 0 15,-25-25 1</inkml:trace>
  <inkml:trace contextRef="#ctx0" brushRef="#br0" timeOffset="843765.8988">8136 17090 0,'0'0'0,"0"-24"16,0 48-1,25-24 1,0 50-16,-1-25 15,1 0-15,0-1 16,0 1-16</inkml:trace>
  <inkml:trace contextRef="#ctx0" brushRef="#br0" timeOffset="844485.9732">8756 17190 0,'0'24'0,"0"1"15,0 0 17,0 0-32,-25 0 15,0-1 1,1 1-16,24 0 15,-25-25 1,25 25-16,-25-25 16,0 25-16,25-1 15,-25-24-15,25 25 16,-24-25-16,24 25 16,0 0-1,24-25 1,1 25-1,0 0 1,0-25 0,0 24-16,-1 1 15,-24 0 1,-24 0-16,24 0 16,-25-1-1,0-24-15,25 25 16,-25-25-16,0 25 15,25-50 48,25 25-63,0 0 16,0 0-1,-25 25 1,25-25-16,-1 25 31,-24 0-31,25-1 16,-25 1-16,0 0 15,0 0 1,0 0-16,0-50 31,25 0-15,-25 0-16</inkml:trace>
  <inkml:trace contextRef="#ctx0" brushRef="#br0" timeOffset="844718.3534">9004 16991 0,'0'0'0,"0"25"15,0 0 1,0 0 0,0-1-16,0 26 0,0 0 15,0-26 1,0 26-16,0 0 16,-25-1-16,25 1 15,0-25-15</inkml:trace>
  <inkml:trace contextRef="#ctx0" brushRef="#br0" timeOffset="845270.4094">8880 17562 0,'0'0'0,"-25"0"16,50 0 15,-25 25-15,25-25-16,-25 24 15,25-24 1,-25 25 0,24-25-1,-24 25-15,-24-25 16,24 25 0,-25 0-1,25-1 1,-25-24-1,50 0 48,0-24-63,-1 24 31,1 0-31,-25 24 16,25-24-1,-25 25-15,-25 0 16,25 0 0,0 0-16,0-1 15,25-48 32,-25-1-47,25 0 16,0-25-16,0-24 15,-1 0-15,1-1 16,0-24-16</inkml:trace>
  <inkml:trace contextRef="#ctx0" brushRef="#br0" timeOffset="845637.4279">9203 17214 0,'24'-49'16,"-73"222"-16,74-297 0,-1 50 0,-24 99 31,0 0-15,-24-25-16,24 24 15,0 26-15,24-50 16,-24 25-16,0 0 16,25-1-16,0-24 15,-25 25 1,25-25-16,-25 25 16,25-25-16,-1 0 15,1 0 1,0 25-16,0 0 31,-50-1-15,25 1-16,0 0 15,0 0-15,-25 0 16,25 0-16,-25 24 16,25-24-16,-24 0 15,24 0-15,-25-25 16,25 24-16,-25-24 15,0 0 1</inkml:trace>
  <inkml:trace contextRef="#ctx0" brushRef="#br0" timeOffset="845918.6766">9252 17512 0,'0'0'0,"0"25"47,25 0-47,-25 0 16,25-1-16,-25 26 16,25 0-1,24-26-15,-24 26 0,25 0 16,-1-26-16,-24 26 15,25-25-15,-1 0 16,-24-25-16,25 24 16,-26-48-16,1 24 15</inkml:trace>
  <inkml:trace contextRef="#ctx0" brushRef="#br0" timeOffset="846205.9071">9872 17264 0,'0'25'15,"0"0"1,0-1-16,0 1 15,-25 25-15,25-25 16,0-1-16,-24 26 16,24-25-16,-25 0 15,25 0-15</inkml:trace>
  <inkml:trace contextRef="#ctx0" brushRef="#br0" timeOffset="846422.3288">10145 17090 0,'0'0'16,"25"0"-16,-25 25 15,25-25 1,-25 50-16,25-25 15,-1 24-15,-24-24 16,25 25-16,0-1 16,-25 1-16,0-25 15,0-1-15</inkml:trace>
  <inkml:trace contextRef="#ctx0" brushRef="#br0" timeOffset="846781.4769">10021 17537 0,'0'0'0,"-25"0"0,0 0 31,50 0-15,0 0 0,0 0-1,0 0-15,0 0 16,24 0-16,-24 25 15,0-25-15,24 0 16,-24 25-16,0-25 16,0 24-16,0-24 15,-25 25 1,24 0-16,-48 0 16,24 0-16,-25-1 15,0 1-15,25 0 16,-50 0-16,26 0 15,-1-1-15,0-24 16,0 25-16,-24-25 16,24-25-16</inkml:trace>
  <inkml:trace contextRef="#ctx0" brushRef="#br0" timeOffset="847021.8349">10046 17537 0,'0'25'16,"0"0"-1,-25-1-15,25 26 16,0-25-16,0 24 16,-25 1-16,25-25 15,0 24 1,0-24-16,0 0 15,-25-50 17</inkml:trace>
  <inkml:trace contextRef="#ctx0" brushRef="#br0" timeOffset="848285.9758">11112 17487 0,'0'-25'15,"0"50"95</inkml:trace>
  <inkml:trace contextRef="#ctx0" brushRef="#br0" timeOffset="848501.9181">11088 17661 0,'0'25'16</inkml:trace>
  <inkml:trace contextRef="#ctx0" brushRef="#br0" timeOffset="849696.249">13246 17462 0,'-25'-24'31,"25"-1"0,-25 25-31,25-25 16,0 0 0,-25 25-16,25-25 15,-25 1-15,25-1 16,-24 0-16,-1 0 15,0 0-15,0 1 16,0 24 0,-24 0-16,24 0 0,0 0 15,-24 24-15,24-24 16,0 25-16,0 25 16,25-25-16,-25 24 15,25 1-15,25-25 16,-25 24-16,0 1 15,25 0-15,0-26 16,0 26-16,-25-25 16,24-25-16,1 25 15,0-25-15,0 0 16,0-25 0,-1 25-1,1-50-15,0 25 16,0-24-16,-25-26 15,25 1-15,-1-1 16,1 1-16,0 0 16,0-1-16,0 1 15,-25-1-15,25 26 16,-1-1-16,-24 1 16,25-1-16,-25 25 15,0 0-15,0 1 16,0 48-1,0 1 1,0 0-16,-25 0 16,25 24-16,-24 1 15,24 0-15,-25-1 16,25 26-16,-25-1 16,0 50-1,25-50-15,0-24 16,0 24-16,25-49 15,-25 25 1,25-25-16,-25 0 0,25-1 16,-1 1-1,-24-50 1,25 25-16,0-24 16</inkml:trace>
  <inkml:trace contextRef="#ctx0" brushRef="#br0" timeOffset="851150.3876">13469 17165 0,'-25'25'31,"25"-1"-15,0 26-16,25-25 15,-25 0 1,0-1-16,0 26 0,0-25 16,0 24-16,0-24 15,0 0-15,0 0 16,0 0-16,25-25 16,-25 25-16,25-25 31,-1 0-31,-24-25 15,25 0-15,-25-25 16,25 25 0,-25-24-16,25-1 15,0 25-15,-25-24 16,0 24-16,24-25 16,-24 26-16,0-1 15,0 0-15,0 0 16,0 0-1,0 1 1,0 48 47,0 1-48,0 0-15,-24 0 16,24 0-16,0-1 15,0 26-15,0-25 16,-25 0-16,25 24 16,0-24-16,0 25 15,0-26-15,0 26 16,0 0-16,0-1 16,0-24-16,0 25 15,0-1-15,0-24 16,0 25-1,25-25-15,-25-1 16,-25 26-16,50-25 16,-25 0-16,-25-1 15,25 1-15,0 0 16,-25 0 0,25 0-1,-25-25 32,0 0-31,1-25-1,-1 25-15,0 0 16,0-25-16,0 25 16,1-25-1,-1 25 1,0 0-1,0 0 1,25-25 0,-25 25 31,25-24 31,-24 24-63,-1 0 17,25-25-1,-25 0 266</inkml:trace>
  <inkml:trace contextRef="#ctx0" brushRef="#br0" timeOffset="852088.9067">14163 17214 0,'0'-24'109,"25"24"-109,0 0 16,0 0-16,0 0 15,-1 0-15,1 0 16,25 0-16,-25 0 16,0 0-1</inkml:trace>
  <inkml:trace contextRef="#ctx0" brushRef="#br0" timeOffset="852414.0319">14163 17388 0,'25'0'47,"0"0"-47,0 0 16,0 0-16,24 0 15,-24 0 1,0 0-16,0 0 15,0 0-15,-1 0 16,1 0-16</inkml:trace>
  <inkml:trace contextRef="#ctx0" brushRef="#br0" timeOffset="853133.6838">14784 16966 0,'0'25'16,"24"-25"-1,-24 25-15,0 0 16,0 0-16,0 24 15,-24-24-15,24 25 16,0-1-16,24 1 16,-24-25-16,0 24 15,0-24 1,0 0-16,0 0 16,25-25-16,-25 24 15,-25-24-15,50 0 31,-25-24-31,25-1 16,0 0-16,0-25 16,-1 26-16,1-26 15,0 0-15,-25 26 16,25-1-16,0 0 16,-25 0-16,0 0 15,24 1-15,-24 48 78,-24 1-62,24 0 0,0 0-16,0 24 0,-25 1 15,25 0 1,25-1-16,-25 1 15,0-1-15,24 1 16,-24 0-16,0-1 16,0 1-16,25-25 15,-25 0-15,0-1 16,0 1 0,-25-25-16,25 25 15,-24-25-15,-1-25 16,-25 25-16,25-25 15,1 25-15,-26-24 16</inkml:trace>
  <inkml:trace contextRef="#ctx0" brushRef="#br0" timeOffset="853392.056">15156 16718 0,'24'25'47,"-48"0"-32,24 0-15,0 24 16,-25-24-16</inkml:trace>
  <inkml:trace contextRef="#ctx0" brushRef="#br0" timeOffset="853729.6975">15081 16966 0,'-25'25'16,"25"0"0,0 0-1,-24 0-15,24-1 16</inkml:trace>
  <inkml:trace contextRef="#ctx0" brushRef="#br0" timeOffset="854654.7147">15156 16768 0,'0'0'0,"0"25"110,0 0-95,0-1 1,0 1-1,0 0-15,-25 0 16,25 0 0,-25-1-16</inkml:trace>
  <inkml:trace contextRef="#ctx0" brushRef="#br0" timeOffset="858158.9355">14982 16867 0,'0'0'0,"0"25"0,-25-25 15,0 0 1,25 25 0,-24 0 15,-1-1-31,25 1 15,0 0 1,-25 0-16,25 0 16,-25-1-16,25 1 15,0 25-15,-25-25 16,25-1-16,0 26 16,0 0-16,-24-26 15,24 26-15,0-25 16,24 24-16,-24-24 15,0 0-15,25 25 16,0-25 0,0-1-16,-25 1 15,0 0 1,25-25-16,-1 0 62,1-25-46,-25 0-16,25 25 16,-25-24-16,25-26 15,0 0 1,-25 25-16,24-24 16,-24-1-1,0 1-15,25-1 16,-25 0-16,0 1 15,-25-1-15,25 1 16,0 24-16,0-25 16,0 25-16,0 1 15,0-1-15,25 0 16,-50 0-16,25 0 16,25 25-16,-25-24 15,-25-1 1,1 25 62,-1 0-62,25 25-1,-25-1 1,0 1-1,0 25-15,25-25 16,-24 24-16,24 1 16,-25-1-1,25 1-15,-25 0 16,25 24-16,0-24 16,0 24-16,0-24 15,0 24-15,0-24 16,0-1-16,0 1 15,0-25-15,25 24 16,-25-24-16,0 0 16,0 0-1,25-50 1,-1 0 0,1 0-1,0-24 1,0-26-16,0 26 0,24-26 15,-49 1-15,25-25 16,0 49 0,0-24-16,-25 24 0,24 0 15,-24 1-15,25 24 16,-25-25 0,0 26-16,0-1 0,0 0 15,0 0 1,0 0-16,-25 25 15,25-24-15,-24 24 0,-1 24 16,0 1-16,0 0 16,0 0-1,1 24-15,-1 1 16,0 0-16,25-1 16,-25 1-16,25-1 15,0 1-15,0-25 16,25 24-16,-25-24 15,25 0-15,-25 0 16,25 0-16,-1-25 16,1 0-16</inkml:trace>
  <inkml:trace contextRef="#ctx0" brushRef="#br0" timeOffset="859151.2826">15553 17041 0,'0'0'0,"24"25"47,-24-1-31,25 1-1,-25 25-15,25-25 16,-25 24-16,0-24 16,0 25-16,0-26 15,0 26-15,0-25 16,0 0-16,0-1 16,0 1-16,25 0 15,-25 0 1,0-50-1,25 0-15,-25 0 16,24 1-16,1-26 16,-25 0-16,25 1 15,-25-1 1,25 1-16,-25-1 16,25 0-16,-25 26 15,0-1-15,24 0 16,-24 0-16,0 0 15,0 1 17,0 48-17,-24-24 1,24 25-16,0 0 16,-25 0-1,25 0-15,0-1 16,0 26-16,-25 0 15,25-26 1,0 26-16,0 0 0,0-1 16,0 1-16,25-1 15,-25 1-15,0 0 16,0-1-16,0-24 16,0 25-16,0-1 15,0-24 1,0 25-16,-25-25 0,25-1 15,0 1-15,-25 0 16,25 0 0,-25-25-16,25 25 15,-24-1 1,-1-24 0,0 0-16,0 0 15,0-24-15,1 24 16,-1-25-16,0 0 15,0 0-15,0 0 16,25-24-16,0-1 16</inkml:trace>
  <inkml:trace contextRef="#ctx0" brushRef="#br0" timeOffset="859621.5691">16073 16768 0,'0'0'0,"0"25"15,0 0 1,0-1 0,0 1-16,0 25 15,0-25-15,0 24 16,-24-24-16,24 25 15</inkml:trace>
  <inkml:trace contextRef="#ctx0" brushRef="#br0" timeOffset="861006.4041">16694 17363 0,'0'-25'78,"-25"25"-78,25-24 16,0-1-1,-25 0-15,0 0 16,25 0 0,-25 25-16,25-24 15,-24 24-15,-1 0 16,0 0-16,0 24 16,25 1-16,-25 0 15,1 0-15,-1 0 16,25-1-16,0 26 15,-25-25-15,25 24 16,0-24-16,25 0 16,-25 25-16,25-25 15,-25-1-15,24 1 16,1 0 0,0-25-16,0 0 15,0-25 1,-25 0-1,24 1-15,-24-1 16,0-25-16,25 25 16,-25-24-16,25-26 15,-25 26 1,25-26-16,-25 26 16,25-26-16,-25 26 15,24-26-15,-24 26 16,25-1-16,-25 25 15,0 0-15,0 1 16,25-1-16,-50 50 47,25-1-47,0 1 16,0 25-16,0-1 15,-25 1-15,25 0 16,0-1-16,0 26 15,0-26-15,0 26 16,0-26-16,0 26 16,25-51-16,-25 26 15,0 0-15,0-25 16,25-1-16,-25 1 16,0-50 15,25 25-31,-25-24 15,25-1-15</inkml:trace>
  <inkml:trace contextRef="#ctx0" brushRef="#br0" timeOffset="861382.3988">16991 17190 0,'0'0'0,"0"24"31,25-24-31,-25 25 16,25-25-16,0 25 15,-1 0-15,-24 24 16,25-24-1,0 25-15,0-25 0,0 24 16,-25 1-16,24 0 16,1-26-1,-25 1-15,0 25 0,25-50 16,-25 25 0,0-1-16,-25-24 62</inkml:trace>
  <inkml:trace contextRef="#ctx0" brushRef="#br0" timeOffset="861776.3887">17214 17115 0,'0'25'47,"-24"-25"-32,-1 25-15,25 0 16,-25 24-16,0-24 15,-24 25-15,24-1 16,0 1-16,0-25 16,0 24-16,25-24 15,-24 25 1,24-25-16,-25-1 16,25 1-1,0-50 32</inkml:trace>
  <inkml:trace contextRef="#ctx0" brushRef="#br0" timeOffset="868437.6567">14883 17239 0,'0'0'0,"0"25"31,25 0 0,-25 0-31,0-1 16,0 1-16,0 0 15,24 0-15,-24 0 16,25-1-16,-25 1 16,0 0-16,25 0 15,-25 0 1,25-25-16,-25 25 0,25-25 16,-1 0-1,-24-25 1,25 25-1,-25-25-15,25 0 16,-25 0 0,0 0-16,0 1 0,0-26 15,0 0-15,0 26 16,-25-26 0,25 0-16,0 26 0,-25-26 15,25 25 1,-24 0-16,24 1 0,-25 24 15,0 0 17,25 24-32,0 1 15,-25 0-15,25 0 16,-25 24-16,25 1 16,0 0-16,0-26 15,0 26-15,0 0 16,0-1-16,0-24 15,0 0-15,0 0 16,25-25 15,-25-25-15,25-25-16,-25 25 16,0-24-16,25-1 15,0-24-15,-25 24 16,24-24-16,-24 24 15,25 1-15,-25-1 16,0 25-16,-25 0 16,25 1-16,-24 24 15,-1 24 1,0 1 0,25 0-16,-25 0 15,25 24 1,-25 1-16,25 0 15,0-1-15,25-24 16,-25 0-16,25 0 16,-25-1-16,25-24 15,0 0-15,-1-24 16</inkml:trace>
  <inkml:trace contextRef="#ctx0" brushRef="#br0" timeOffset="1.01682E6">21034 16694 0,'25'-25'16,"0"0"15,0 25-15,-25-25-16,0 50 47,25-25-32,-25 25 1,-25 0-16,25-1 15,0 26 1,0 0-16,0-1 16,-25 1-16,25 24 0,0 1 15,0-1-15,0 0 16,0 1 0,25-1-16,-25 1 15,0-1-15,0-24 16,0-1-16,0 1 15,0-25-15,0 0 16,0-1 0,0-48-1,0-1-15,0-25 16,0 1-16,0-1 16</inkml:trace>
  <inkml:trace contextRef="#ctx0" brushRef="#br0" timeOffset="1.01727E6">21034 16495 0,'0'0'16,"-24"0"-16,-1 0 16,50 25-1,-1-25 1,26 25 0,-25 0-16,24-25 15,1 24-15,-25 1 16,24 0-16,1-25 15,-25 25-15,0 0 16,-1-1-16,-24 1 16,0 25-16,-24-25 15,-26-1-15,25 1 16,-24 25-16,-1-25 16,25-1-16,0 1 15,1 0-15,-1-25 16,0 25-16,0-25 15,25 25 1</inkml:trace>
  <inkml:trace contextRef="#ctx0" brushRef="#br0" timeOffset="1.01791E6">21704 17214 0,'0'25'16,"0"0"30,25-25-30,0 0 0,-25 25-1,25-25-15,-1 25 16,-48-1 0,-1 1-1,0 0-15,0-25 16,0 25-16,0-25 15,1 0-15,-1 25 16,0-25 0,0 0-16,50 0 31,0 0-31,0 0 16,-1 0-1,1 24-15,25-24 16,-25 0-16,0 0 15,-1 0-15,1 25 16,-25 0 15,-25 0-15,1 0-16,-1-25 16,0 25-16,0-25 15,0 0-15,25 24 16,-25-24-16,1 0 31,24-24-31,24-1 16,-24 0-16</inkml:trace>
  <inkml:trace contextRef="#ctx0" brushRef="#br0" timeOffset="1.01829E6">21952 17066 0,'0'-25'31,"0"50"-15,25-25-16,0 0 15,0 0-15,-1 0 16,1 24-16,0-24 15,0 0-15,0 25 16,-1-25 0,1 0-16,0 0 31,-25 25-15,0 0-1,0 0-15,0-1 16,0 51-16,-25-26 15,25 51-15,0-1 16,0 0-16,0 0 16,0 1-1</inkml:trace>
  <inkml:trace contextRef="#ctx0" brushRef="#br0" timeOffset="1.02638E6">22523 17512 0,'-25'25'0,"50"0"187,-1-25-171,1 0-1,0 0 17,0 0-1,0 0-15,-1 0-1,1 0 1,0 0-16,0 0 15,0 0 1,0 0 0,-1 0 15,-24-25-31,0 50 16,-24-25 15,24-25-16,-25 25-15</inkml:trace>
  <inkml:trace contextRef="#ctx0" brushRef="#br0" timeOffset="1.02777E6">23118 17165 0,'-25'25'16,"25"-1"15,25-24 16,-25 25-32,25-25-15,0 25 16,-1 0 15,-24 0-31,25-1 16,-50 1 0,1 0-16,-1 0 15,0 0-15,0-1 16,0 1-1,-24-25-15,24 25 0,0-25 16,0 0 0,50 0 15,0-25-15,25 25-1,-26 0-15,26 0 16,-25 25-16,0-25 15,24 0-15,-49 25 16,25-25-16,-25 25 16,0 0-1,-25-1 1,0 1 0,1-25-16,-1 25 15,0-25 1,0 0-1,25-25 17</inkml:trace>
  <inkml:trace contextRef="#ctx0" brushRef="#br0" timeOffset="1.02842E6">23664 17363 0,'0'-25'16,"24"25"-16,-24-24 15,0-1-15,0 0 16,0 0 0,0 0-16,-24 1 15,24-1 1,-25 0-16,25 0 0,-25 0 15,0 1 1,0 24-16,1-25 16,-1 25-16,0 0 15,-25 25-15,26-25 16,-1 24-16,0-24 16,25 25-16,-25 0 15,0 0-15,25 0 16,0-1-1,25 1-15,-25 0 16,25-25-16,25 25 16,-26-25-16,1 25 15,25-1-15,-1 1 16,-24 0-16,0 0 16,0 24-16,0-24 15,-25 25-15,24 0 16,-48-26-16,24 26 15,-25-25-15,25 0 16,-25-1-16,-25-24 16,26 25-16,-26-25 15,25-25-15,0 25 16,1-24-16,24-1 16,0-25-16,24 25 15,1-24-15,25-1 16,-1 0-1,1 1-15,-25 24 16,24-25-16,-24 26 16,0-1-16,-25 0 15,25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45833" units="1/cm"/>
          <inkml:channelProperty channel="Y" name="resolution" value="28.65672" units="1/cm"/>
          <inkml:channelProperty channel="T" name="resolution" value="1" units="1/dev"/>
        </inkml:channelProperties>
      </inkml:inkSource>
      <inkml:timestamp xml:id="ts0" timeString="2021-12-24T03:16:21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1786 0,'0'0'0,"0"25"15,25-25 32,-1 0-47,1 0 16,25 0-16,-25 25 16,-1-25-16,1 0 15,25 24-15,-25-24 16,-1 25-16,1 0 15,0 0-15,0 0 16,-25-1-16,25 1 16,-50 0-16,25 0 15,-25 0 1,0-1-16,-24 1 16,24 0-16,0 0 0,0-25 15,0 0 1,1 25-16,24-1 31,24-24-15,26 0-16,-25 0 15,24 25-15,1-25 16,0 0-16,-1 25 16,-24-25-16,25 25 15,-25 0-15,-25-1 16,24 1-16,-48 0 15,24 0-15,-25 24 16,-25-24-16,25 25 16,-24-25-16,24-1 15,-25 1-15,1-25 16,24 25-16,-25-25 16,25 0-16,1 0 15,24-25-15,24 0 16,1 1-1</inkml:trace>
  <inkml:trace contextRef="#ctx0" brushRef="#br0" timeOffset="135.6358">4043 2530 0,'0'0'0,"-25"0"0,1 25 16</inkml:trace>
  <inkml:trace contextRef="#ctx0" brushRef="#br0" timeOffset="839.7534">4638 1513 0,'25'0'16,"0"0"-1,0 0 1,-25 25 0,25-25-16,24 0 0,-24 25 15,25-1-15,-25-24 16,24 25-16,-24 0 15,0 0-15,-25 0 16,25 0-16,-50-1 16,25 1-16,-50 0 15,25 0-15,-24 24 16,24-24-16,0-25 16,0 25-16,-24 0 15,24-25-15,0 25 16,50-25 46,0 0-62,-1 0 16,26 0-16,-25 0 16,0-25-16</inkml:trace>
  <inkml:trace contextRef="#ctx0" brushRef="#br0" timeOffset="1175.8548">4638 1860 0,'0'0'0,"-24"0"16,-1 0 0,0 0-1,50 25-15,-25 0 16,0 0-1,0 0-15,0-1 16,-25 1-16,25 25 16,-25-25-16,25 24 15,0-24 1,-25 25-16,25-26 0,25 1 16,0 0-1,25-25 1,-1 0-16,-24 0 15,25-25-15,-1 25 16,1 0-16,0 0 16,-26 0-16,1 0 15,0 0-15</inkml:trace>
  <inkml:trace contextRef="#ctx0" brushRef="#br0" timeOffset="1858.1746">4589 2381 0,'0'0'0,"-25"25"15,-25-25 1,26 0-16,24 25 0,24-25 31,1-25-15,25 25-16,-1 0 0,1-25 15,0 25-15,24-25 16,-24 25 0,-1 0-16,1 0 15,0-24-15,-26 24 16,1 0-16,0 0 16,-50 0 15,0-25-31,1 25 15,-1 0-15,-25-25 16,25 25-16,1-25 16,-1 25-16,0-25 15,0 25 1,25 25 15,25 0-31,-25 0 16,0 24-1,25-24-15,-25 25 16,0-1-16,0 1 16,0 0-16,0-26 15,0 26-15,0-25 16,0 0-16,0 0 16,0-1-1,0-48 1,-25 24-16,0-25 15,-25 0 1,26 0-16,-1 0 16,0 0-16,0 1 15,50-1 1,0 25-16,0-25 16,-1 0-16,26 0 15,0 25-15,-1-24 16</inkml:trace>
  <inkml:trace contextRef="#ctx0" brushRef="#br0" timeOffset="2567.7815">5234 2034 0,'0'0'0,"0"-25"15,25 50 16,-1-25-15,1 0-16,0 25 0,0-25 16,0 0-16,-25 25 15,24-25 1,1 0-16,-25 24 16,0 1-16,-25-25 15,25 25-15,-24 0 16,-26 0-16,25-1 15,0 1-15,1 0 16,-1-25-16,0 25 16,0 0-16,0-25 15,50 24 1,0-24 0,25-24-1,-26 24-15,26 0 16,-25-25-16,0 25 15,-1 0 1,1-25-16,-50 25 31,1-25-15,-1 0 0,0 25-16,0-24 15,0-1 1,1 0-16,24-25 0,-25 26 15,25-26 1,0 25-16,25 0 0,-25 1 16,24 24-1,1 24 1,-25 1 0,25 0-16,-25 25 15,25-26-15,-25 26 16,25 0-16,-25 24 15,0-24-15,0-1 16,0 1-16,0-25 16,24-1-16,-24 1 15,0 0-15,25-25 16</inkml:trace>
  <inkml:trace contextRef="#ctx0" brushRef="#br0" timeOffset="2911.3685">5482 1910 0,'0'0'0,"0"-25"0,25 0 16,-1 25 0,1 0-1,0 0 1,0 25-1,0-25-15,-1 25 16,1 0 0,0-25-16,-25 25 15,0-1-15,25 1 16,-25 0-16,0 0 16,-25 0-16,25 24 15,-25-24-15,25 25 16,-25-26-16,1 1 15,-1 25-15,0-25 16,0-1-16,0 1 16,1-25-16</inkml:trace>
  <inkml:trace contextRef="#ctx0" brushRef="#br0" timeOffset="3119.8406">5581 2059 0,'0'0'0,"25"-25"0,-25 50 32,25 0-32,-1-1 15,1 26-15,0-25 16,0 24 0,0 1-16,24-25 15,-24 0-15,0-1 16,0 1-16,0 0 15</inkml:trace>
  <inkml:trace contextRef="#ctx0" brushRef="#br0" timeOffset="3563.1613">6028 1587 0,'0'0'0,"0"-49"15,24 24 1,-24 0-16,25 25 16,25 0-16,-25 0 15,-1 0-15,1 25 16,0-25-16,0 25 16,0-25-16,-25 25 15,24-25 1,-24 49-16,-24-24 0,24 0 15,-25 0-15,25 24 16,0 1 0,-25 24-16,0-24 15,25 0-15,-25 24 16,25-24-16,0 24 16,0-24-16,0-1 15,0 1-15,0-25 16,0 24-16,0-24 15,0 0 1,-24-50 0,24 0-1,-25-24 1</inkml:trace>
  <inkml:trace contextRef="#ctx0" brushRef="#br0" timeOffset="4023.9292">6176 2034 0,'0'0'0,"25"-25"0,-25 0 16,25 25 0,0 0-1,0 25 1,-1-25-16,1 25 16,0 0-1,0 0-15,-25-1 16,25 1-16,-25 25 15,24-25-15,-24 24 16,25-24-16,-25 0 16,0 0-16,-25-1 15,25 1 1,0 0-16,-24-25 16,-1-25-1,25 0-15,-25 1 16,0-1-1,25-25-15,-25 25 0,25 1 16,-24-1-16,24 50 31,0-1-15,24-24 0,1-24-1,0 24 1,0-50-16,-25 25 15,25-24-15,-1-26 16,1 26-16</inkml:trace>
  <inkml:trace contextRef="#ctx0" brushRef="#br0" timeOffset="4449.3292">6499 1736 0,'0'0'0,"25"-24"0,-25-1 16,24 50-1,-24-1 1,0 1-16,0 0 15,0 0-15,0 0 16,25-1-16,-25 1 16,0 0-16,25-25 15,-25 25-15,25-25 16,-25 25-16,25-25 16,-1 0-16,26 0 15,-25 0-15,0 0 16,-1 0-16,1 0 15,0 24-15,0-24 16,0 0-16,0 0 16,-1 25-16,-24 0 15,25 0-15,-50 0 16,25-1-16,-24 26 16,-1 24-16,0-24 15,0 0 1,-25 24-16,26-24 0,-1-1 15,0-24-15,0 25 16,0-26 0,1-24-1,-1-24 1,0-26 0</inkml:trace>
  <inkml:trace contextRef="#ctx0" brushRef="#br0" timeOffset="4607.4135">6598 2232 0,'0'0'0,"25"0"31,0 25-15,-25 0-16,24-25 16,1 25-16,0-25 15,0 0 1</inkml:trace>
  <inkml:trace contextRef="#ctx0" brushRef="#br0" timeOffset="4815.8846">7268 1364 0,'0'0'0,"-25"0"15,25-25-15,25 25 32,-25 25-32,25-25 15,-25 25-15,0 0 16,24 0-16</inkml:trace>
  <inkml:trace contextRef="#ctx0" brushRef="#br0" timeOffset="5201.3516">7218 1712 0,'0'0'0,"-25"0"16,25 24-16,0 1 15,25-25 1,0 0-16,25 0 16,-26 0-16,1 0 15,0 0-15,0 0 16,0 0-16,-25 25 15,24-25-15,1 0 16,-25 25-16,-25 0 16,25 24-16,-24-24 15,-1 49 1,0-24-16,0 24 16,0 1-16,1-1 15,-1 1-15,0-1 16,25-24-16,-25-1 15,25 1-15,0-25 16,-25-1-16,25 1 16,25-50-1,-25 1 1,0-1-16,25-25 16</inkml:trace>
  <inkml:trace contextRef="#ctx0" brushRef="#br0" timeOffset="5407.7981">7342 2133 0,'0'0'0,"25"25"31,0 0-15,-25 0 0,25-25-16,-25 24 0,24 1 15,-24 0-15,25-25 16,-25 25-1,25-25 1,-25-25 0,0 0-16</inkml:trace>
  <inkml:trace contextRef="#ctx0" brushRef="#br0" timeOffset="5575.3497">7491 2108 0,'0'0'0,"0"-24"15,0 48 1,25 1-16,-25 0 15,0 0 1,25 0 0,-25-1-16,24 1 15,-24-50 1,25 25 0</inkml:trace>
  <inkml:trace contextRef="#ctx0" brushRef="#br0" timeOffset="5727.9438">7689 2084 0,'0'-25'0,"25"50"32,-25-1-32,0 1 15,0 0-15,0 0 16,0 24-16,-25-24 16,25 0-16,-24 25 15,24-26 1</inkml:trace>
  <inkml:trace contextRef="#ctx0" brushRef="#br0" timeOffset="6023.6565">7417 2431 0,'0'0'0,"-25"0"16,0 0-16,0 0 16,50 0 15,0 0-31,0 0 15,24-25-15,1 25 16,-1 0-16,1 0 16,0 0-16,-1 0 15,1 0-15,-1 0 16,1 0-16,-25 0 16,0 0-16,-1 0 15,-48-25 16,24 0-15</inkml:trace>
  <inkml:trace contextRef="#ctx0" brushRef="#br0" timeOffset="6329.3471">8037 1761 0,'0'0'0,"0"25"31,25 0-15,-25 24-16,24-24 15,-24 25-15,0 24 16,-24-24-16,24-1 15,0 1-15,0 0 16,0-1 0,0-24-16,0 0 0,0 0 15,0-50 17</inkml:trace>
  <inkml:trace contextRef="#ctx0" brushRef="#br0" timeOffset="6792.6284">8136 1513 0,'0'0'0,"0"-25"0,25 0 16,-25 1-16,25 24 15,-1-25-15,1 25 16,0 0-16,0 0 15,24 25-15,-24-25 16,0 0-16,25 24 16,-26-24-16,1 25 15,0 0-15,0-25 16,0 25-16,-25 0 16,24-25-16,-24 49 15,25-24-15,-25 25 16,25-1-16,-25 1 15,0 24-15,0-24 16,25 24-16,-25 1 16,25-1-16,-25-24 15,24 24-15,-24-24 16,0 24-16,25-24 16,-25-25-1,0 24-15,0-24 16,25 0-16,-50-25 15,25 25-15,-25-25 16,1 0-16,-26-25 16,25-25-16,0 25 15</inkml:trace>
  <inkml:trace contextRef="#ctx0" brushRef="#br0" timeOffset="7209.5134">8210 1935 0,'0'0'0,"0"-25"15,25 50 1,0-25 0,49 25-1,-49-1-15,25 1 16,-25 0-16,24-25 15,-24 25-15,0 0 16,-50-1 0,0 1-1,-24 0 1,24-25-16,0 25 16,-25 0-16,26-25 15,-26 24-15,25-24 16,25 25-1,25-25 17,0 0-32,0 0 15,24-25-15,1 25 16,-1-24-16,-24 24 16,25 0-16</inkml:trace>
  <inkml:trace contextRef="#ctx0" brushRef="#br0" timeOffset="7447.8755">8285 1786 0,'0'0'0,"0"-25"0,-25 25 16,50 0-1,-25 25-15,25 25 16,-25 24-16,0 25 16,0 0-1,-25 1-15,25 24 16,-25 0-16,0 0 16</inkml:trace>
  <inkml:trace contextRef="#ctx0" brushRef="#br0" timeOffset="10671.307">10120 1736 0,'0'25'94,"0"0"-47,0 0-32,0 0-15,0-1 16,0 1-16,25 0 16,-25 0-16,-25 0 15,25-1-15,0 1 16,0 0-16,-24 0 16,-1 0-1,25-1-15,-25-24 16,0 25-16,0-25 15,0 0 1,1 0 0,-1-25-16,0 25 15,0-24-15,25-1 16,-25 0 0,1-25-16,24 1 0,0 24 15,0-25-15,0 1 16,0 24-1,24-25-15,-24 26 16,25-1-16,-25 0 16,25 0-16,-25 0 15,50 25 1,-26-25-16,1 25 0,0 0 16,0 0-16,25 25 15,-26-25-15,26 25 16,-25 0-16,0 0 15,-1 24-15,1 1 16,0 0-16,0-1 16,-25-24-16,-25 25 15,25-1-15,0-24 16,-25 0-16,0 0 16,-24-1-16,24 1 15,0 0-15,-24-25 16,-1 25-16,25-25 15,0 0-15,0 0 16,1-25-16,-1 25 16,0-25-1</inkml:trace>
  <inkml:trace contextRef="#ctx0" brushRef="#br0" timeOffset="14303.6966">11187 1315 0,'0'24'15,"25"1"-15,-25 0 16,25 0-1,-25 0-15,24-1 16,1 1 0,-25 0-1</inkml:trace>
  <inkml:trace contextRef="#ctx0" brushRef="#br0" timeOffset="15615.1968">11063 1761 0,'0'0'0,"25"0"94,24 0-94,1 0 15,-25-25-15,24 25 16,1-24-16,0 24 16,-1 0-16,-24 0 15,25 0-15,-26 0 16,1 0 0,-50-25 15</inkml:trace>
  <inkml:trace contextRef="#ctx0" brushRef="#br0" timeOffset="16279.447">11212 1339 0,'-25'0'16,"0"0"31,25 25 109,25 0-109,-25 0-32,0 24 1,0 1-16,25 0 16,-25 24-16,0 1 15,0 24-15,0 0 16,0-25-16,0 26 15,0-26-15,0-24 16,0-1-16,0 1 16,0-25-16,0-1 15,-25-24 1,0 0 0,0-24-16,0 24 15,1-25 1,24-25-16,-25 25 0,25-24 15,-25 24 1,25-25-16,0 1 16,0 24-16</inkml:trace>
  <inkml:trace contextRef="#ctx0" brushRef="#br0" timeOffset="16440.5259">11038 1910 0,'0'0'0,"-25"-25"16,0 25 15,25 25-15,-24 0-1,-1-25-15,25 25 0,-25-1 16,25 1 0,25-25-1,0 0 1,-1 0-16</inkml:trace>
  <inkml:trace contextRef="#ctx0" brushRef="#br0" timeOffset="16783.6213">11485 1935 0,'0'0'0,"-25"0"0,0 25 16,25-1 0,-25-24-16,25 25 15,-25-25-15,1 25 16,24 0 15,24-25-15,-24 25-1,25-25-15,0 24 16,0-24-16,0 0 16,24 25-1,-24-25 1,-25-25 15,-25 1-15,25-1-16</inkml:trace>
  <inkml:trace contextRef="#ctx0" brushRef="#br0" timeOffset="16985.0837">11410 1315 0,'0'0'0,"25"-25"16,0 25 0,-25 25-1,25-1-15,-1 1 16,1 0-16,0 0 16,-25 0-16,25-1 15,-25 1-15,25 0 16</inkml:trace>
  <inkml:trace contextRef="#ctx0" brushRef="#br0" timeOffset="17439.8674">11956 1290 0,'0'25'0,"25"-1"15,-25 1 1,24-25 0,1 25-16,0 0 15,-25 0-15,25-1 16,-25 1-16,25 25 16,-25-25-16,-25 24 15,25-24-15,-25 25 16,25-25-16,0 24 15,0-24-15,0 0 16,0 0-16,0-1 16,0 1-16,25 0 15,-25 0-15,0 0 16,0-1-16,25 1 16,-1 0-1,-24 0-15,-24-25 31,24 25-15,-25-25-16,0 0 16,0-25-1,0 25-15,-24 0 16,24-25-16</inkml:trace>
  <inkml:trace contextRef="#ctx0" brushRef="#br0" timeOffset="17615.9045">11857 1761 0,'0'0'0,"0"25"31,-25-25-15,25 25-16,0 0 16,0-1-16,0 1 15,25 0 1</inkml:trace>
  <inkml:trace contextRef="#ctx0" brushRef="#br0" timeOffset="17871.2211">12254 1736 0,'0'0'0,"0"25"0,0 0 15,-25 0-15,0 0 16,25-1-16,0 1 16,-25 0-16,25 0 15,-25-25-15,25 25 16,25-1 0,0 1-1,0-25 1,0 25-16,-25-50 15</inkml:trace>
  <inkml:trace contextRef="#ctx0" brushRef="#br0" timeOffset="18264.6944">11782 1984 0,'0'0'0,"-25"25"0,1 0 15,-1 0 1,25 0-16,25-25 16,-25 24-16,24-24 15,-24 25-15,25 0 16,-25 0 0,25 0-1,0-1 1,-25 1-16,25-25 15,-1 25 1,1-25-16,25-25 16,-1 25-16,1 0 15,0-25-15,-1 25 16,1-24-16,0 24 16,-1 0-16,1-25 15,-25 25-15,24 0 16,-24 0-16,0 0 15,0-25-15</inkml:trace>
  <inkml:trace contextRef="#ctx0" brushRef="#br0" timeOffset="18471.6492">12502 1960 0,'0'24'16,"0"1"-1,0 0 1,0 0-16,0 24 16,0-24-1,0 0-15,0 0 16,0 0-16,24-25 16,-24 24-16</inkml:trace>
  <inkml:trace contextRef="#ctx0" brushRef="#br0" timeOffset="18943.3883">12799 1662 0,'25'0'47,"-25"25"-47,25-25 16,0 25-16,-1-25 15,1 24 1,-25 1-16,25 0 0,-50 0 16,25 0-1,-25-1 1,1 1-16,-1 0 0,0 0 15,0-25 1,0 25-16,1-25 16,-1 24-16,0-24 15,0 25-15,50-25 63,0 0-63,24 0 15,-24 0-15,0-25 16,0 25-16,0 0 16,-1 0-16,1-24 15,0 24-15</inkml:trace>
  <inkml:trace contextRef="#ctx0" brushRef="#br0" timeOffset="19199.2177">12824 1612 0,'0'0'15,"0"-25"-15,0 50 47,0 0-31,0 25-16,25-25 15,-25 24-15,0 1 16,0-1-16,0-24 16,0 25-16,0-25 15,0 24-15,0-24 16</inkml:trace>
  <inkml:trace contextRef="#ctx0" brushRef="#br0" timeOffset="19727.3043">13097 1587 0,'0'0'0,"25"0"16,-1 0-1,1 25 1,0-25-16,0 0 0,0 0 15,0 25 1,-1-25-16,1 25 16,-25 0-16,25 0 15,0-1 1,-50 1-16,25 0 16,0 0-16,-25 0 15,25-1 1,-25 1-16,1 0 0,-1-25 15,25 25-15,-25-25 16,0 0-16,0 0 16,0 0-16,1-25 15,-1 0 1,25 0 0,-25 1-16,25-1 15,25 25-15,0 25 31,-25-1-31,24 1 16,1 0-16,0 0 16,0 24-16,0-24 15,0 0-15,24 0 16,-24 0-16,-25-1 16,25 1-16</inkml:trace>
  <inkml:trace contextRef="#ctx0" brushRef="#br0" timeOffset="20272.8759">13618 1389 0,'0'0'0,"25"0"16,-1 0-1,1 0 1,0 0-16,0 0 15,0-25-15,-1 25 16,1 0 0,0 0-16,0 0 0,-25 25 15,25-25 1,-25 25 0,-25 0-16,0-1 15,25 26 1,-25-25-16,25 24 15,-25 1-15,1 25 16,24-26-16,-25 26 16,25-1-16,-25-24 15,25-1-15,0 1 16,0-25-16,0-1 16,0 1-16,0-50 46,0 1-46,0-1 16,0-25-16</inkml:trace>
  <inkml:trace contextRef="#ctx0" brushRef="#br0" timeOffset="20791.488">13717 1712 0,'0'0'0,"-25"-25"15,50 25-15,-25-25 16,25 25-1,0-25 1,-1 50 0,1-50-16,0 50 15,0-25-15,0 0 16,-25 25-16,24-25 16,1 25-16,-25-1 15,25 1-15,-25 25 16,0-25-16,0 24 15,0 1-15,0-1 16,0 1-16,0-25 16,0 24-16,0-24 15,0 0-15,0 0 16,0-50 15,-25 25-31,25-25 16,0-24-16,-25 24 15,25-25-15,-24 25 16,-1-24-16,25 24 16,-25 25-1,0 0 17,50 25-32,0-25 46,0 0-46,-25-25 16,24 0-16,1 0 16,0-24-16,0 24 15</inkml:trace>
  <inkml:trace contextRef="#ctx0" brushRef="#br0" timeOffset="21215.8821">14089 1488 0,'0'25'31,"0"0"-31,0 0 16,0-1-1,0 1 1,25-25 0,-25 25-16,25-25 15,-1 25 1,1-25-16,0 0 15,0 0 1,0 25-16,-1-25 16,1 0-16,0 0 15,0 25 1,0-25-16,0 24 16,-1-24-16,-24 25 15,25 0-15,-25 0 16,-25 24-16,25-24 15,-24 25-15,-1-25 16,0 24-16,0-24 16,0 0-16,0 0 15,1-1 1,-1 1-16,0-25 0,25 25 16,-25-50-1</inkml:trace>
  <inkml:trace contextRef="#ctx0" brushRef="#br0" timeOffset="21377.4523">14188 1885 0,'0'0'0,"0"-25"15,0 50 1,25 0-16,-25 0 16,25 0-16,-25-1 15,25 1 1,-25 0-16,24-25 0,-24 25 15</inkml:trace>
  <inkml:trace contextRef="#ctx0" brushRef="#br0" timeOffset="22087.0833">14759 1240 0,'0'0'0,"25"0"15,-1 0 1,-24 25-16,25-25 15,0 25 1,0-25-16,-25 25 16,25-1-16,-1 1 15,-24 0 1,25-25-16</inkml:trace>
  <inkml:trace contextRef="#ctx0" brushRef="#br0" timeOffset="22319.4619">15106 1166 0,'0'25'15,"0"-1"-15,0 1 16,0 0-1,0 0-15,-25 0 16,0-1-16,1 26 16,-26-25-16,0 0 15,1 24-15,-1-24 16,25 0-16</inkml:trace>
  <inkml:trace contextRef="#ctx0" brushRef="#br0" timeOffset="22552.8449">14734 1563 0,'0'0'0,"25"0"31,-25 24-31,25-24 16,-25 25-16,24 0 15,-24 0-15,25 0 16,0 24-16,-25-24 15,25 0-15,-25 25 16,0-1-16,0-24 16,0 0-16,0 0 15,-25-25-15</inkml:trace>
  <inkml:trace contextRef="#ctx0" brushRef="#br0" timeOffset="23271.4352">14883 1538 0,'0'0'0,"0"-25"0,25 0 31,-1 50-31,1-25 16,0 0-1,0 0-15,24 25 16,-24-25-16,0 0 15,0 25-15,0-25 16,-25 24 0,0 1-16,-25-25 15,25 25-15,-50-25 16,25 25-16,1 0 16,-1-25-16,0 25 15,0-1-15,0-24 16,25 25-1,0 0 17,25-25-17,-25 25-15,25-25 0,0 25 16,0-25-16,-1 24 16,1-24-16,0 0 15,-25 25-15,-25 0 16,0 0-1,-24 0-15,-1 24 16,-24-24-16,-1 0 16,26 24-16,-1-24 15,1 0-15,24-25 16,0 25 0,0-25-16,50 0 15,-25-25 1,25 25-16,0 0 15,24-25-15,1 25 16,-1-25-16,26 25 16,-26 0-16,26-24 15,-26 24-15,1 0 16,-25 0-16,0 0 16,-1 0-16,1 0 15,-25-25 1,-25 25-16,1-25 15,-1 0 1,0-24-16</inkml:trace>
  <inkml:trace contextRef="#ctx0" brushRef="#br0" timeOffset="23447.9954">15007 1687 0,'0'0'0,"-25"-25"15,25 50 1,0 0-16,25-1 15,-25 26-15,25 24 16,-25 1 0,0-1-16,0 25 15,0 1-15,0-1 16,0 0-16,0-25 16</inkml:trace>
  <inkml:trace contextRef="#ctx0" brushRef="#br0" timeOffset="23699.3265">15453 1290 0,'0'0'0,"0"25"31,25-1-31,-25 1 16,25 0-16</inkml:trace>
  <inkml:trace contextRef="#ctx0" brushRef="#br0" timeOffset="24223.9058">15478 1637 0,'0'0'0,"25"25"16,0 0 0,0 0-16,-1-25 15,1 24-15,-25 1 16,25 0-16,-25 0 15,0 0-15,0-1 16,0 1-16,0 0 16,0 0-1,-25-25 17,25-25-17,-25 25-15,50-25 16,-25 0-16,0 1 15,25-1-15,-25 0 16,25 0-16,-25 0 16,25 1-16,-1-1 15,-24 0-15,25 25 16,0 0 0,-25-25-16,0 50 15,25-25 1,-25 25-16,0 24 15,0-24-15,0 25 16,-25-25-16,25 24 16,0 1-16,-25-25 15,25 24-15,0-24 16,0 0-16,-25-25 16,25-25-1</inkml:trace>
  <inkml:trace contextRef="#ctx0" brushRef="#br0" timeOffset="24712.107">15776 1166 0,'0'0'0,"25"-25"0,-25 0 15,0 0-15,24 25 16,1 0-1,0-24-15,0 24 16,24 24-16,-24-24 16,0 0-16,0 0 15,0 25-15,-1 0 16,1-25 0,0 25-1,-25 0-15,0-1 16,25 1-16,-25 25 15,0-1-15,25 1 16,-25 0 0,0 24-16,0-24 0,24 24 15,-24 1-15,0-1 16,25 0 0,-25 1-16,0-1 0,0-24 15,0-1-15,0 1 16,0-25-16,0 0 15,0-1-15,-25 1 16,1-25 0,24-25-1,-25 25-15,0-24 16,0-1-16,0 0 16,1 0-16</inkml:trace>
  <inkml:trace contextRef="#ctx0" brushRef="#br0" timeOffset="24929.0327">15900 1563 0,'-25'-25'16,"25"0"-1,25 25 1,0 0-1,-1 0-15,1 0 16,0 0-16,0 0 16,0 0-1,-25-25-15</inkml:trace>
  <inkml:trace contextRef="#ctx0" brushRef="#br0" timeOffset="25129.0345">15999 1339 0,'-25'0'47,"25"25"-31,0 0-1,0 25-15,0-26 16,-25 26-16,25 0 15,-24-26-15</inkml:trace>
  <inkml:trace contextRef="#ctx0" brushRef="#br0" timeOffset="25575.8121">15925 1712 0,'24'24'15,"1"1"1,0-25-1,-25 25 1,25-25 0,-25 25-16,0 0 0,25-25 15,-25 24-15,-25 1 47,0-25-31,0 0-1,0-25 1,50 1 15,-25-1-15,25 25 0,0-25-16,0 25 15,-1 0 1,1 0-16,0 25 15,0 0 1,-50-1 15,25-48 1</inkml:trace>
  <inkml:trace contextRef="#ctx0" brushRef="#br0" timeOffset="26183.6921">16644 1166 0,'0'0'0,"25"0"0,0 0 16,-1 25-16,1-25 16,0 0-16,0 24 15,0-24-15,-1 0 16,1 25-16,0 0 16,-25 0-1,-25 0 1,25-1-16,-25 26 15,1-25-15,-1 24 16,0 1-16,0 0 16,0-1-16,25 1 15,-24 0-15,-1-1 16,25 26-16,-25-26 16,25 26-1,25-51-15,-25 1 16,25 0-16,-25 0 15,24-25 1,1 0-16,0 25 0,25-25 16,-26 0-1,26-25-15,0 25 16,-26 0-16,26 0 16,-25 0-16,24 0 15,-24 0 1,-25-25 15,-25 25-15,1 0-16,-1-25 15,0 25-15,0-49 16</inkml:trace>
  <inkml:trace contextRef="#ctx0" brushRef="#br0" timeOffset="26416.0722">16917 1538 0,'0'25'16,"0"-1"-1,0 1-15,0 0 16,0 0-16,0 25 16,-25-26-16,25 26 15,-25-25-15,0 0 16,25-1-16,-24 1 15,-1 0-15,0-25 16,0 25-16,0-25 16,25-25-1</inkml:trace>
  <inkml:trace contextRef="#ctx0" brushRef="#br0" timeOffset="26627.5216">16768 1687 0,'0'0'0,"25"0"0,-25 25 16,25-1-16,-1 1 16,1 0-16,0 0 15,0 0-15,0-1 16,-1-24-16,1 25 16,0-25-16,-25 25 15,25-25-15,0-25 16,-25 0-1</inkml:trace>
  <inkml:trace contextRef="#ctx0" brushRef="#br0" timeOffset="26810.0632">17314 1141 0,'0'0'0,"24"25"16,-24 0 0,0-1-16,25 1 15,-25 0-15,0 25 16</inkml:trace>
  <inkml:trace contextRef="#ctx0" brushRef="#br0" timeOffset="27039.4329">17413 1662 0,'0'0'0,"0"25"0,0 0 15,0-1-15,0 1 16,0 0-16,0 0 16,0 0-1,0-1-15,0 1 16,-25-25-1,25-25 17</inkml:trace>
  <inkml:trace contextRef="#ctx0" brushRef="#br0" timeOffset="27563.0343">17686 1116 0,'0'0'0,"25"0"16,-1 0-16,1 0 16,0 25-16,0-25 15,0 0-15,24 25 16,-24-25-1,0 25-15,0-25 16,-1 24 0,1 1-1,-25 0-15,0 0 16,0 0-16,0-1 16,0 1-16,-25 25 15,25-1 1,0 1-16,0 24 0,0-24 15,0 25-15,0-26 16,-24 26 0,24-1-16,0-24 15,0 24-15,0-24 16,0-1-16,-25-24 16,25 25-16,-25-26 15,25 1-15,-25-25 16,25 25-16,-25-25 15,1 0-15,-1 0 16,-25-25-16,25 25 16,1-25-16,-26 1 15,25-1-15,0-25 16</inkml:trace>
  <inkml:trace contextRef="#ctx0" brushRef="#br0" timeOffset="27839.7997">17562 1513 0,'0'0'0,"0"-25"15,25 50 32,-25 0-47,0 0 16,24-1-16,-24 26 15,0-25-15,0 25 16,-24-1 0,24 1-16,0-25 15,0-1 1,0-48 0,0-1-16,0 0 15</inkml:trace>
  <inkml:trace contextRef="#ctx0" brushRef="#br0" timeOffset="28207.349">17636 1364 0,'0'0'0,"25"0"47,0 0-31,0 25-1,-1-25-15,1 0 16,0 25 0,0-25-1,-25 25 1,25-25 0,-25 24-1,0 1-15,0 0 16,0 25-16,0-26 15,0 26-15,0-25 16,0 25-16,0-26 16,0 26-16,0-25 15,0 0-15,0-1 16</inkml:trace>
  <inkml:trace contextRef="#ctx0" brushRef="#br0" timeOffset="28567.4491">17661 1538 0,'0'0'0,"0"25"16,0-1-1,25 1 1,0-25-16,-1 25 15,1 0 1,0 0 0,0 0-1,-50-25 1,25 24-16,-25-24 16,0 25-16,1-25 15,-1 0-15,0 25 16,0-25-16,0 25 15,50-25 17,0 0-17,0 0-15,24-25 16,-24 25-16</inkml:trace>
  <inkml:trace contextRef="#ctx0" brushRef="#br0" timeOffset="28720.0426">18504 1960 0,'0'0'0,"0"24"0</inkml:trace>
  <inkml:trace contextRef="#ctx0" brushRef="#br0" timeOffset="68743.8501">21679 1017 0,'-25'-25'47,"1"0"15,-1 25-15,0 0-31,0 0-16,0 25 16,1-25-16,-1 0 15,0 25-15,0 0 16,25 0-1,-25-1-15,25 1 16,0 25-16,25-25 16,-25 24-16,25 1 15,0-1-15,-25 1 16,25 0-16,-1 24 16,-24-24-16,25 24 15,-25-24-15,0 24 16,0-24-16,0-1 15,0 1-15,0-25 16,0 24-16,-25-24 16,25 0-16,0 0 15,0 0-15,0-1 16,-24-24 0,-1-24 15,0 24-31,0-25 15</inkml:trace>
  <inkml:trace contextRef="#ctx0" brushRef="#br0" timeOffset="68991.6938">21233 1513 0,'0'0'0,"0"-25"16,25 25 0,-1 0-1,26 0-15,0 0 16,-1 0-16,1 0 16,-1 0-16,-24 0 15,25 0-15,-25-25 16,24 25-16</inkml:trace>
  <inkml:trace contextRef="#ctx0" brushRef="#br0" timeOffset="69225.0878">21927 819 0,'25'0'16,"-25"24"-1,25 1-15,-25 0 16,0 0-16,0 0 16,-25 24-16,25-24 15,0 25-15</inkml:trace>
  <inkml:trace contextRef="#ctx0" brushRef="#br0" timeOffset="69519.2832">22101 1339 0,'0'0'0,"-25"25"31,25 0-15,-25 0 0,25 0-16,-24 24 15,24-24-15,-25 49 16,25-24-16,0 0 16,0-1-16,0 1 15,25 0-15,-25-1 16,24-24-16,1 0 15,0-25-15,0 0 16</inkml:trace>
  <inkml:trace contextRef="#ctx0" brushRef="#br0" timeOffset="69815.9983">22200 1439 0,'25'0'31,"0"24"-31,0 1 16,-1 0-16,26 0 16,-25 0-16,-25-1 15,25 1-15,-1 25 16,-24-25-1,0 24-15,0-24 16,-24 0-16,24 0 16,-25-25-16,25 25 15,-25-25 1</inkml:trace>
  <inkml:trace contextRef="#ctx0" brushRef="#br0" timeOffset="70071.3146">22399 1364 0,'-25'25'15,"0"0"1,25 0-16,0-1 15,-25 1-15,25 25 16,-25-25 0,25-1-16,-24 1 0,-1 0 15,25 0-15,0 0 16</inkml:trace>
  <inkml:trace contextRef="#ctx0" brushRef="#br0" timeOffset="70331.7384">22622 1364 0,'0'0'0,"25"0"16,-1 25 0,1 0-16,-25 0 15,25 24-15,0-24 16,-25 49-16,25-24 15,-25 0-15,-25 24 16,25-24-16,-25-1 16,25 1-16,-25-25 15,0 0-15,25-1 16,-24 1-16,-1-25 16</inkml:trace>
  <inkml:trace contextRef="#ctx0" brushRef="#br0" timeOffset="71104.183">23068 1538 0,'-24'0'93</inkml:trace>
  <inkml:trace contextRef="#ctx0" brushRef="#br0" timeOffset="71639.2749">23267 1315 0,'0'0'0,"-25"0"16,0 24-16,25 1 46,25-25-30,0 25 0,0 0-16,24-25 15,1 25-15,-25-25 16,-1 24-16,26 1 16,-25-25-16,0 0 15,-1 25-15,1-25 16,0 0-16,-25 25 15,-25 0 1,0-25-16,1 24 16,-1 26-16,-25-25 15,1 0-15,24 24 16,-25-24-16,25 0 16,1-25-16,-1 25 15,50-50 32</inkml:trace>
  <inkml:trace contextRef="#ctx0" brushRef="#br0" timeOffset="72035.7978">23763 1389 0,'0'0'0,"0"25"15,0 0 1,-25-1 0,25 1-16,0 0 15,0 25-15,25-26 16,-25 26-16,0-25 16,25 0-16,-25 0 15,24-25-15,-24 24 16,25-24-16,0 0 15,0-24-15,0 24 16,0-25-16,-25 0 16,24 0-16,-24 0 15,0-24-15,0-1 16,0 25-16,0-24 16,-24 24-16,24 0 15,0 0-15,-25 25 16,0 25-1,-25 0-15,25 0 16,1-1-16,24 1 16</inkml:trace>
  <inkml:trace contextRef="#ctx0" brushRef="#br0" timeOffset="72543.946">24805 967 0,'0'0'0,"0"25"47,24-25-31,-24 25-1,25 0-15,0 24 0,-25 1 16,25 0 0,-25 24-16,0 25 15,-25-24-15,25 24 16,-25 0-16,25-24 16,-25-1-16,1-24 15,24-1-15,-25-24 16,0 0-16,25 0 15,-25-25 1,25-25-16,0 0 16,0-25-16,25 1 15</inkml:trace>
  <inkml:trace contextRef="#ctx0" brushRef="#br0" timeOffset="72831.178">24829 918 0,'0'0'16,"0"25"31,-24-1-32,24 1-15,-25 25 16,0-25-16,0 24 16,0 1-16,1-25 15,-1 24-15,0-24 16,0 0-16</inkml:trace>
  <inkml:trace contextRef="#ctx0" brushRef="#br0" timeOffset="73064.061">24829 992 0,'25'0'16,"0"0"0,-25 25-1,25-25-15,0 25 16,24 0-16,-24-1 15,0 1-15,0-25 16,0 25-16,-1 0 16,-48-25 15</inkml:trace>
  <inkml:trace contextRef="#ctx0" brushRef="#br0" timeOffset="74176.6055">26615 1017 0,'0'-25'31,"-24"25"16,24-25-32,-25 25-15,-25 0 16,25 0 0,1 0-1,-1 25-15,0-25 0,0 0 16,0 25-16,1 0 16,24 0-1,-25-1-15,0 26 0,25 0 16,0-1-16,-25 1 15,50 24 1,-25-24-16,0 24 16,0 1-16,0-1 15,25 1-15,-25-26 16,0 26-16,0-26 0,0 1 16,0-1-1,0 1-15,-25-25 16,25 0-16,0-1 15,-25 1-15,25 0 16,-25-50 0,1 0-1</inkml:trace>
  <inkml:trace contextRef="#ctx0" brushRef="#br0" timeOffset="74410.9773">26070 1563 0,'0'0'0,"-25"-25"15,50 25 1,0 0 0,-1 0-16,26 0 15,0 0-15,-1 0 16,1 0-16,-1 0 15,1 0-15,-25 0 16,24 0-16,-49-25 16</inkml:trace>
  <inkml:trace contextRef="#ctx0" brushRef="#br0" timeOffset="74631.894">26665 769 0,'0'0'0,"25"0"0,0 0 16,-25 25-1,24 0-15,-24 24 16,0 1-16,-24-1 15,-1 1-15</inkml:trace>
  <inkml:trace contextRef="#ctx0" brushRef="#br0" timeOffset="74967.5003">26888 1364 0,'0'0'0,"-25"0"15,25 25-15,-24 0 16,-1 24 0,25-24-1,0 0-15,0 25 16,0-1-1,0 1-15,0-25 0,0 24 16,0-24-16,0 25 16,0-25-1,25-25-15,-25 24 0,24-24 16,1-24 0,-25-1-1</inkml:trace>
  <inkml:trace contextRef="#ctx0" brushRef="#br0" timeOffset="75271.1965">26987 1414 0,'25'0'31,"0"25"-31,0-25 15,0 0-15,0 24 16,-1 26-16,1-25 16,0 0-16,-25 24 15,25-24-15,-25 25 16,25-25-16,-25 24 16,0-24-16,0 0 15,-25-25-15,25 25 16,-25-25-1,25-25 1,0 0-16</inkml:trace>
  <inkml:trace contextRef="#ctx0" brushRef="#br0" timeOffset="75481.6488">27161 1339 0,'0'0'16,"0"25"-16,0 0 16,-25-25-16,25 25 15,-24 24-15,24-24 16,0 0-16,-25 0 16,25 24-16,-25-24 15,0 0 1</inkml:trace>
  <inkml:trace contextRef="#ctx0" brushRef="#br0" timeOffset="75768.8965">27434 1315 0,'0'0'0,"25"24"0,0 1 16,-25 0-16,24 25 16,1-26-16,-25 26 15,0 0-15,0 24 16,-25-24 0,25-1-16,-24 1 0,24 0 15,-25-26-15,0 1 16,0 0-16,0 0 15,1-25 1,-1-25-16</inkml:trace>
  <inkml:trace contextRef="#ctx0" brushRef="#br0" timeOffset="76711.9518">28327 1191 0,'0'0'0,"-25"0"16,0 24 0,1-24-16,-1 25 15,-25 0-15,25 0 16,-24 0-16,24-1 16,-25 26-16,25-25 15,1 0-15,-1 24 16,0-24-16,0 0 15,0 0-15,25-1 16,0 1 0,25 0-1,0-25 1,0 25-16,0-25 16,24 0-16,-24 25 15,25-25-15,-25 0 16,24 0-16,-24 0 15,0 0-15,0 0 16,-1 0 31,-48-25-47,24 0 31</inkml:trace>
  <inkml:trace contextRef="#ctx0" brushRef="#br0" timeOffset="77119.4373">28451 1414 0,'0'25'32,"-25"-25"-32,25 24 15,0 1-15,0 0 16,0 25-16,0-26 15,0 1-15,0 25 16,0-25-16,0 0 16,0-1-16,25 1 15,-25 0-15,25-25 32,0-25-17,-1 25-15,1-25 16,0-24-16,0-1 15,-25 25-15,25-49 16,-1 24 0,-24 1-16,25 24 0,-50 0 15,25 0 1,-24 0-16,-1 25 16,-25 0-16,25 0 15,-24 25-15,24 0 16,0 0-16,0 0 15</inkml:trace>
  <inkml:trace contextRef="#ctx0" brushRef="#br0" timeOffset="78487.342">24185 1463 0,'24'0'16,"-48"25"46,-1 0 1,50-25 15,-1 0-63,1 0 1,0 0 0,0 0-16,0 0 15,-1 0 1,1 0-16</inkml:trace>
  <inkml:trace contextRef="#ctx0" brushRef="#br0" timeOffset="78841.4203">24135 1612 0,'0'25'15,"25"-25"32,0 0-31,-1 0-16,1 0 16,0 0-16,0 0 15,0-25-15,-1 25 16,1 0-1,0 0 1,0 0-16,0 0 16,-50 0 31</inkml:trace>
  <inkml:trace contextRef="#ctx0" brushRef="#br0" timeOffset="79415.8907">24309 1364 0,'24'0'94,"-24"25"-79,25-25 1,0 25 15,0 0-15,0-1 15,-1-24-31,-24 25 16,25-25-16,-25 25 15,25-25 1,-25 25 78,-25 0-79,25 24-15,-25 1 16,-24 0-16,24-1 16,-25 26-1</inkml:trace>
  <inkml:trace contextRef="#ctx0" brushRef="#br0" timeOffset="80791.753">29121 1439 0,'0'0'0,"0"24"78,25-24-62,-1 0-16,26 0 15,-25 0-15,0 25 16,24-25-1,-24 25-15,25-25 16,-26 0-16,1 0 16</inkml:trace>
  <inkml:trace contextRef="#ctx0" brushRef="#br0" timeOffset="81064.026">29071 1662 0,'0'0'0,"0"-25"32,50 25-32,-25 0 15,24 0-15,1 0 16,-1 0-16,-24 0 15,25 0-15,-25 0 16,24 0-16,-24 0 16,0 0-1</inkml:trace>
  <inkml:trace contextRef="#ctx0" brushRef="#br0" timeOffset="81568.1964">29369 1290 0,'0'0'0,"25"0"31,-1 0 0,1 0-15,0 25-16,25-1 15,-26-24 1,1 0-16,0 25 16,0 0-16,24-25 15,-24 25-15,0-25 16,0 25-1,0-1-15,-25 1 16,24-25 0,-24 25-16,-24-25 15,-1 25-15,0 0 16,-25 24-16,1-24 16,-1 0-16,1 25 15,24-26-15,0-24 16,0 25-16,0-25 15,25 25-15,0-50 63,25 0-63</inkml:trace>
  <inkml:trace contextRef="#ctx0" brushRef="#br0" timeOffset="81992.0498">30386 1042 0,'0'0'0,"25"0"31,-1 25-15,-24-1-16,25 1 15,-25 25-15,0-25 16,25 24-16,-25 26 16,-25-26-16,25 26 15,0-1-15,-25 0 16,1 1-16,-1-1 15,0 1-15,-25-26 16,26 1-16,-26 0 16,25-1-16,0-24 15,0 0-15,1-25 16,-1 25-16,0-25 16,0-25-1,0 0 1,25 0-16</inkml:trace>
  <inkml:trace contextRef="#ctx0" brushRef="#br0" timeOffset="82472.7851">30138 1612 0,'0'25'47,"24"0"-31,-24 0-16,0 0 15,-24 24-15,24-24 16,-25 25-16,0-1 16,25 1-16,-25-25 15,25-1-15,-25 1 16,25 0-16,0 0 15,25-25 32,0 0-31,-25-25 0,25 25-16,24 0 15,-24 0-15,0-25 0,25 25 16,-25 0-16,24-25 15,-24 25-15,0 0 16,0 0-16,-1 0 16,-24-24-1,-49-1 32</inkml:trace>
  <inkml:trace contextRef="#ctx0" brushRef="#br0" timeOffset="91631.5252">21357 2902 0,'0'25'31,"0"0"16,0 0-31,0 24-16,0 1 15,-25 24-15,25 1 16,0-1-16,-25 25 15,0 0-15,25-24 16,-24-1-16,-1-24 16,25 24-16,-25-49 15,25 25-15,0-25 16,-25-25 0,25 24-16,25-48 15,-25-1 1,25 0-16,-25-25 15,25 1-15</inkml:trace>
  <inkml:trace contextRef="#ctx0" brushRef="#br0" timeOffset="91983.0935">21282 2927 0,'0'0'0,"0"-25"16,-24 25 0,48 0-1,1 0-15,0 25 16,0-25-16,24 25 16,1 0-16,-25-25 15,0 24-15,-1 1 16,1 0-16,-25 25 15,25-26-15,-25 1 16,-25 0-16,25 0 16,-25 0-16,1-1 15,-1 1-15,-25 0 16,25 0-16,1 0 16,-1-25-16,25 24 15,-25-24 1</inkml:trace>
  <inkml:trace contextRef="#ctx0" brushRef="#br0" timeOffset="92559.5674">21729 3349 0,'0'24'0,"25"-24"32,-25 25-32,25-25 15,-1 25 1,1 0 0,-25 0-1,0-1 1,-25-24-1,25 25-15,-24-25 16,-1 25 0,0-25-16,0 0 15,0 0 1,25 25 31,25-25-32,0 0 1,0 0-16,0 0 0,-1 0 16,1 25-1,0-25 1,0 24 0,-50 1-1,0 0 1,0-25-1,1 25-15,-1 0 16,0-25 0,0 0-16,50 0 15,-25-25 1</inkml:trace>
  <inkml:trace contextRef="#ctx0" brushRef="#br0" timeOffset="93199.8719">22101 3448 0,'0'0'0,"25"-25"16,0 0 0,-25 0-1,0 1 1,0-1-1,-25 0 1,25 0-16,-25 0 16,0 1-1,0 24 1,25 24-16,-24-24 16,-1 25-16,25 0 15,0 0-15,-25 0 16,25-1-1,25 1 1,-25 0-16,25 0 31,-1-50-15,1 25 0,0-25-1,0 25 1,-25 25 31,0 0-32,0 0-15,0-1 16,0 26 0,0 0-16,-25 24 15,25-24-15,-25 24 16,25-24-16,0 24 15,0-24-15,0-25 16,0 24-16,0-24 16,0 0-1,0-50 17</inkml:trace>
  <inkml:trace contextRef="#ctx0" brushRef="#br0" timeOffset="93695.0567">23788 3076 0,'0'0'0,"0"25"47,24-25-32,-24 24 1,25-24-16,0 0 15,0 25-15,0-25 16,0 25 0,-1-25-1,1 0-15</inkml:trace>
  <inkml:trace contextRef="#ctx0" brushRef="#br0" timeOffset="94239.6104">23589 3497 0,'0'0'0,"25"0"109,0 0-109,0-24 16,-1 24-16,26 0 16,-25-25-16,24 25 15,1 0-15,0 0 16,-25-25-16,24 25 16,1 0-1,-1 0-15,-24 0 16,25 0-16,-25 0 15,-1 0-15,1 0 16,0 0-16,0 0 16,0 0-16,-1 0 31,-48-25 16</inkml:trace>
  <inkml:trace contextRef="#ctx0" brushRef="#br0" timeOffset="117095.4286">10021 5407 0,'-25'0'218,"50"25"-171,0-25-31,-25 25-16,25-25 15,0 0-15,-1 0 16,-24 25 0,25-25-16,0 0 15,0 0 1,0 0 0,-25 25-16,24-25 15,-48 24 32,-1 1-31,0-25-1,0 25-15,0-25 16,1 0-16,-1 25 16,0-25-1,25 25-15,-25-25 16,0 0-16,0 0 15,25 24-15,-24-24 16,-1 0 15,50 0 63,-1 0-78,1 0-1,0 0 1,0 0-16,0 0 16,0 0-1,-1 0-15,1 0 16,0 0 93</inkml:trace>
  <inkml:trace contextRef="#ctx0" brushRef="#br0" timeOffset="118191.6312">9947 5854 0,'0'0'0,"-25"0"31,0 0-31,0-25 15,0 25 1,1-25 0,24 0-1,-25 1-15,25-1 16,-25 0-16,25 0 16,0 0-16,-25 1 15,25-1-15,0 0 16,0-25-16,0 26 15,0-1-15,0 0 16,25 0-16,-25 0 16,0 1-16,0-1 15,0 0-15,25 25 16,-25-25-16,0 0 16,25 25-16,-25-24 15,24 24-15,-24-25 16,25 25-1,0-25-15,0 25 0,0 0 16,-1 0-16,1 0 16,0 0-1,0 0-15,0 0 0,0 0 16,-1 25-16,1-25 16,0 25-1,0-25-15,0 24 16,-1-24-16,-24 25 15,25 0-15,0 0 16,-25 0-16,25-1 16,-25 1-16,25 0 15,-25 0-15,0 0 16,0-1-16,0 26 16,-25-25-16,25 0 15,0-1-15,0 1 16,-25 0-1,25 0-15,0 0 16,-25-1-16,0-24 16,25 25-1,-24-25-15,-1 25 0,0-25 16,0 0-16,0 25 16,1-25-1,-1 0-15,0 25 16,0-25-1,25-25 1,-25 25-16,0-25 16,1 25-1,-1-25 1,0 25 15,25-25-31</inkml:trace>
  <inkml:trace contextRef="#ctx0" brushRef="#br0" timeOffset="126464.0933">10964 5482 0,'-25'0'63,"50"0"31,-1 0-94,1 0 15,0-25-15,25 25 16,-26 0-16,26 0 16,-25-25-16,25 25 15,-26 0-15,26 0 16,-25 0-16,0 25 15,-1-25-15,1 0 16,0 0 15,0-25-15,-50 0 0</inkml:trace>
  <inkml:trace contextRef="#ctx0" brushRef="#br0" timeOffset="126887.9798">11237 5011 0,'24'0'32,"1"24"-17,-25 1 1,0 0-16,0 25 16,0-1-16,-25 1 15,25 24-15,-24 1 16,24 24-1,-25-25-15,25 25 16,0-24-16,0-1 16,0 1-16,25-26 15,-25 1-15,0 0 16,0-26-16,0 1 16,0 0-16,0-50 31,0 0-16,0 1-15,-25-26 0,25 0 16</inkml:trace>
  <inkml:trace contextRef="#ctx0" brushRef="#br0" timeOffset="127079.4683">11112 5680 0,'0'0'0,"-24"0"31,24 25-31,-25 0 0,0 0 15,25-1 1,0 1 0,25-25-1</inkml:trace>
  <inkml:trace contextRef="#ctx0" brushRef="#br0" timeOffset="127287.9107">11311 5655 0,'0'0'0,"25"0"15,-25 25-15,25-25 16,-1 25-16,1 0 16,-25 0-1,25-1-15,0 1 16,0 0-1,-1-25 17</inkml:trace>
  <inkml:trace contextRef="#ctx0" brushRef="#br0" timeOffset="127808.0334">11534 5234 0,'0'0'0,"25"-25"0,0 25 31,0 25-15,-1 0-1,-24-1-15,25 1 16,-25 0-16,25 0 15,-50 0-15,25-1 16,0 1-16,-25 0 16,25 0-16,0 0 15,0-1-15,-24 1 16,24 0 0,0 0-1,24 0-15,1-1 16,0 1-1,0-25 1,0 25-16,-1 0 16,1 0-16,0-1 31,-25 1-31,0 0 0,0 0 31,-25 0-31,0-25 16,1 25-1,-1-25-15,0 0 16,0 0-16,0 0 16,1 0-16,-1-25 15,0-25 1</inkml:trace>
  <inkml:trace contextRef="#ctx0" brushRef="#br0" timeOffset="128039.4139">11584 5457 0,'0'0'0,"0"25"31,0 0-15,0-1-16,0 1 16,0 25-16,-25-25 15,25 24-15,-25 1 16,25-1-16,-25-24 15,25 0-15,-24 25 16,24-25 0</inkml:trace>
  <inkml:trace contextRef="#ctx0" brushRef="#br0" timeOffset="128281.2926">11584 5705 0,'25'25'47,"-1"0"-47,1-25 15,0 24-15,25-24 16,-26 25-16,26-25 16,0 25-16,-26-25 15,26 25-15,-25-25 16,24 0-16,-24 0 15,0 0-15,-25-25 16,25 25-16,0-25 16</inkml:trace>
  <inkml:trace contextRef="#ctx0" brushRef="#br0" timeOffset="128554.0644">11931 5507 0,'0'0'0,"25"0"47,0-25-31,24 25-16,1 0 16,-1 0-16,1-25 15,0 25-15,-1 0 16,-24 0-16,25 0 15,-25 0 1,-1 0 0,-48 0-1,24-25-15</inkml:trace>
  <inkml:trace contextRef="#ctx0" brushRef="#br0" timeOffset="128839.2997">12129 5060 0,'0'0'0,"25"0"16,-25 25-1,0 25 1,25-1-16,-25 1 15,0 24-15,0 25 16,0-24-16,-25-1 16,25 1-16,-25-1 15,25-24-15,-24-1 16,24 1-16,0-25 16,0 0-16</inkml:trace>
  <inkml:trace contextRef="#ctx0" brushRef="#br0" timeOffset="129063.6996">12229 5680 0,'0'0'0,"0"-25"15,0 50 1,25 0-16,-25 0 16,24 0-16,1-1 15,0 1-15,0 0 16,0 0-16,24-25 15,-49 25-15,25 0 16,0-25-16,-50-25 47,25 0-47</inkml:trace>
  <inkml:trace contextRef="#ctx0" brushRef="#br0" timeOffset="129880.0302">12750 5110 0,'0'0'0,"0"25"47,0-1-31,0 26-1,0-25-15,-25 24 16,25 1-16,0 0 16,0-26-16,-25 26 15,25 0-15,-25-26 16,0 26-16,1-25 16,-1 0-16,0-1 15,0 1-15,0-25 16</inkml:trace>
  <inkml:trace contextRef="#ctx0" brushRef="#br0" timeOffset="130135.4146">12799 5407 0,'0'0'0,"25"25"16,-25 0-1,25 0-15,-25 0 16,0-1 0,0 1-16,0 0 0,0 25 15,0-26 1,0 1-16,-25 0 16,25 0-16,0 0 15,0-1-15,25-48 31,-25-1-15</inkml:trace>
  <inkml:trace contextRef="#ctx0" brushRef="#br0" timeOffset="130375.8574">12874 5209 0,'0'0'0,"0"-25"0,0 0 15,0 1 1,24 24 0,1 0-16,25 0 15,-25 0-15,24 0 16,1 0-16,-25 0 16,-1 0-16,26 0 15,-25 0 1,-25-25-16,25 25 0</inkml:trace>
  <inkml:trace contextRef="#ctx0" brushRef="#br0" timeOffset="130657.1206">12948 4837 0,'0'0'0,"-25"-25"15,50 50 17,-25 0-32,25 24 15,-25 1-15,0 0 16,25-1-16,-25 26 16,0-1-16,0-24 15,0 24-15,0-24 16,-25-1-16,25 1 15,-25-1-15,25-24 16,-25 0-16,0-25 16</inkml:trace>
  <inkml:trace contextRef="#ctx0" brushRef="#br0" timeOffset="130895.4672">12973 5457 0,'0'0'0,"25"0"16,-25 25 0,0 0-16,0-1 15,0 1-15,0 0 16,0 0-16,0 24 16,0-24-16,0 0 15,0 0-15,0 0 16,0-50 15</inkml:trace>
  <inkml:trace contextRef="#ctx0" brushRef="#br0" timeOffset="131183.2039">12998 5407 0,'24'-24'16,"1"-1"-1,0 25-15,0 0 16,0 25 0,-1-25-16,1 24 15,-25 1-15,25 0 16,-25 0-16,25 0 16,-25-1-1,0 1-15,-25 0 16,50 0-16,-50 0 15,25-1-15,-25 1 16,25 0 0,-25-25-1</inkml:trace>
  <inkml:trace contextRef="#ctx0" brushRef="#br0" timeOffset="131393.6433">13047 5531 0,'0'0'0,"0"-24"0,0-1 16,25 25 15,0 0-31,-25 25 16,25-1-16,-25 1 16,24 25-16,-24-25 15,25-1 1,-25 26-16,0-25 0,-25 24 15,25-24-15,0 0 16</inkml:trace>
  <inkml:trace contextRef="#ctx0" brushRef="#br0" timeOffset="131687.361">12874 5854 0,'24'0'31,"26"0"-31,-25-25 16,24 25-16,1 0 16,0-25-16,-1 25 15,26 0-15,-26 0 16,-24-25-16,25 25 15,-25 0-15,24 0 16,-24-24-16,0 24 16,-25-25-1,25 25-15,-25-25 16</inkml:trace>
  <inkml:trace contextRef="#ctx0" brushRef="#br0" timeOffset="132047.9188">13742 4713 0,'0'0'0,"0"25"31,25-1-31,-25 26 16,0-25-16,0 25 16,0-1-1,24 1-15,-24-1 0,0-24 16,0 0-16,25 0 16,-25 0-1,25-25-15,0 24 16,0-24-16,-1 0 15,1-24-15,0 24 16,0 0 0,0 0-16</inkml:trace>
  <inkml:trace contextRef="#ctx0" brushRef="#br0" timeOffset="132271.3199">13767 5358 0,'0'0'0,"0"25"15,24-1 1,1 1 0,-25 0-16,0 0 15,25 0-15,-25-1 16,0 1-16,0 0 15,0 0 1</inkml:trace>
  <inkml:trace contextRef="#ctx0" brushRef="#br0" timeOffset="132647.3266">13891 5358 0,'0'0'0,"0"-25"15,24 50 17,1-25-17,0 25 1,0-1 0,0 1-1,-25 0 1,-25-25-16,25 25 15,-25-25-15,0 0 16,25 25-16,-25-25 16,1 24-16,-1-24 15,0 25-15,0-25 16,0 25-16,1-25 16,24 25 15,24-25-16,1 0 1</inkml:trace>
  <inkml:trace contextRef="#ctx0" brushRef="#br0" timeOffset="132999.8784">13742 5730 0,'0'0'0,"25"25"16,-1-25-1,1 0-15,0 0 16,0 0-16,0 0 16,-1 0-16,1 0 15,0 0-15,0 0 16,0 0-1,-1 0-15,1 0 16,0 0-16,0 0 16,0 0-16,-1-25 15,1 25-15,0 0 16,-50 0 46</inkml:trace>
  <inkml:trace contextRef="#ctx0" brushRef="#br0" timeOffset="133335.9794">14511 5209 0,'25'0'15,"-1"0"1,1-25-1,0 25-15,25 0 16,-26 0-16,26 0 16,-25 0-16,24 0 15,-24 0-15,0 0 16,0 0 0</inkml:trace>
  <inkml:trace contextRef="#ctx0" brushRef="#br0" timeOffset="133871.575">14511 4837 0,'-25'-25'15,"25"50"1,25-25-1,-25 50-15,0-1 16,0-24 0,0 49-16,0-24 0,0 0 15,-25 24-15,25-24 16,-25-1-16,25 1 16,-25-25-16,25-1 15,0 1-15,0 0 16,25-25-1,0 0 1,25-25-16,-26 25 16,26 0-16,0-25 15,-1 25-15,-24 25 16,25-25-16,-26 0 16,26 25-16,-25-25 15,0 25-15,-1 0 16,1-1-16,-25 26 15,25-25 1,-50 0-16,25 24 16,-25-24-16,25 0 15,-24 24-15,-1-24 16,0-25-16,-25 25 16,26 0-16,-1-25 15,0 25-15,25-50 16,-25 25-16,0-25 15</inkml:trace>
  <inkml:trace contextRef="#ctx0" brushRef="#br0" timeOffset="134080.0187">14461 5606 0,'0'0'0,"-25"0"0,1 0 16,48 0 15,26 0-15,0 0-16,-1 0 0,26 0 15,-26-25 1,1 25-16,24-25 16,-24 25-16</inkml:trace>
  <inkml:trace contextRef="#ctx0" brushRef="#br0" timeOffset="134375.2284">15131 5383 0,'0'0'0,"-25"-25"16,50 25-1,0 0 1,-1 0-16,26-25 15,0 25-15,-26 0 16,26 0 0,0-25-16,-1 25 0,1 0 15,-25 0-15,24-25 16,-24 25-16,0 0 16,0 0-1,-50 0 1,0-24-1</inkml:trace>
  <inkml:trace contextRef="#ctx0" brushRef="#br0" timeOffset="134743.7513">15255 4713 0,'0'0'0,"0"-25"0,0 0 16,0 50 15,25 0-31,-1 24 16,-24 1-16,25 25 16,-25-1-16,25 25 15,-25 0-15,25 25 16,-25-24-16,0-1 15,25 0-15,-25-25 16,0 1-16,0-1 16,0-24-16,0 0 15,0-26-15,0 1 16,0-50 15,0 1-31,-25-1 16,25-25-16,-25 0 15</inkml:trace>
  <inkml:trace contextRef="#ctx0" brushRef="#br0" timeOffset="134923.2727">15255 5531 0,'0'0'0,"-25"25"16,0 0-1,25 0 1,25-25-16,-25 25 15,0-1-15,0 1 32,25-50-17</inkml:trace>
  <inkml:trace contextRef="#ctx0" brushRef="#br0" timeOffset="135089.3408">15404 5531 0,'0'0'0,"0"25"15,25-25-15,-25 25 16,24-25-16,1 25 31,0-25-31,-25 25 16,25-25-16</inkml:trace>
  <inkml:trace contextRef="#ctx0" brushRef="#br0" timeOffset="135583.5397">15652 5011 0,'0'0'0,"25"-25"16,-25 0-1,24 0-15,1 50 16,0-25-16,0 25 15,0 0 1,-1 24 0,-24-24-16,25 0 0,-25 0 15,0-1-15,-25 1 16,25 25-16,-24-25 16,24-1-16,-25 1 15,25 0 1,0 0-16,0 0 0,0-1 15,0 1 1,25 0-16,-1 0 31,-24 0-31,25-1 16,-25 26-16,25-25 16,-25 0-16,25-1 15,0 1 1,-50 0-16,25 0 15,-25-25-15,0 25 16,0-25 0,1 0-16,-1 0 15,0 0-15,0 0 16,0-25-16,1 25 16,24-25-16</inkml:trace>
  <inkml:trace contextRef="#ctx0" brushRef="#br0" timeOffset="135799.9609">15652 5333 0,'0'25'32,"0"0"-32,0 24 15,0-24-15,-25 25 16,25-26-1,-25 26-15,25-25 16,0 24-16,-25-24 16,25 0-16</inkml:trace>
  <inkml:trace contextRef="#ctx0" brushRef="#br0" timeOffset="136025.3753">15652 5581 0,'25'0'15,"-1"0"1,-24 25 0,25 0-1,0-25-15,0 24 0,0 1 16,-1 0-16,26 0 16,-25-25-1,24 0-15,-24 25 0,25-25 16,-25 0-16,24 0 15,-24 0 1,0-25-16,0 25 16</inkml:trace>
  <inkml:trace contextRef="#ctx0" brushRef="#br0" timeOffset="136361.988">16346 5110 0,'0'-25'0,"25"50"47,-25 0-47,0 24 16,25-24-16,-25 25 15,0 24-15,0-24 16,0-1-16,0 26 16,0-26-16,0 1 15,0-1-15,0-24 16,0 25-16,0-25 16,-25-25-1</inkml:trace>
  <inkml:trace contextRef="#ctx0" brushRef="#br0" timeOffset="136545.0793">16272 5457 0,'-25'25'0,"0"-25"15,25 25 1,0-1-16,0 1 15,0 0 1,25-25 0,-25 25-16</inkml:trace>
  <inkml:trace contextRef="#ctx0" brushRef="#br0" timeOffset="136745.5583">16421 5457 0,'0'0'0,"25"0"0,-25 25 16,24-25-16,1 0 16,-25 25-1,25-25-15,0 24 0,-25 1 16,25-25 0,-25 25-1,24-50 1,-24 0-1</inkml:trace>
  <inkml:trace contextRef="#ctx0" brushRef="#br0" timeOffset="136983.4582">16892 4961 0,'0'0'0,"25"0"16,-25 25-1,0 0-15,0 24 0,0-24 16,0 25-16,-25-26 16,25 26-1,-25 0-15,0-1 0,1-24 16,-1 25-16,0-26 16,0 1-16,0 0 15</inkml:trace>
  <inkml:trace contextRef="#ctx0" brushRef="#br0" timeOffset="137231.9173">16842 5308 0,'0'0'0,"25"25"16,-25 0-1,25 0-15,-25 24 16,0-24-16,0 25 15,0-26-15,0 26 16,0-25-16,0 24 16,0-24-16,0 0 15,0 0-15,0 0 16,0-50 15,25 0-15</inkml:trace>
  <inkml:trace contextRef="#ctx0" brushRef="#br0" timeOffset="137432.3815">16991 5209 0,'0'0'0,"0"-25"16,0 0-16,25 1 31,0 24-31,0 0 0,-1 0 15,1 0-15,25 24 16,-25-24 0,24 0-16,-24 0 15,0 0-15,0 0 16</inkml:trace>
  <inkml:trace contextRef="#ctx0" brushRef="#br0" timeOffset="137711.6325">17140 4688 0,'0'25'16,"0"0"-1,25-1-15,0 26 16,-25 0-16,0 24 16,-25 1-1,25-1-15,-25 0 16,0 1-16,0-1 0,1-24 16,24-1-16</inkml:trace>
  <inkml:trace contextRef="#ctx0" brushRef="#br0" timeOffset="137975.9273">17090 5457 0,'0'0'0,"25"0"16,-25 25-1,0 0-15,0-1 16,0 1-1,0 0-15,0 0 0,0 0 16,0-1-16,0 1 16,0 0-16,0 0 15,0-50 17,0 0-17,0 0-15</inkml:trace>
  <inkml:trace contextRef="#ctx0" brushRef="#br0" timeOffset="138312.0284">17140 5407 0,'0'0'16,"25"-24"-16,-25-1 15,25 25 1,-25-25 0,24 25-16,1 0 15,0 0 1,0 25-16,0-25 15,-1 25 1,1-25-16,-25 24 16,25-24-16,-25 25 15,25 0-15,-25 0 16,0 0-16,0-1 16,-25 1-16,25 0 15,0 0-15,0 0 16,0-1-16,-25-24 15,25 25-15,-25-25 32,1 0-17,24-25-15,-25 1 16</inkml:trace>
  <inkml:trace contextRef="#ctx0" brushRef="#br0" timeOffset="138487.087">17289 5482 0,'0'0'0,"0"-25"0,0 0 15,0 0 1,0 50 0,0 0-1,25 0 1,-25 24-16,0-24 16,0 25-16,0-25 15,-25-1-15,25 1 16,-25 0-16</inkml:trace>
  <inkml:trace contextRef="#ctx0" brushRef="#br0" timeOffset="138775.8876">17066 5730 0,'0'0'0,"-25"0"16,0 0-1,50 25 16,0-25-31,-1 0 16,1 0-16,25 24 16,-1-24-16,1-24 15,0 24-15,-1 0 16,1-25-16,-1 25 16,1 0-16,0-25 15,-1 25-15,-24 0 16,0 0-16,-25-25 15,-25 25 1,25-25 0</inkml:trace>
  <inkml:trace contextRef="#ctx0" brushRef="#br0" timeOffset="139143.9037">17735 4614 0,'0'49'16,"0"-24"-1,25 0-15,-25 0 16,0-1-16,25 26 15,-25-25-15,0 0 16,25 0-16,-25-1 16,25-24-16,-1 25 31,1-25-31,0 0 16,0-25-1,0 25 1,-1-24-16,1 24 15,0 24 1</inkml:trace>
  <inkml:trace contextRef="#ctx0" brushRef="#br0" timeOffset="139399.2197">17760 5234 0,'0'0'0,"0"25"16,0-1-16,0 1 15,0 0-15,0 0 16,0 0 0,0-1-16,0 1 15,0 0-15,0 0 16</inkml:trace>
  <inkml:trace contextRef="#ctx0" brushRef="#br0" timeOffset="139775.7191">17835 5234 0,'0'-25'0,"-25"25"15,50 0 17,-1 25-17,1 0 1,0-1-16,0 1 16,-25 0-1,0 0 1,0 0-16,-25-25 15,25 24-15,-25-24 16,0 25-16,1-25 16,48 0 31,1 0-32,0 0 1,0 0-1,-25 25 17</inkml:trace>
  <inkml:trace contextRef="#ctx0" brushRef="#br0" timeOffset="140154.222">17711 5581 0,'0'0'0,"0"25"15,24-25 1,1 0 0,0 0-16,0 0 15,0 0-15,-1 0 16,1 0-16,0 0 16,0 0-1,0 0-15,-1 0 16,1 0-16,0 0 15,0-25 1,0 25-16,-1 0 0,1 0 16,0 0-1,0 0 1,-25 25-16,25-25 16,-1 0-1,1 0 1,-50 0 31</inkml:trace>
  <inkml:trace contextRef="#ctx0" brushRef="#br0" timeOffset="141071.7837">18355 4986 0,'25'-25'47,"25"25"-47,-1 0 16,-24-25-16,25 25 15,0 0-15,-26 0 16,1 0-16,0 0 16,0 0-1,-25 25-15,-25 0 16,0 0-1,25-1 1,-25 26-16,1-25 16,24 24-1,-25 26-15,0-26 0,0 1 16,25 0-16,-25-1 16,25 1-16,0-1 15,0-24-15,0 0 16,0 0-1,25-50 1,-25 0 0,25 0-1,-25 1 1,25-1-16,-25 0 16</inkml:trace>
  <inkml:trace contextRef="#ctx0" brushRef="#br0" timeOffset="142023.2858">18529 5159 0,'0'-24'15,"25"24"1,0-25 0,0 25-16,-1 0 15,1 0-15,0 0 16,0 0-16,0 0 15,-1 25-15,1-25 16,-25 24-16,25-24 16,-25 50-16,0-25 15,0 0-15,0-1 16,0 26-16,0-25 16,0 24-16,0-24 15,0 25-15,0-25 16,0-1-16,0 1 15,0 0 1,-25-50 15,0 0-15,25 1 0,-24-1-16,-1 0 15,0-25-15,25 26 16,-25-1-16,0 0 15,25 50 64,25-25-64,0-25 1,0 25-1,0-50-15,-1 26 0,26-1 16,-25-25-16,24 1 16,-24-1-1,0 25-15,25 0 0,-50 1 16,24 24-16,1 0 31,-25 24-31,0 1 16,-25-25-16,25 25 15,0 0-15,-24-25 16,24 25-16,0-1 16,24-24-1,1 25 1,0-25 0,0 0-16,0 25 15,24-25-15,-24 25 16,0 0-16,0-25 15,-1 24-15,-24 26 16,25-25-16,-50 0 16,25 24-1,0-24-15,-24 25 0,-1-26 16,0 1-16,0 0 16,0 0-16,1-25 15,-1 25-15,0-25 16,-25 24-16,26-24 15,-1 0-15,25-24 16,-25 24-16</inkml:trace>
  <inkml:trace contextRef="#ctx0" brushRef="#br0" timeOffset="142223.7641">18951 5283 0,'0'0'0,"25"0"32,-1 0-32,1 25 15,0-25-15,25 25 16,-26-25-16,1 0 16,0 25-16,0-25 15,0 0-15</inkml:trace>
  <inkml:trace contextRef="#ctx0" brushRef="#br0" timeOffset="142887.9901">19621 5060 0,'0'0'16,"24"0"-16,1 0 31,0 0-16,0 0-15,-25 25 16,25-25-16,-1 0 16,1 0-1,0 0 1,0 0-16,0 0 16,-50 25 15,0 0-16,0-1-15,0 1 16,1 0 0,-1 0-16,0-25 15,0 0-15,0 25 16,1-25 0,48 24 15,1-24-16,25 0-15,-25 0 16,-1-24-16,1 48 16,0-24-1,0 0-15,-50 25 16,0 0 0,-24 0-16,24-25 15,0 25-15,0-1 16,0-24-1,1 0-15,-1 25 16,50-25 0,-1 0-1,1-25-15,0 25 16,25 0-16,-1 0 16,1 0-16,-25-24 15,-1 24-15,1 0 16,0 0-16,0 0 15,-50-25 1</inkml:trace>
  <inkml:trace contextRef="#ctx0" brushRef="#br0" timeOffset="143151.865">19769 4837 0,'0'0'0,"25"25"16,-25 0-16,0 24 15,25 1-15,-25-1 16,0 26 0,-25-1-16,25 1 15,0-1-15,0 0 16,-25-24-16,25 0 15,0-1-15,0-24 16,0 0-16</inkml:trace>
  <inkml:trace contextRef="#ctx0" brushRef="#br0" timeOffset="143343.3437">19968 5209 0,'0'0'0,"25"0"15,-1 0 1,-24 25 0,0 0-16,25-1 0,-25 1 15,0 0-15,0 0 16,0 0-16,-25-25 16,25 24-16</inkml:trace>
  <inkml:trace contextRef="#ctx0" brushRef="#br0" timeOffset="143640.6924">20141 4762 0,'0'0'0,"25"25"16,-25 0-1,25 25-15,-25-1 16,0 26-16,25-1 16,-25 1-16,0 24 15,0-25-15,-25 25 16,25 1-16,0-1 16,-25 0-16,25 0 15,-25 1-15,1-1 16,24-25-16,0 1 15,-25-1-15,25-24 16</inkml:trace>
  <inkml:trace contextRef="#ctx0" brushRef="#br0" timeOffset="143975.818">20538 5085 0,'25'25'31,"0"0"-15,0-1-16,-1-24 15,1 25-15,-25 0 16,25-25-16,-25 25 16,25-25-16,0 0 15</inkml:trace>
  <inkml:trace contextRef="#ctx0" brushRef="#br0" timeOffset="144167.3052">20861 5035 0,'0'0'0,"0"-24"16,0 48 15,-25-24-31,25 25 16,-25 0-16,0 25 15,1-26-15,-26 1 16,25 0-16,-25 0 16,1 0-16,24-1 15</inkml:trace>
  <inkml:trace contextRef="#ctx0" brushRef="#br0" timeOffset="144343.8335">20464 5333 0,'25'0'15,"-1"0"1,1 0-16,0 0 0,25-25 15,-26 25-15,26-25 16,0 25 0,-25 0-16,24 0 0,-24-24 15,0 24-15,0 0 16,-50 0 0,0 0-1</inkml:trace>
  <inkml:trace contextRef="#ctx0" brushRef="#br0" timeOffset="144815.5716">20613 4787 0,'0'0'0,"0"25"15,24 25 1,-24-1-16,25 1 16,-25 0-16,25 24 15,-25 0-15,0 1 16,0-1-16,0-24 16,-25 24-16,25-24 15,0-1-15,0 1 16,0-25-16,0 0 15,0-50 17,-25 25-32,25-50 15,0 25-15,0 1 16,0-26-16,0 25 16,0 0-1,-24 25 1,24 25-1,-25-25-15,25 25 16,-25 0-16,0-25 16</inkml:trace>
  <inkml:trace contextRef="#ctx0" brushRef="#br0" timeOffset="144953.2198">20712 5333 0,'0'0'0,"25"25"0,0 0 16,-1-25-1,-24 24-15,25-24 16,-50 25-16,25 0 16</inkml:trace>
  <inkml:trace contextRef="#ctx0" brushRef="#br0" timeOffset="145343.6662">20439 5308 0,'0'0'0,"-25"0"0,25 25 16,0 0-16,25 0 15,-25-1-15,0 26 16,0-25-16,25 0 16,-25-1-16,25 1 15,-25 0-15,24 0 16,1 0-16,0-25 16,25 24-16,-26-24 15,26 0-15,0 0 16,-1 0-16,1-24 15,-25 24 1,24 0-16,-24 0 0,0 0 16,-25-25-16,25 25 15,-50 0 1,25-25 0,-25 25-16,25-25 15</inkml:trace>
  <inkml:trace contextRef="#ctx0" brushRef="#br0" timeOffset="145729.1447">20836 4862 0,'0'0'0,"0"-25"16,25 50-1,-25 0-15,25-1 16,-1-24-16,-24 25 16,25 0-16,0 0 15,-25 0 1,25-1-16,-25 1 16,0 0-16,0 25 15,-25-1-15,25 1 16,0-1-16,-25 1 15,25 0-15,0-26 16,0 26-16,0-25 16,0 0-1,0-1-15,25-24 47,-25-24-31</inkml:trace>
  <inkml:trace contextRef="#ctx0" brushRef="#br0" timeOffset="145912.6537">21034 5308 0,'0'0'0,"25"-25"0,0 1 16,0 24 0,0-25-16,-1 25 15,26 0-15,-25-25 16,0 25-1,24 0-15,-24 0 0,0 0 16,0 25-16</inkml:trace>
  <inkml:trace contextRef="#ctx0" brushRef="#br0" timeOffset="146130.0725">21258 5308 0,'-25'0'15,"25"25"1,0 0 0,25 0-1,-25-1-15,0 26 16,0 0 0,0-1-16,-25 1 15,50-1-15,-50 26 16,25-26-16,0 26 15,0-1-15</inkml:trace>
  <inkml:trace contextRef="#ctx0" brushRef="#br0" timeOffset="167927.1964">24333 5928 0,'0'-24'15,"25"24"16,-25-25-31,0 0 32,25 0-17,-25 0 1,0 0 0,0 1-1,25 24 1,-25-25-16,25-25 15,-25 25-15,24 1 16,-24-1-16,25 0 16,-25 0-16,25-24 15,0 24-15,0-25 16,-1 25-16,26-24 16,-25 24-16,24-25 15,-24 26-15,25-26 16,-1 0-16,1 26 15,-25-26-15,25 0 16,-1 26-16,-24-26 16,0 25-16,24 0 15,-24 1-15,25-1 16,-25 0-16,24 0 16,-24 0-16,25 25 15,-26-25-15,26 25 16,-25-24-1,24 24-15,-24 0 0,25 0 16,-25-25-16,-1 25 16,1 0-1,0 0 17,0 0 483,0 25-484,-1-25-15,-24 24 0,25-24-1,-25 25 1,25-25-16,0 25 16,0 0 15,-1 0-31,-24 0 15,25-1-15,-25 1 16,25 0 0,0 0-1,0 0-15,-25-1 16,25 1-16,-25 0 16,24 0-16,1 24 15,-25-24-15,25 0 16,-25 0-16,25 0 15,-25-1-15,25 26 16,-25-25-16,0 0 16,24 24-16,-24-24 15,0 25-15,25-26 16,-25 1-16,0 25 16,0-25-16,0-1 15,0 1-15,25 0 16,-25 0-16,0 0 15,0-1-15,0 1 16,25 0 15,-50-25 204,25-25-220,0 0-15</inkml:trace>
  <inkml:trace contextRef="#ctx0" brushRef="#br0" timeOffset="168736.5501">27062 5283 0,'25'0'16,"0"0"-1,-1 0 1,1 0-16,25 0 16,-1-24-16,1 24 15,0 0-15,-1 0 16,1 0-16,-1 0 16,1 0-1,-25 0 1</inkml:trace>
  <inkml:trace contextRef="#ctx0" brushRef="#br0" timeOffset="168975.9245">27136 5407 0,'0'0'0,"0"25"31,25-25-15,0 0 0,25 0-16,-26 0 15,26 0-15,0 0 16,-26-25-16,26 25 16,-25 0-16,0 0 15,-25-24-15</inkml:trace>
  <inkml:trace contextRef="#ctx0" brushRef="#br0" timeOffset="169391.8108">27434 5035 0,'0'0'0,"25"0"32,-25 25-32,0 0 15,25 0-15,-1-25 16,26 25-16,-25-1 16,24 1-16,1 0 15,-25 0-15,24 0 16,-24-1-16,0 1 15,0 0-15,0 0 16,-25 0-16,-25 24 16,0-24-16,0 0 15,-24 0-15,24 24 16,0-24-16,-25 0 16,26 0-1,-1-25-15,50 0 47</inkml:trace>
  <inkml:trace contextRef="#ctx0" brushRef="#br0" timeOffset="169712.9532">28228 5308 0,'25'-25'31,"-1"25"-31,1 0 16,25-24-16,-25 24 15,24 0-15,-24 0 16,25 0-16,-26 0 15,1 0-15,0 0 16,0 0-16,0 0 16,-1-25-1,-48 25 1,-1 0 0,0-25-1</inkml:trace>
  <inkml:trace contextRef="#ctx0" brushRef="#br0" timeOffset="170183.2004">28426 4787 0,'0'0'0,"0"-25"16,0 1-1,0 48 1,0 1-1,0 0-15,0 25 0,0-1 16,0 26-16,25-1 16,-25 1-1,25 24-15,-25 0 0,0-25 16,25 1-16,-25-1 16,0 1-1,0-26-15,0 1 0,0-25 16,0-1-16,0 1 15,0-50 17,0 1-32,-25-1 15,25-25-15,-25 1 16,25 24 0,-25 0-16,25 0 15,-25 0-15,1 25 31,24 25-15,-25-25 0,25 25-1,-25-25-15</inkml:trace>
  <inkml:trace contextRef="#ctx0" brushRef="#br0" timeOffset="170383.2052">28451 5457 0,'25'25'0,"0"0"15,-1-25 1,1 24 0,0-24-1,-25 25-15,25-25 16</inkml:trace>
  <inkml:trace contextRef="#ctx0" brushRef="#br0" timeOffset="170896.9271">28724 5035 0,'0'0'0,"25"-24"0,-25-1 15,0 0-15,24 25 16,1 0 0,0 0-16,-25 25 15,25 0-15,0-25 16,-1 24 0,-24 1-16,25 0 0,-25 0 15,0 0-15,0-1 16,0 26-1,0-25-15,-25 0 0,25-1 16,0 1-16,0 0 16,0 0-1,25 0 1,-25-1 0,0 1-16,25 0 15,-25 0 1,25 0-1,-25-1-15,25-24 16,-25 25-16,24-25 16,-24 25-16,0 0 15,-24-25 1,24 25-16,-25-25 16,25 24-16,-25-24 15,0 0-15,0 25 16,1-50-16,-26 25 15,25 0 1,0-24-16</inkml:trace>
  <inkml:trace contextRef="#ctx0" brushRef="#br0" timeOffset="171143.26">28699 5308 0,'0'0'0,"0"25"32,25-25-32,-25 25 15,0 0-15,0-1 16,0 26 0,0-25-16,0 24 15,-25-24-15,25 0 16,0 0-16,0 0 15,25-25 1</inkml:trace>
  <inkml:trace contextRef="#ctx0" brushRef="#br0" timeOffset="171384.618">28798 5457 0,'0'0'0,"0"25"16,25-25-1,0 25 1,0-25-16,-1 24 16,1-24-16,25 0 15,-25 25-15,24 0 16,-24-25 0,0 0-16,0 25 0,0-25 15,-1 0 1,1 0-1,-25-25 1</inkml:trace>
  <inkml:trace contextRef="#ctx0" brushRef="#br0" timeOffset="171655.9659">29170 5308 0,'25'0'0,"-25"-25"16,25 25-16,0 0 16,24 0-16,-24 0 15,25-24-15,-1 24 16,1 0 0,-25 0-16,24 0 0,1-25 15,-25 25-15,0 0 16,-1 0-1,-24-25 1,-24 25 0</inkml:trace>
  <inkml:trace contextRef="#ctx0" brushRef="#br0" timeOffset="171927.2397">29394 4887 0,'0'0'0,"24"24"16,-24 1-16,0 0 16,25 0-16,-25 24 15,0 1-15,0 24 16,-25-24-16,25 24 15,0 1-15,-24-26 16,24 26-16,-25-26 16,25-24-16,-25 25 15</inkml:trace>
  <inkml:trace contextRef="#ctx0" brushRef="#br0" timeOffset="172175.6115">29493 5407 0,'0'0'0,"25"0"15,-25 25-15,24 0 16,1 0 0,0 0-16,0-1 15,0 1-15,24 0 16,-24 0-16,0 0 15,0-1-15,-1-24 16,1 0-16,-25 25 16,-25-25-1</inkml:trace>
  <inkml:trace contextRef="#ctx0" brushRef="#br0" timeOffset="173976.8679">25549 4688 0,'25'25'188,"-1"0"-141,1-50-16,0 0 0,-25 0-15,-25 25-16,0-25 16,1 25 62,24 25-63,0-50 126,-25 50-125,0-25 15,25 25 47,25-25 16,-50 0 93,0-25-187</inkml:trace>
  <inkml:trace contextRef="#ctx0" brushRef="#br0" timeOffset="176601.9026">24705 6697 0,'-24'0'16,"24"25"62,0 0-62,0 0-1,24-1 1,-24 1-16,0 0 16,0 0-1,25 25-15,-25-26 16,25 1-1,-25 0-15,0 0 16,25 24-16,0-49 16,-25 25-1,24 0-15,-24 0 16,25 24-16,-25-24 16,0 0-16,25 0 15,-25 0-15,0-1 16,25 1-16,-25 0 15,25 0-15,-25 0 16,25-25-16,-25 24 16,24 1-16,1 0 15,0 0 1,0-25 0,-25 25-16,25-25 15,-1 24 48,-24-48 155,25 24-108,-25-25-95,25 50-15,0-25 32,0 0-1,-1 0-15,1 0 15,0 0-16,0 0 1,0 0 15,-1 0-15,1 0 0,0 0-16,0-25 15,0 25 1,-1 0-16,1 0 15,0-25-15,0 25 16,24-25 0,-24 25-16,0-25 15,0 1-15,0 24 16,-1-25-16,1 0 16,0 0-16,0 25 15,0-25-15,-1 1 16,1-1-1,0 0-15,0 0 0,0 0 16,0 1 0,-1-1-16,1 0 15,0 0-15,-25 0 16,25 1-16,0-1 16,-1 0-16,1 0 15,0 0 1,-25 1-16,25 24 15,-25-25-15,25 25 16,-25-25-16,-25 25 63,25 25-48,-25-25-15</inkml:trace>
  <inkml:trace contextRef="#ctx0" brushRef="#br0" timeOffset="178415.6612">24705 6548 0,'0'-24'16,"0"48"46,0 1-46,-24-25-1,24 25 1,0 0 0,0 0-1,-25-1 17,25 1-17,0 0 1,0 0-1,25 0 1,-25-1-16,0 1 31,0 0-31,0 0 16,24 0-16,-24 0 16,0-1-16,25 1 15,-25 0 1,0 0-16,25 0 15,-25-1-15,0 1 16,25 0 0,-25 0-1,25 0-15,-1-1 16,-24 1 0,25 0-1,0 0 1,0 0 15,-25-1-15,25-24-1,-25 25-15,25-25 16,-25 25 0,24-25-16,-24 25 15,25-25 1,-25 25 15,25-25-15,-25 24-1,25-24 1,0 0 0,-25 25-1,24-25 1,-24 25-1,25-25-15,0 0 16,-25 25 0,25-25-1,0 25 32,-1-25-16,1 24-15,0-24 31,-25 25-31,25-25 15,0 0 0,-1 25 0,1-25-15,0 0 15,0 0 16,-25 25 0,25-50 0,-1 0-47,1-24 15,0 24 1,0 0-16,24-25 16,-24 26-16,0-1 15</inkml:trace>
  <inkml:trace contextRef="#ctx0" brushRef="#br0" timeOffset="180255.3089">25425 7541 0,'-25'0'63,"25"24"-48,0 1 1,0 0 0,25-25 15,-25 25-15,25-50-1,-1 25 1,-24-25-16,0 0 15,0 1 1,0-1 0,-24 50 31,-1-25-47,0 24 15,0 1 1,25 0-1,25-25 1,0 0 15,0 0-15,-25-25 0,0 0-1,0 1 1,-25 24-1,25-25 1,0 50 0,-25-1-1,0 1 1,25 0 0,0 0 30,25-25-46,-25-25 16,25 25 0,0-25-1,-25 0 1,-25 1 0,0-1-1,0 25 1,0 25-1,1-25 1,-1 0-16,25 24 16,0 1-1,25 0 1,-1-25 0,1 0-1,0 0 1,0 0-1,0 0 17,-1 0-1,1 0-31,0 0 31,-25-25-31,25 25 16,0 0-16,-1-25 15,1 25 1,0 0-16,0-24 16,0 24-16,-1 0 15,-24-25-15,25 25 16,0 0 0,-25-25-16,25 25 15,0-25 1,-1 25-1,1-25-15,0 1 16,0-1 15,-25 0-31,25 25 16,-25-25-16,25 25 16,-25-25-16,24 25 15,-24-24-15,25 24 16,0-25-16,0 0 15,-25 0 1,25 25-16,-1-25 16,-24 1-16,25-1 15,0 25 1,0-25-16,-25 0 16,25 25-16,-1-25 15,-24 1-15,25-1 16,0 25-16,-25-25 15,25 0-15,0 25 16,-25-25-16,24 25 16,1-24-16,0-1 15,-25 0 1,0 0 31,-25 50-47,0 0 15</inkml:trace>
  <inkml:trace contextRef="#ctx0" brushRef="#br0" timeOffset="180953.9797">25846 7392 0,'25'0'31,"0"-25"-15,0 25-16,0-25 16,0 0-16,-1 25 15,1-24-15,0-1 16,0 0-16,-25 0 16,25 25-16,-1-25 15,1 1-15,0-1 16,0 0-16,-25 0 15,25 25-15,-1-25 16,1 1-16,-25-1 16,25 25-16,0-25 15,-25 0-15,25 0 16,-1 1 0,-24-1-1,25 0 1,-25 0-1,25 0-15,-25 0 16,25 1 0,-25-1-1,25 25-15,-25-25 16,24 0 15,-24 0 16,0 50 0,-24 0-31</inkml:trace>
  <inkml:trace contextRef="#ctx0" brushRef="#br0" timeOffset="181431.6931">26045 7268 0,'25'-25'31,"0"0"-15,-1 0 0,1 1-1,-25-1-15,25 0 16,0 25-16,0-50 15,-1 26-15,-24-1 16,25 0 0,0 0-16,-25 0 0,25 1 15,0-1-15,-25 0 16,24 25 0,1-25-16,-25 0 0,25 25 15,-25-25-15,25 1 16,0 24-1,-25-25 1,-25 25 15,0 0-15</inkml:trace>
  <inkml:trace contextRef="#ctx0" brushRef="#br0" timeOffset="181775.2792">26144 7069 0,'0'-24'15,"25"-1"1,0 0 0,0 0-16,-1 0 15,1 1-15,0-1 16,0 0-16,0 0 16,-25 0-16,24 0 15,1 1-15,0-1 31,-25 0-31</inkml:trace>
  <inkml:trace contextRef="#ctx0" brushRef="#br0" timeOffset="182391.1629">27409 7020 0,'0'0'0,"-25"0"0,1 0 15,-1 0-15,0 0 16,50-25 15,0 25-31,-1 0 16,26-25-16,0 25 16,24 0-16,-24-25 15,24 25 1,-24 0-16,24 0 0,-24 0 15,-26 0-15,1 0 16</inkml:trace>
  <inkml:trace contextRef="#ctx0" brushRef="#br0" timeOffset="182631.5208">27360 7144 0,'0'0'0,"24"0"16,26 0-1,0-25 1,-1 25-16,1 0 16,24 0-16,-24-25 15,-1 25-15,1 0 16,0 0-16,-1 0 15,-24 0-15</inkml:trace>
  <inkml:trace contextRef="#ctx0" brushRef="#br0" timeOffset="183071.3448">27806 6772 0,'0'0'0,"0"-25"16,25 50 31,0-1-32,-1-24-15,1 25 16,25 0-16,-25-25 15,-1 25-15,1 0 16,0 0-16,0-25 16,25 49-1,-50-24-15,24-25 16,-24 25-16,0 0 16,-24-1-1,-1 1-15,0 0 0,0 0 16,-25 24-16,26-24 15,-26 0-15,25-25 16,0 25 0,50-50 31</inkml:trace>
  <inkml:trace contextRef="#ctx0" brushRef="#br0" timeOffset="183327.6592">28426 6945 0,'25'0'15,"0"0"1,0 0-16,24 0 15,1 0-15,-25 0 16,24 0-16,1 0 16,-1 0-16,1 0 15,-25-24-15,0 24 16,-1 0-16</inkml:trace>
  <inkml:trace contextRef="#ctx0" brushRef="#br0" timeOffset="183719.1349">28699 6474 0,'0'0'0,"0"-25"16,-25 25-16,25 25 31,0 25-15,0-1-16,0 1 15,0-1-15,0 51 16,0-26-16,0 25 16,0-24-16,0 24 15,0-25-15,0 1 16,0-1-16,25 1 15,-25-26-15,0-24 16,0 25-16,0-26 16,0-48 15,-25-1-31,25-25 16,0 1-16,0-1 15</inkml:trace>
  <inkml:trace contextRef="#ctx0" brushRef="#br0" timeOffset="183879.7746">28600 7169 0,'0'0'0,"-25"0"16,0 24 15,0-24-15,25 25-16,0 0 15,-24-25 1</inkml:trace>
  <inkml:trace contextRef="#ctx0" brushRef="#br0" timeOffset="184080.7822">28625 7169 0,'0'0'0,"24"24"15,1-24-15,0 0 16,0 25-16,0-25 15,24 25 1,-49 0 0,25-25-16,0 0 47,0-25-47</inkml:trace>
  <inkml:trace contextRef="#ctx0" brushRef="#br0" timeOffset="184519.6075">28947 6772 0,'0'0'0,"0"-25"0,0 0 16,25 25 0,0 25-1,-1 0 1,1-1-1,-25 1 1,25 0-16,-50 0 16,25 0-1,0 0-15,0-1 16,0 1-16,0 0 16,25-25-1,-25 25 1,25 0-16,0-1 15,0 1-15,-1 0 16,1-25-16,-25 25 16,25 0-1,-25-1-15,25-24 16,-25 25-16,0 0 16,-25-25-16,25 25 15,-25-25-15,25 25 16,-25-25-16,-24 24 15,24-24-15,0 0 16,0-24-16</inkml:trace>
  <inkml:trace contextRef="#ctx0" brushRef="#br0" timeOffset="184759.9659">28848 6970 0,'0'0'0,"25"-25"16,-25 50 15,24-25-31,-24 25 0,0 0 16,0 0-16,0-1 16,0 1-1,-24 0-15,24 0 0,0 0 16,0-1-1</inkml:trace>
  <inkml:trace contextRef="#ctx0" brushRef="#br0" timeOffset="185007.8116">28972 7144 0,'0'0'0,"25"0"15,-1 0 1,1 0-1,0 0-15,0 0 0,0 25 16,24-25-16,-24 0 16,25 24-16,-1-24 15,-24 0-15,25 0 16,-25 0-16,-1 0 16,26 0-16,-25 0 15,0 0-15,-1-24 16,-24-1-1</inkml:trace>
  <inkml:trace contextRef="#ctx0" brushRef="#br0" timeOffset="185368.8463">29766 6648 0,'24'24'16,"-24"1"0,25 0-16,-25 0 15,0 24-15,25 1 16,-25 0-16,0-1 15,0 1-15,0 0 16,25-1-16,-25 1 16,0-25-16,0 24 15,0-24-15,-25 0 16,25 0 0,-25-25-1,0 0 1,1-25-16</inkml:trace>
  <inkml:trace contextRef="#ctx0" brushRef="#br0" timeOffset="185575.3151">29617 6970 0,'-25'25'0,"25"0"15,0 0 1,0-1-16,0 1 16,0 0-16,0 0 15,0 0 1</inkml:trace>
  <inkml:trace contextRef="#ctx0" brushRef="#br0" timeOffset="185904.458">30138 6995 0,'0'0'0,"24"0"0,-24 25 0,25-25 15,-25 25 1,25-1-16,0 1 16,-25 0-1,25 0-15,-25 0 16,0-1 0,-25-48 46</inkml:trace>
  <inkml:trace contextRef="#ctx0" brushRef="#br0" timeOffset="204575.829">16123 6772 0,'-25'24'62,"25"1"1,0 0-48,-25 0 1,25 25-1,0-26-15,-24 26 16,24 0-16,-25-1 16,25 26-1,-25-26-15,25 26 16,0-26-16,0 1 16,-25 24-16,25-24 15,0-25-15,0 24 16,-25-24-16,25 25 15,0-26-15,0 1 16,0-50 15,0 1-31,0-1 16,0 0-16,0-25 16</inkml:trace>
  <inkml:trace contextRef="#ctx0" brushRef="#br0" timeOffset="205136.8584">16073 6747 0,'25'-25'16,"0"25"77,0 0-77,0 25-16,24-25 16,-24 25-16,0-25 15,24 24-15,-24-24 16,0 25-16,0-25 16,0 25-16,0 0 15,-25 0 1,-25 0-1,0-1 1,-25 1-16,1 0 16,24 0-16,-25-25 15,1 25-15,24-1 16,0 1 0,0-25-16,0 0 15,1 25-15,-1-25 16,25 25 15</inkml:trace>
  <inkml:trace contextRef="#ctx0" brushRef="#br0" timeOffset="205591.7355">16619 7218 0,'0'0'0,"0"25"16,0 0-1,0 0 16,0-1-31,-25 1 0,1 0 16,24 0 0,-25 0-1,25-1-15,0 1 16,0 0 0,25-25-1,-1 0 1,1 0-16,0 0 15,0 0-15,24-25 16,-24 25 0,25 0-16,-25 0 0,24-25 15,-24 25-15,0 0 16,-25-24 15</inkml:trace>
  <inkml:trace contextRef="#ctx0" brushRef="#br0" timeOffset="205888.4634">16818 7243 0,'0'0'0,"0"25"62,0 0-46,0-1-16,0 1 16,0 0-16,0 0 15,0 0-15,0-1 16,-25 26-16,25-25 15,0 0-15</inkml:trace>
  <inkml:trace contextRef="#ctx0" brushRef="#br0" timeOffset="206507.8179">17239 7069 0,'0'25'109,"0"0"-62,0 0 16,25-25-16,-25 25-16,25-25-16,-25 24 1,0 1 15,25 0-15,-25 25-16,0-26 16,0 26-16,0 24 15,0-24-15,24 24 16,-24 26-16,0-26 15,0 25-15</inkml:trace>
  <inkml:trace contextRef="#ctx0" brushRef="#br0" timeOffset="208647.6178">18901 7020 0,'0'25'15,"-25"-25"1,50 24 31,0-24-31,0 0-1,0 0-15,-1 25 16,1-25-16,0 0 15,25 0-15,-26 25 16</inkml:trace>
  <inkml:trace contextRef="#ctx0" brushRef="#br0" timeOffset="209096.4323">18554 7367 0,'0'0'0,"25"0"46,0 0-30,-1 0 0,1 0-16,0 0 15,0-25-15,0 25 16,24 0-16,1 0 16,-1 0-16,1-25 15,24 25-15,1 0 16,-1 0-16,-24-24 15,-1 48-15,1-48 16,-25 24-16,0 0 16,-1 0-16,1 0 15</inkml:trace>
  <inkml:trace contextRef="#ctx0" brushRef="#br0" timeOffset="210567.6447">16842 7392 0,'-24'0'47,"24"25"93,0-1-108,-25-24-1,25 25 0,25-25-31,-50 0 16,25 25-1,0 0 17,0 0 15,0-1-1,0 1-30,0 0 31,0 0-16</inkml:trace>
  <inkml:trace contextRef="#ctx0" brushRef="#br0" timeOffset="225079.6048">10517 9252 0,'0'25'188,"25"-25"-188,0 25 15,0-25 1,24 25-1,-24-25-15,0 0 16,0 24-16,-1-24 16,-24 25-16,25-25 15,-50 0-15,25 25 16,-24 0-16,-1 0 16,-25-25-1,25 24-15,1-24 16,-26 25-16,25-25 15,0 0 1,1 25-16,-1-25 16,0 0-16,50 0 78,0 0-63,-1 0-15,26 25 16,-25-25-16,0 25 16,-1-25-16,1 0 15,-25 24-15,25-24 16,-25 25 0,-25 0-16,25 0 15,-25-25-15,1 25 16,-1-25-16,0 24 15,0-24-15,0 0 16,1 0 0,-1 0 15,25-24-15</inkml:trace>
  <inkml:trace contextRef="#ctx0" brushRef="#br0" timeOffset="225663.0751">10120 9823 0,'0'0'0,"-24"-25"16,-1 0-16,-25-25 15,50 1-15,-25-1 16,0 1-16,25-1 16,-24-24-16,48 24 15,-24 0-15,25 1 16,0-1-16,0 1 15,0 24-15,24-25 16,26 25-16,-26 25 16,26-24-1,-26 24-15,26-25 16,-1 50-16,1-25 16,-1 24-16,-24 1 15,-1 0-15,1 25 16,-25-1-16,24 1 15,-49 24-15,25-24 16,0 24-16,-50-24 16,25 24-16,-25-24 15,0-1-15,25 1 16,-49-25-16,24 24 16,-25-24-16,1 0 15,24-25-15,-25 25 16,1-25-16,-1 0 15,1 0-15,-1-25 16,25 0-16,-24 0 16,24 1-16</inkml:trace>
  <inkml:trace contextRef="#ctx0" brushRef="#br0" timeOffset="226455.9558">11609 8954 0,'0'25'78,"24"-25"-63,-24 25-15,0 0 16,0 0 0,-24 0-16</inkml:trace>
  <inkml:trace contextRef="#ctx0" brushRef="#br0" timeOffset="226712.2707">11534 9376 0,'0'0'0,"0"25"0,0 0 16,0 0-16,25-1 15,-25 1-15,0 0 16,25 25-16,-25-26 15,0 1-15,0 0 16,-25 25-16,25-26 16,0 1-1,0 0-15,0-50 32,0 0-32</inkml:trace>
  <inkml:trace contextRef="#ctx0" brushRef="#br0" timeOffset="227215.9389">11906 8979 0,'0'0'0,"25"0"31,0 0-15,0 25-16,-1-25 15,1 0 1,0 0 0,0 25-1,-25 0 1,25 0-1,-25-1-15,0 1 16,-25 25-16,25-1 16,0 26-16,0-26 15,0 26 1,0-1-16,0 1 0,0-1 16,0 0-1,0-24-15,0 0 16,0-1-16,0 1 15,0-25-15,0-1 16,0 1-16,-25 0 16,0-25-1,0-25 1,1 0-16,-1 1 16,0-1-16,0 0 15</inkml:trace>
  <inkml:trace contextRef="#ctx0" brushRef="#br0" timeOffset="227464.2758">11658 9426 0,'0'0'0,"0"-25"0,-25 25 15,50 0 1,25-25-1,-25 25-15,-1 0 16,26 0 0,-25 0-16,0 0 15,24 0-15,-24 0 16,0-25 0,0 25-16,-50 0 15</inkml:trace>
  <inkml:trace contextRef="#ctx0" brushRef="#br0" timeOffset="227897.1254">11807 9178 0,'-25'0'0,"25"25"31,0-1-15,0 1-16,0 25 15,0-1-15,25 1 16,-25 0-16,0-1 16,25 1-16,-25-25 15,0 24 1,-25 1-16,25-25 16,0-1-16,0 1 15,-25-25-15,25 25 16,-25-50-1,25 0-15,-24 1 16,24-1-16,-25 0 16,25 0-16,0 0 15,0 1-15,-25 24 32,25 24-17,-25 1-15,25 0 16,0 0-1,-25 0-15,25-1 0,0 1 16</inkml:trace>
  <inkml:trace contextRef="#ctx0" brushRef="#br0" timeOffset="228487.0444">12402 9103 0,'0'0'0,"0"25"63,25-25-63,0 0 15,0 0-15,0 0 16,-1 25-16,1-25 16,-25 25-16,25-25 15,0 0-15,-25 25 16,0-1-16,0 1 16,0 0-16,-25 0 15,25 0-15,-25 24 16,0-24-16,1 25 15,-1-1-15,0 1 16,0-25-16,0 24 16,25-24-16,-24 25 15,48-26-15,-24 1 16,25-25-16,0 25 16,0 0-1,24-25-15,-24 0 16,25 0-16,-1 0 15,-24 0 1,25 0-16,-1-25 16,1 25-16,0 0 15,-26 0-15,1 0 16,0 0-16,-50-25 47,-24 0-47</inkml:trace>
  <inkml:trace contextRef="#ctx0" brushRef="#br0" timeOffset="228719.4361">12750 9376 0,'0'25'16,"0"0"-1,-25 24 1,25-24-16,-25 0 16,0 0-16,25 0 15,-25 24-15,1-24 16,-1 0 0,0-25-1</inkml:trace>
  <inkml:trace contextRef="#ctx0" brushRef="#br0" timeOffset="228911.9344">12551 9451 0,'0'24'32,"25"1"-32,0 0 15,0 0 1,24 0-16,-24-1 15,0 1-15,0-25 16,-1 25-16,1-25 16</inkml:trace>
  <inkml:trace contextRef="#ctx0" brushRef="#br0" timeOffset="229105.426">13146 8954 0,'0'0'0,"25"25"32,-25 0-17,0 0-15,0 0 16</inkml:trace>
  <inkml:trace contextRef="#ctx0" brushRef="#br0" timeOffset="229311.8644">13122 9451 0,'0'0'0,"0"49"0,0-24 15,0 25 1,0-26-16,0 1 0,0 0 15,24 0-15,-24 0 16,0-1 0,0 1-16,0-50 31</inkml:trace>
  <inkml:trace contextRef="#ctx0" brushRef="#br0" timeOffset="229759.2089">13370 9029 0,'25'-25'0,"-1"0"16,1 25-1,0 0-15,0 0 16,0 0-16,-1 0 15,1 0-15,0 25 16,0-25 0,0 0-16,-25 25 15,24 0 1,-24 0 0,0 24-16,0-24 15,0 25-15,0-26 16,0 51-16,0-26 15,0 1-15,0 24 16,0 1-16,0-1 16,25 1-16,-25-26 15,0 26-15,0-26 16,0 1-16,0-1 16,-25 1-16,25-25 15,-24 0 1,-1 0-16,0-25 15,0 0-15,0 0 16</inkml:trace>
  <inkml:trace contextRef="#ctx0" brushRef="#br0" timeOffset="230040.4573">13345 9401 0,'0'25'31,"0"0"-15,25-1-16,-25 26 16,0-25-1,0 0 1,0-1-16,0 1 0,0 0 15,0 0 1,0-50 0</inkml:trace>
  <inkml:trace contextRef="#ctx0" brushRef="#br0" timeOffset="230358.6922">13419 9327 0,'25'-25'0,"-25"0"16,25 25 0,-25-25-1,25 25 1,0 0-16,-1 0 16,1 25-1,0 0 16,-25 0-15,0 24-16,0-24 16,-25 25-16,25-26 15,0 26-15,0-25 16,0 0-16,0 24 16,-25-24-1</inkml:trace>
  <inkml:trace contextRef="#ctx0" brushRef="#br0" timeOffset="230687.8366">13444 9401 0,'0'0'0,"-25"0"0,25 25 31,25 0-31,0-1 16,0 1 0,0 0-1,-1 0 1,1 0 0,-50-25-1,25 24 1,-24-24-16,-1 25 15,0-25-15,0 25 16,0-25 0,25-25-1,25 25 1</inkml:trace>
  <inkml:trace contextRef="#ctx0" brushRef="#br0" timeOffset="230960.1097">14139 9128 0,'0'0'0,"0"25"15,0 0 1,0 0-16,0 24 15,0-24-15,0 25 16,0-26-16,-25 26 16,25 0-1,0-26-15,0 26 0,0-25 16,0 0-16</inkml:trace>
  <inkml:trace contextRef="#ctx0" brushRef="#br0" timeOffset="231111.7027">14188 9376 0,'0'-25'0,"25"25"15,0 0 1,0 25 15,-1-25-31,1 25 16</inkml:trace>
  <inkml:trace contextRef="#ctx0" brushRef="#br0" timeOffset="231427.8728">13990 9550 0,'0'0'0,"-25"25"0,0-25 15,25 24-15,25 1 16,25 0 0,-26-25-1,26 0-15,0 0 16,-1-25-16,1 25 16,24 0-16,-24 0 15,24-25-15,-24 25 16,0-24-16,-1 24 15,-24 0-15,-75 0 32,26 0-17</inkml:trace>
  <inkml:trace contextRef="#ctx0" brushRef="#br0" timeOffset="232335.9639">14660 8880 0,'0'25'0,"24"-25"46,1 0-46,25 0 16,-25 0-16,24 0 16,-24 0-16,0 0 15,0 0-15,-1 25 16,1-25 0,0 0-1,-25 24 16,-25 1-15,25 25-16,-25-25 16,25 24-16,-24 1 15,-1 0-15,25-1 16,-25 1-16,25-1 16,0 1-16,0 0 15,0-26-15,0 1 16,0 0-16,0 0 15,25-25 48,-25-25-63,0 0 16,0 0-16</inkml:trace>
  <inkml:trace contextRef="#ctx0" brushRef="#br0" timeOffset="232775.7888">14784 9079 0,'-25'0'16,"50"0"-1,-1 0 1,1 0 0,25 0-16,-25 0 0,24 0 15,-24 24-15,0-24 16,0 25-16,-1-25 15,1 25 1,-25 0-16,0 24 16,0-24-1,0 25-15,0-25 0,0 24 16,0 1-16,0-1 16,0 1-16,25 0 15,-25-26 1,0 1-16,0 0 15,-25-50 17</inkml:trace>
  <inkml:trace contextRef="#ctx0" brushRef="#br0" timeOffset="233439.5266">14908 9327 0,'0'0'0,"24"0"31,1 24-15,0 1-1,-25 0 1,0 0-16,-25 0 16,25-1-1,0-48 32,25-26-47,0 25 16,0-24-16,24-1 15,-24-24-15,0 24 16,0 0-16,24 1 16,-24 24-1,25-25-15,-26 25 16,1 1-1,0 24 1,-25 24-16,-25 1 16,25 0-16,-25 0 15,25 0-15,0 0 16,0-1-16,0 1 16,25-25-1,-25 25-15,25-25 16,0 25-1,0-25-15,0 0 16,49 25 0,-49-25-16,0 24 15,-1 1-15,1-25 16,0 25-16,-25 0 16,0 24-16,0-24 15,-25 0 1,0 25-16,-24-1 0,24-24 15,-25 25 1,26-26-16,-26 1 16,25-25-16,0 25 15,0-25-15,1-25 16</inkml:trace>
  <inkml:trace contextRef="#ctx0" brushRef="#br0" timeOffset="233618.0713">15304 9252 0,'25'0'15,"-25"25"1,25 0-16,-25 0 16,25-25-16,0 24 15,0-24-15,-1 25 16,1-25-16</inkml:trace>
  <inkml:trace contextRef="#ctx0" brushRef="#br0" timeOffset="233847.4481">15850 8954 0,'25'25'47,"-25"0"-47,25 0 16,0 0-16,-25 0 15,24-1-15,-24 1 16,0 0-16,0 0 16,0 0-16,-24-1 15,48-24-15</inkml:trace>
  <inkml:trace contextRef="#ctx0" brushRef="#br0" timeOffset="234257.3853">15974 8756 0,'0'0'0,"25"25"47,0-25-31,0 0-16,-1 25 0,1-1 15,0-24 1,-25 25-16,-25 0 16,25 0-1,-25 0-15,1-1 16,-1-24-16,0 25 15,25 0-15,-25-25 16,0 0-16,25 25 16,25 0 31,0-25-47,0 0 15,0 0 1,-1 0-16,1 0 0,0 0 15,0 0-15</inkml:trace>
  <inkml:trace contextRef="#ctx0" brushRef="#br0" timeOffset="234647.3259">15949 9153 0,'0'0'16,"-49"25"-16,-1 0 16,1-25-16,24 24 0,0-24 15,0 25-15,25-50 31,25 25-15,0 0-16,0 0 16,-1-24-1,1 24-15,0 0 16,0-25-16,0 25 16,-1 25-1,-48-25 1,24 24-16,0 1 15,-25 0-15,25 0 16,0 24-16,-25-24 16,25 0-16,0 25 15,0-26-15,0 1 16,0 0-16,0 0 16,0-50 30,0 0-30,25-24-16</inkml:trace>
  <inkml:trace contextRef="#ctx0" brushRef="#br0" timeOffset="234872.7475">15999 9178 0,'0'0'0,"0"25"47,25-1-31,-25 1-16,0 25 15,25-1-15,-25 1 16,0 0-16,0 24 16,0 0-16,0 1 15,0-1-15,0 1 16,0-1-16,0 0 15</inkml:trace>
  <inkml:trace contextRef="#ctx0" brushRef="#br0" timeOffset="235459.1734">15925 9401 0,'0'0'0,"24"0"31,-24 25-31,25-25 15,0 0-15,-25 25 16,25-1 0,-50 1-1,0 0 1,0-25-16,1 25 16,-1 0-16,0-25 15,0 24-15,0-24 16,25 25-1,25-25 1,0 0-16,-25 25 16,25-25-16,24 0 15,-24 25-15,0-25 16,-25 25 15,-25-25-15,0 24-16,-24-24 0,24 0 15,0 0 1,50 0 15,0-24-15,0 24-16,-1-25 16,1 0-16</inkml:trace>
  <inkml:trace contextRef="#ctx0" brushRef="#br0" timeOffset="235799.7831">16222 9302 0,'25'0'0,"-25"-25"16,25 25-16,0 0 15,-1 0-15,1 25 16,0-25-16,0 0 15,-25 25-15,25-25 16,-25 24-16,0 1 16,-25 0-1,0 0 1,25 0-16,-25-1 16,0 1-1,1-25-15,-1 25 0,0 0 16,0-25-1,0 0 1,1 0 0,24-25-1,0 0-15</inkml:trace>
  <inkml:trace contextRef="#ctx0" brushRef="#br0" timeOffset="235993.2827">16197 9426 0,'0'0'0,"0"-25"16,0 50-1,25-25-15,-25 25 16,25-1-16,-25 1 16,25 0-1,0 25-15,-1-26 0,1 1 16,0 0-16,0 0 16,0 0-1,0-25-15,-1 24 0,1-48 31</inkml:trace>
  <inkml:trace contextRef="#ctx0" brushRef="#br0" timeOffset="236247.5857">16718 9029 0,'0'0'0,"25"25"16,-25 0-16,0-1 16,0 1-1,0 25-15,-25-25 0,25 24 16,-24 1-16,-1-1 16,0-24-16,0 25 15,0-1-15,25-24 16,-24 0-16,-1 0 15</inkml:trace>
  <inkml:trace contextRef="#ctx0" brushRef="#br0" timeOffset="236479.9662">16768 9277 0,'25'25'16,"-25"0"-1,25-1-15,-25 1 16,24 0-16,-24 0 16,0 24-1,0-24-15,0 25 16,0-25-16,0-1 16,-24 1-16,24 0 15,0 0-15,0 0 16</inkml:trace>
  <inkml:trace contextRef="#ctx0" brushRef="#br0" timeOffset="236735.7879">16942 9054 0,'0'0'0,"0"-25"16,0 0-1,24 0-15,-24 0 0,25 25 16,0-24-16,0 24 16,0 0-16,-1-25 15,26 25-15,-25 0 16,0 0-16,-1 0 16,1 0-1,0 0-15,0 0 16,0 0-16</inkml:trace>
  <inkml:trace contextRef="#ctx0" brushRef="#br0" timeOffset="237000.0821">17066 8682 0,'24'24'16,"1"1"-1,0 0-15,-25 25 16,25-26-16,-25 26 16,25 0-16,-25-1 15,-25 1-15,25 0 16,-25-1-16,0 1 15</inkml:trace>
  <inkml:trace contextRef="#ctx0" brushRef="#br0" timeOffset="237271.4112">17041 9252 0,'0'0'0,"25"0"31,-25 25-31,24 0 16,-24 0 0,0-1-16,0 1 15,0 0-15,0 0 16,0 24-16,0-24 16,25 0-16,-25 0 15,0 0 1,-25-25-16,25-25 31</inkml:trace>
  <inkml:trace contextRef="#ctx0" brushRef="#br0" timeOffset="237592.6023">17115 9227 0,'0'0'0,"0"-24"16,25-1-16,0 0 15,0 25 1,-1 0-16,1 25 16,0-25-1,0 0-15,-25 25 16,25-25-16,-1 0 16,1 0-16,-25 24 15,25-24-15,-25 25 16,0 0-16,0 0 15,-25 24-15,25-24 16,-25 0 0,25 25-16,0-26 0,0 1 15,-24 0-15,24 0 16,0 0 0</inkml:trace>
  <inkml:trace contextRef="#ctx0" brushRef="#br0" timeOffset="237800.0481">17264 9252 0,'0'0'0,"-25"0"31,25 25-15,0 0-1,0 0-15,0 24 16,0-24-16,0 0 16,-25 0-16,25 24 15,-24-24-15</inkml:trace>
  <inkml:trace contextRef="#ctx0" brushRef="#br0" timeOffset="238095.2568">16942 9550 0,'0'0'0,"-25"0"0,0 25 16,0-25-16,50 0 31,25 0-31,-26 0 16,26 0-16,0 0 15,-1 0-15,26 0 16,-26 0-16,1 0 15,24 0-15,-24-25 16,-1 25-16,1 0 16,-25 0-16,25 0 15,-26 25-15,1-25 16,-50-25 15</inkml:trace>
  <inkml:trace contextRef="#ctx0" brushRef="#br0" timeOffset="238695.1663">19224 9054 0,'24'0'0,"-24"25"31,25-25-15,0 24-16,0-24 15,-25 25 1,25 0-16</inkml:trace>
  <inkml:trace contextRef="#ctx0" brushRef="#br0" timeOffset="238879.2559">19273 9302 0,'0'0'0,"-25"25"16,50-25 0,-25 24 15</inkml:trace>
  <inkml:trace contextRef="#ctx0" brushRef="#br0" timeOffset="239623.7922">20935 8806 0,'0'0'0,"25"0"15,-25-25-15,25 25 16,-25-25-16,0 50 47,0 0-32,0-1-15,0 26 16,0 0-16,0-1 16,0 1-16,0 0 15,0-1-15,0 26 16,0-26-16,25 1 15,-25-25-15,24-1 16,-24 1-16,0 0 16,25-25 15,-25-25-31,0 0 16,0 1-1,0-1-15,0 0 16,-25 0-16,25 0 15</inkml:trace>
  <inkml:trace contextRef="#ctx0" brushRef="#br0" timeOffset="239775.3866">20886 9103 0,'0'0'16,"0"-24"-16,24-1 16,1 25-1,25 0 1,-25-25-16,24 25 15,1 0-15,-1 0 16,-24 0-16,25 0 16</inkml:trace>
  <inkml:trace contextRef="#ctx0" brushRef="#br0" timeOffset="240002.7801">21555 8880 0,'25'25'16,"-50"0"0,25-1-1,-25-24-15,1 25 16,-1 0-16,0 0 16,-74 25-1,49-50-15,25 24 16,-24-24-16,24-24 15</inkml:trace>
  <inkml:trace contextRef="#ctx0" brushRef="#br0" timeOffset="240343.3742">21183 8682 0,'0'0'0,"25"0"15,0 24-15,-25 1 16,25 0-16,-1 0 16,-24 24-1,0 1-15,25 0 0,-25-1 16,0 1-16,0 24 16,25-24-1,-25 0-15,25-1 0,-25 1 16,25-25-16,-1 24 15,1-49 1,25 25-16,-25-25 0,24 0 16,1 0-16,-25-25 15,24 25-15,1 0 16,-25-25-16,0 25 16,-1-24-16,-24-1 15</inkml:trace>
  <inkml:trace contextRef="#ctx0" brushRef="#br0" timeOffset="240576.271">21729 8806 0,'0'-25'0,"25"25"15,0-25-15,-1 25 16,26 0-16,0-25 16,-26 25-16,26 0 15,-25 0-15,0 0 16,-1 0-16</inkml:trace>
  <inkml:trace contextRef="#ctx0" brushRef="#br0" timeOffset="240961.7555">21828 8458 0,'0'0'16,"25"0"15,-25 25-31,25 0 15,-25 25-15,25-26 16,-25 26-16,24 24 16,-48-24-16,24 0 15,0-1-15,0 1 16,0-1-16,0-24 16,0 25-16,0-25 15,0 0 1,24-25-1,-24 24-15,25-24 0,0 0 16,0-24-16,0 24 16,24 0-16,-24-25 15,25 25-15,-26 0 16,1-25-16,0 0 16</inkml:trace>
  <inkml:trace contextRef="#ctx0" brushRef="#br0" timeOffset="241391.6051">22051 8905 0,'-24'0'31,"24"25"-16,0-1-15,0 1 16,24 0-16,-24 25 16,0-25-1,25 24-15,-25 1 0,0-1 16,0 1-16,-25 0 16,25-1-16,0-24 15,0 0-15,0 0 16,0-1-16,-24-24 15,-1-24 1,0 24 0,25-25-16,-25-25 15,25 25-15,-25 1 16,25-1-16,0 0 16,25 0-16,0 0 31,0 25-31,24-24 0,-24 24 15,0-25-15,0 0 16</inkml:trace>
  <inkml:trace contextRef="#ctx0" brushRef="#br0" timeOffset="241608.0269">22175 8434 0,'0'0'0,"0"-25"16,25 25-16,0 0 15,0 0 1,0 25-16,-25-1 16,0 1-16,0 0 15,-25 0-15,25 0 16</inkml:trace>
  <inkml:trace contextRef="#ctx0" brushRef="#br0" timeOffset="241928.172">22175 8682 0,'0'24'31,"25"-24"-15,0 0-16,0 25 15,0-25-15,-1 0 16,1 25-16,0-25 15,0 0-15,-25 25 16,25-25-16,-25 25 31,0-1-31,-25 1 16,25 0-16,-25 0 16,0 0-16,25 24 15,-25-24-15,1 25 16,-1-25-16,0-1 15,25 1-15,-25 0 16,25 0-16,-25-25 16</inkml:trace>
  <inkml:trace contextRef="#ctx0" brushRef="#br0" timeOffset="242097.7209">22374 8930 0,'0'-25'0,"25"25"31,-1 0-15,1 0 0,0 25-16,0-25 15,0 0-15</inkml:trace>
  <inkml:trace contextRef="#ctx0" brushRef="#br0" timeOffset="242368.012">22498 9079 0,'0'0'0,"0"24"16,0 1-1,0 0 1,0 0-16,0 0 15,-25-1-15,25 1 16,-25 0-16,0 25 16,1-26-16,24 1 15,-25-25-15,0 25 16,0 0 0,0-50-1,1 0 1,24 0-16</inkml:trace>
  <inkml:trace contextRef="#ctx0" brushRef="#br0" timeOffset="242704.1208">22275 9178 0,'0'0'0,"24"0"62,-24 25-62,25-25 16,-25 24-16,0 1 16,25 0-16,0 0 15,24 0-15,1-1 16,-25 1-16,24 0 16,1 25-16,0-26 15,-26 1-15,26 0 16,0-25-16,-25 25 15,24 0-15,-24-25 16,0 0-16,0 24 16,-1-24-1,-48-24 1,-1 24 0</inkml:trace>
  <inkml:trace contextRef="#ctx0" brushRef="#br0" timeOffset="244567.1433">22969 9029 0,'25'0'47,"0"0"-31,0 0-16,-1-25 16,26 25-16,-25 0 15,24 0-15,1-25 16,-25 25-16,24 0 15,-24 0-15,25 0 16,-50-25-16,25 25 16,-50-24 15</inkml:trace>
  <inkml:trace contextRef="#ctx0" brushRef="#br0" timeOffset="244935.6694">23143 8533 0,'0'0'0,"0"25"31,0-1-31,0 26 16,0 0-16,0-1 16,-25 26-16,25-1 15,-25 0-15,25 1 16,-25-25-16,25 24 16,-24-24-16,-1-1 15,25-24-15,-25 25 16,0-26-16,0 1 15,25-50 48</inkml:trace>
  <inkml:trace contextRef="#ctx0" brushRef="#br0" timeOffset="245215.9209">23118 9128 0,'25'0'31,"0"25"1,-1 0-32,1-25 15,0 49-15,0-24 16,24 0-16,-24 0 15,25 0-15,-25-1 16,-1 1-16,1 0 16,0-25-1,0 25-15,0-25 0,-1 0 16,1 0-16,-25-25 16,25 0-1</inkml:trace>
  <inkml:trace contextRef="#ctx0" brushRef="#br0" timeOffset="245611.8925">23986 8706 0,'-25'0'16,"25"25"0,0 0-16,25 0 15,-25 0-15,0-1 16,0 26-16,0 0 16,25-1-16,-25 1 15,0 0-15,0-1 16,0 26-16,0-26 15,0 1-15,0-25 16,0 24-16,0-24 16,0 0-16,0 0 15,-25-50 32,0 0-31</inkml:trace>
  <inkml:trace contextRef="#ctx0" brushRef="#br0" timeOffset="245823.3265">23738 9128 0,'0'0'0,"0"25"16,0 0-16,0 0 15,0-1 1,0 1-16,0 0 16,0 0-16,0 0 15,0-1 1,0-48 0</inkml:trace>
  <inkml:trace contextRef="#ctx0" brushRef="#br0" timeOffset="246113.5508">24284 9029 0,'0'0'0,"25"25"15,-1 0 1,-24-1-1,0 1-15,25 0 16,-25 0-16,0 0 16,25-1-16,-25 1 15,0 0 1,-25 0 0,0-25 15,1-25-31</inkml:trace>
  <inkml:trace contextRef="#ctx0" brushRef="#br0" timeOffset="254063.473">26268 8682 0,'0'24'94,"0"1"-79,0 0-15,-25 25 16,25-1-16,-24 1 16,24 24-16,-25 1 15,25-1-15,-25 1 16,0 24-16,25-25 16,-25 1-16,25-1 15,-24 0 1,24-24-16,-25 0 0,25-26 15,-25 26 1,0-25-16,25-50 16,25-25-1,-25 26 1,25-51-16</inkml:trace>
  <inkml:trace contextRef="#ctx0" brushRef="#br0" timeOffset="254441.5028">26169 8706 0,'0'0'0,"0"-24"16,-25 24-1,25-25-15,-25 25 0,50 0 31,0 25-15,0-25-16,0 24 0,24 1 16,-24-25-16,25 25 15,-1 0-15,-24 0 16,0-1-16,-25 1 16,25 0-16,-25 0 15,0 0 1,-25-1-16,0 1 0,0 0 15,-24 25-15,24-25 16,0-1 0,-25 1-16,26 0 15,-1 0 1</inkml:trace>
  <inkml:trace contextRef="#ctx0" brushRef="#br0" timeOffset="254847.3919">26566 9178 0,'-25'0'16,"25"25"-16,0-1 16,-25-24-16,25 25 15,-25 0-15,25 25 16,0-26-16,0 1 15,0 25-15,0-25 16,0-1-16,0 1 16,0 0-1,0 0-15,25-25 16,-25 25-16,25-25 16,0 0-1,0 0 1,-1-25-1,26 25-15,-25 0 16,0 0-16,-1-25 16,-24 50-16,25-50 15,0 25 1</inkml:trace>
  <inkml:trace contextRef="#ctx0" brushRef="#br0" timeOffset="255111.2172">26665 9327 0,'0'0'0,"0"-25"16,0 50 15,0-1-15,0 1-1,0 0-15,-25 25 16,25-26-16,0 26 16,0-25-16,0 0 15,0 24 1,0-24-16,0 0 16,0 0-1</inkml:trace>
  <inkml:trace contextRef="#ctx0" brushRef="#br0" timeOffset="255954.0123">26938 9178 0,'0'0'0,"25"0"47,-1 0-47,1 0 15,0 0 1,0 0-16,0 25 15,0-25 1,-25 24 0,24-24-16,-24 25 15,0 0 1,0 0-16,-24 0 16,-1-1-1,0 1-15,0-25 16,0 25-1,0-25-15,1 0 16,-1 0 15,50 0 16,-1-25-31,1 25-1,0 0-15,0 0 16,0 0-16,0 0 16,-1 0-16,1 0 15,-25 25-15,25-25 16,0 25-16,0-25 16,-25 25-1,0-1-15,24-24 16,-24 25-16,0 0 15,-24 0-15,-1 0 16,25-1-16,-25-24 16,0 25-16,25 0 15,-25-25-15,1 25 16,-1-25-16,0 0 16,0 25 30,25-50 1,-25 25-47,25-25 16,-25 25 0</inkml:trace>
  <inkml:trace contextRef="#ctx0" brushRef="#br0" timeOffset="257047.5865">28377 9103 0,'0'25'0,"0"0"31,24-25-31,1 25 16,0 0 0,0-25-1,0 0 1,-1 24-1,1-24 1,0 0 0</inkml:trace>
  <inkml:trace contextRef="#ctx0" brushRef="#br0" timeOffset="257707.8561">28104 9500 0,'25'0'47,"-1"0"-31,1 0-16,0-25 16,0 25-1,0 0-15,-1 0 16,26 0-1,-25 0-15,24 0 16,-24-24-16,25 24 16,-25 0-16,24 24 15,-24-24-15,0 0 16,0 0-16,24 0 16,-24 0-16,0 0 15,0 0-15,-1 0 16,1 0-1,0 25 17,0-25 15,0 0-16,-50 0 47,0 0-62</inkml:trace>
  <inkml:trace contextRef="#ctx0" brushRef="#br0" timeOffset="275991.7455">10319 11981 0,'25'0'78,"-25"-25"-62,0 50 62,0-1-62,0 1-1,-25 0-15,25 25 16,-25-26-16,25 26 16,0 0-16,0-1 15,0-24-15,0 25 16,0-25-16,0-1 16,25 1-16,-25 0 15,25-25 1,-1 0-1,1-25-15,0 25 16,0 0-16,0 0 16,24-25-16,-24 25 15,0 0-15,24 0 16,-24-24-16,0 24 16,0 0-1,-25-25 1</inkml:trace>
  <inkml:trace contextRef="#ctx0" brushRef="#br0" timeOffset="276272.994">10492 12129 0,'0'0'0,"-24"0"16,24 25 0,0 0-16,0 0 15,0 0-15,0 0 16,0 24-16,0-24 16,0 25-16,0-1 15,-25-24-15,25 25 16,0-26-16,0 1 15,0 0-15,0 0 16,25 0-16</inkml:trace>
  <inkml:trace contextRef="#ctx0" brushRef="#br0" timeOffset="276791.1137">10195 12700 0,'0'0'0,"-50"-25"0,1-24 15,-1 24-15,0-25 16,1-24-16,24 24 15,0-24-15,0-1 16,0 1-16,25-1 16,25 1-16,-25 24 15,50-24-15,-1 24 16,26 26-16,24-1 16,0 0-16,1 25 15,24 25-15,-25 0 16,25 24-16,-50 1 15,25-1-15,-49 26 16,0-1-16,-1 1 16,-24-26-16,-25 26 15,-25-1-15,0-24 16,1 24-16,-26-24 16,0-1-16,-24-24 15,24 25-15,-24-25 16,24-1-1,1-24-15,-1 0 16,25 0-16,1-24 16,-1-1-16,50-25 15</inkml:trace>
  <inkml:trace contextRef="#ctx0" brushRef="#br0" timeOffset="277791.5344">11708 11881 0,'0'0'0,"-25"0"0,0-24 16,25 48 15,0 1-31,25-25 16,-25 25-16,25 0 15,-25 0-15,0 24 16,25-24-16,-50 25 15,25-26-15,0 1 16,-25 25-16,25-25 16,0 0-16,0-1 15,0 1 1,25-25 0,-25 25-1,0 0 1,0 0-16,0-1 15,0 1-15,0 0 16,-25 25 0,25-26-16,0 1 15,-25-25-15,50 0 32,0-25-32,-25 1 15,25-1 1,-1-25-16,1-24 0,0-1 15,0 1-15,0-1 16,-1-24 0,1 25-16,0-1 15,0 26-15,-25-1 16,25 25-16,-50 1 16,0 24-1,25 24 1,-25 1-16,25 0 15,0 0-15,0 0 16,25-25 0,0 24-1,0-48-15,-1 24 16,1 0-16,0 0 16,0 0-16,0 24 15,-1-24 1,1 25-1,-25 0-15,-25 0 16,25 0-16,-24-1 16,-1 1-16,0 0 15,0 25-15,-24-26 16,24 26-16,-25-25 16,25 25-16,1-26 15,-1 1 1,0 0-16,0-25 15,0 25-15,1-25 32,48-25-32,-24 0 15</inkml:trace>
  <inkml:trace contextRef="#ctx0" brushRef="#br0" timeOffset="277975.5514">11881 12105 0,'0'0'0,"0"-25"0,25 25 15,0 25 1,0-25 0,24 0-16,-24 24 15,25 1-15,-1 0 16,-24 0-16,25 0 16,24 0-1,-49-1-15</inkml:trace>
  <inkml:trace contextRef="#ctx0" brushRef="#br0" timeOffset="278367.5181">12030 12378 0,'0'0'0,"-25"24"0,1-24 16,-1 25-16,0 0 15,25 0-15,0 0 16,25-1-16,-25 1 16,25-25-1,-25 25-15,24-25 32,-24-25-17,25 25-15,0-25 0,0 1 16,0 24-16,-1-25 15,1 25-15,-25-25 16,25 50-16,0 0 16,0-1-1,0 1 1,-25 0 0,24 0-16,-24-50 31,25 25-31</inkml:trace>
  <inkml:trace contextRef="#ctx0" brushRef="#br0" timeOffset="278583.9404">12526 12179 0,'0'0'0,"-24"0"16,24 25-16,0 0 15,0 0-15,0-1 16,24-24-16,-48 25 16,24 0-16,24-25 15,-24 25-15</inkml:trace>
  <inkml:trace contextRef="#ctx0" brushRef="#br0" timeOffset="278767.4639">12700 12229 0,'0'0'0,"25"0"15,0 25 1,-1-25-16,1 0 16,-25 24-1,25-24-15,0 0 16</inkml:trace>
  <inkml:trace contextRef="#ctx0" brushRef="#br0" timeOffset="278977.9278">12898 12179 0,'0'0'0,"25"0"16,-25-25-16,25 0 31,0 50-31,0-25 15,-1 0-15,1 25 16,25-25-16,-1 25 16,-24-25-1,25 0-15,-25 25 0,0-25 16,-25 25 0,-25-25-1,0 0 1</inkml:trace>
  <inkml:trace contextRef="#ctx0" brushRef="#br0" timeOffset="279335.9585">12824 11807 0,'0'0'0,"0"25"16,0 0-1,25 24-15,-25-24 16,0 25-16,0 24 16,0-24-16,0 24 15,0 25-15,-25 1 16,25-26-16,0 25 15,-25 0-15,25-24 16,0-26-16,0 1 16,0 0-16,0-26 15,0 1-15,25-50 32,-25 1-32</inkml:trace>
  <inkml:trace contextRef="#ctx0" brushRef="#br0" timeOffset="280003.2272">13717 12080 0,'-25'0'15,"50"0"1,-25-25-16,25 25 16,0 0-1,24-25-15,-24 25 0,25 0 16,-26-25-16,26 25 16,-25 0-16,0 0 15,-1 0-15,1 0 16</inkml:trace>
  <inkml:trace contextRef="#ctx0" brushRef="#br0" timeOffset="280311.3949">13816 11733 0,'0'0'0,"0"24"32,0 1-32,25 0 15,-25 25-15,0-1 16,0 1-16,0-1 16,0 26-16,0-26 15,0 1-15,0 0 16,-25-1-16,25 1 15,-25-25-15,25 0 16,-24-25-16,24 24 16,-25-24-16,25-24 15,-25 24-15,50-25 16</inkml:trace>
  <inkml:trace contextRef="#ctx0" brushRef="#br0" timeOffset="280487.4345">13891 12179 0,'0'0'16,"24"0"-16,-24 25 0,25 0 31,0 0-15,0-25-16,0 24 16,-25 1-16,24-25 15,-24 25-15,0 0 16</inkml:trace>
  <inkml:trace contextRef="#ctx0" brushRef="#br0" timeOffset="281263.3796">13494 11733 0,'0'0'0,"0"-25"0,25 50 47,-1 24-31,1-24-16,-25 0 15,0 0 1,25 24-16,-25-24 15,0 0-15,0 0 16,-25-1-16,0 1 16,1 0-1,24 0-15,-25 0 16,25-1 0,0 1-16,25-25 15,-25 25-15,0 0 16,24 0-16,1 0 15,-25-1-15,25 1 16,-25 25-16,0-25 16,25-1-16,-25 1 15,25 0-15,-25 0 16,0 0 0,-25-1-1,0 1 1,0-50-16,0 25 15,1 0-15,-1 0 16,0-24-16,0 24 16,0-25-1,50 25 1,0-25 0,0 25-1,24 0-15,1 0 16,0 0-16,24 0 15,0 25-15,1-25 16,-1 0-16,1 0 16,-26 0-16,26 0 15,-1-25-15,-24 25 16,-26 0-16,26 0 16,-25 0-16,0-25 15,-50 25 16,25-25-15</inkml:trace>
  <inkml:trace contextRef="#ctx0" brushRef="#br0" timeOffset="281791.4731">14536 11807 0,'0'0'0,"24"0"47,1 25-31,0 0-1,0-25-15,0 24 16,-1 1-16,-24 0 15,25 25-15,0-26 16,-50 1-16,0 0 16,25 0-16,-24 0 15,-1-1-15,0 1 16,0 0 0,25 0-1,25-25-15,-25 25 16,25-25-1,0 0-15,-1 25 16,1-25-16,0 24 16,0 1-16,0 0 15,-25 0 1,-25-25-16,25 25 16,-25-25-16,25 24 15,-25-24 16,50-24-15,-25-1 0,25 0-16,0 0 15</inkml:trace>
  <inkml:trace contextRef="#ctx0" brushRef="#br0" timeOffset="281999.9173">14883 11931 0,'0'-25'16,"25"0"-16,-1 1 16,1 24-1,25 0-15,-1 0 16,-24 0-16,25 0 16,-25 24-16,-1-48 15,1 24 1,0 0-16,-25-25 15</inkml:trace>
  <inkml:trace contextRef="#ctx0" brushRef="#br0" timeOffset="282224.3542">15007 11584 0,'0'0'0,"-25"-25"15,25 0-15,-25 0 16,25 50-1,0 0 1,25 0-16,0 0 16,-25 24-16,25 1 15,-25-1-15,0 26 16,-25-26-16,25 26 16,-25-26-1,0 1-15,25 0 0</inkml:trace>
  <inkml:trace contextRef="#ctx0" brushRef="#br0" timeOffset="282639.2326">14908 12204 0,'-25'0'16,"50"0"15,-1 0-31,1 0 16,0 0-16,0 25 15,0-25 1,-1 25-16,1-25 15,-25 24-15,0 1 16,-25 0-16,1 0 16,-1-25-1,25 25 1,0-50 31,25 25-47,-1-25 15,1 25-15,-25-25 16,25 25-16,0 0 16,0 25-1,-1 0 1,-24 0 0,25-25-1,-25-25 32</inkml:trace>
  <inkml:trace contextRef="#ctx0" brushRef="#br0" timeOffset="282848.6737">15429 11931 0,'0'0'0,"24"0"15,-24 25 1,25 0-16,-25-1 16,0 1-16,0 0 15,0 0-15,0 24 16,0-24-16,0 0 16,-25 0-1</inkml:trace>
  <inkml:trace contextRef="#ctx0" brushRef="#br0" timeOffset="283184.7751">15528 11807 0,'0'0'0,"0"-25"0,25 0 16,-1 25-1,1 0 1,0 0-16,0 25 15,0 0-15,-1 0 16,1-25 0,-25 25-16,25-1 15,-25 1-15,0 25 0,-25-25 16,25-1-16,-25 1 16,25 0-1,-24 0-15,24 0 16,-25-1-16,0-24 15,25 25-15,-25-25 16,0-25 0,1 1-1,24-1-15,24 0 16</inkml:trace>
  <inkml:trace contextRef="#ctx0" brushRef="#br0" timeOffset="283511.4243">15602 11956 0,'0'25'16,"0"-1"-1,-25 1-15,25 0 16,0 0-16,0 24 16,0-24-16,0 0 15,0 0-15,0 0 16,0-50 31,25 0-47,0 0 15,-25 0 1,25 1-16,0 24 31,-25 24-15,24 1-16,-24 0 16,25-25-16,-25 25 15,25 0 16,-25-50-31,25 0 16</inkml:trace>
  <inkml:trace contextRef="#ctx0" brushRef="#br0" timeOffset="283687.9529">15900 12005 0,'0'0'0,"25"0"15,-25 25-15,0 0 16,24-25-16,-24 25 15,0 0-15,-24-1 16,24-48 31</inkml:trace>
  <inkml:trace contextRef="#ctx0" brushRef="#br0" timeOffset="284048.0321">16073 11584 0,'0'0'0,"0"-25"15,25 25-15,-25 25 16,0 24 0,0-24-1,0 25-15,0-1 16,0 26-1,0-1-15,0 1 0,0 24 16,0-25-16,0 26 16,0 24-1,0-25-15,0 0 0,0 0 16,-25 0-16,25 1 16,-24-26-1,24 0-15,-25 1 0,0-26 16,0 1-16,0-25 15,-24 0-15,49 0 16,-25-25-16,0 0 16,0 0-16,1-25 15</inkml:trace>
  <inkml:trace contextRef="#ctx0" brushRef="#br0" timeOffset="284319.3054">16991 12030 0,'25'0'32,"0"25"-17,0-25 1</inkml:trace>
  <inkml:trace contextRef="#ctx0" brushRef="#br0" timeOffset="284503.8177">17041 12229 0,'-25'25'0,"0"-25"32,50 24-17,0-24 16</inkml:trace>
  <inkml:trace contextRef="#ctx0" brushRef="#br0" timeOffset="285905.0954">18355 11584 0,'0'-25'15,"0"50"95,0 0-95,0-1-15,0 1 16,-24-25-16,24 25 15,0 0-15</inkml:trace>
  <inkml:trace contextRef="#ctx0" brushRef="#br0" timeOffset="286112.5379">18504 11485 0,'0'24'16,"-25"-24"0,25 25-16,0 0 15,0 0 1,0 0-16,25-1 16,-25 1-16,0 0 15,0 0 1,0 0-16</inkml:trace>
  <inkml:trace contextRef="#ctx0" brushRef="#br0" timeOffset="286639.6323">18852 11633 0,'0'25'32,"0"0"-17,-25-25-15,25 25 16,0 0-16,0-1 16,0 1-16,0 0 15,0 25 1,0-26-16,25 1 15,-1 0 1,-24 0-16,25-25 16,-25 25-16,25-25 15,0-25-15,0 25 16,-1-25 0,1 0-16,0 0 15,0 1-15,0-1 16,-25-25-16,24 25 15,-24-24-15,25 24 16,-25-25-16,0 26 16,-25-1-16,25 0 15,-24 0-15,-1 25 16,0 0 0,0 0-16,0 25 15,1-25 1,-1 0-16,0 25 15,0-25-15,25 25 16</inkml:trace>
  <inkml:trace contextRef="#ctx0" brushRef="#br0" timeOffset="287104.897">18405 12154 0,'0'0'0,"25"0"15,0 0 1,-1 0-16,26 0 16,0 0-16,24-25 15,1 25 1,-1-24-16,25 24 0,0 0 15,1-25-15,-26 25 16,25 0-16,-24-25 16,-1 25-16,-24 0 15,-1 0 1,-24 0-16,0 0 16,-50 0 15</inkml:trace>
  <inkml:trace contextRef="#ctx0" brushRef="#br0" timeOffset="287552.2214">19000 12378 0,'0'0'0,"-24"0"0,24 24 15,-25 1 1,0 0-16,25 0 16,0 24-16,0-24 15,0 0-15,0 25 16,0-26-16,0 1 16,25 0-16,0 0 15,-1-25 1,1 25-16,0-50 0,25 25 15,-26-25-15,1 0 16,0 0 0,-25 1-16,25-1 15,-25-25-15,0 1 16,-25 24-16,25-25 16,-25 25-16,0 1 15,-24 24-15,24-25 16,-25 50-16,26-25 15,-1 24-15,0-24 16,0 25-16,50-25 31,0-25-31</inkml:trace>
  <inkml:trace contextRef="#ctx0" brushRef="#br0" timeOffset="287776.6064">19670 11733 0,'0'0'0,"25"0"15,-25 24 32,0 1-31,0 0-1,-25-25 1</inkml:trace>
  <inkml:trace contextRef="#ctx0" brushRef="#br0" timeOffset="287929.1987">19794 11683 0,'25'0'16,"0"0"-1,-25 25-15,0 0 16,0-1 0,-25 1-1,25 0-15</inkml:trace>
  <inkml:trace contextRef="#ctx0" brushRef="#br0" timeOffset="288519.148">20637 11633 0,'0'0'0,"0"-24"16,25 48-16,0-24 15,-25 25-15,50-25 16,-25 25-16,-1 0 15,1 0 1,-25-1-16</inkml:trace>
  <inkml:trace contextRef="#ctx0" brushRef="#br0" timeOffset="288799.4202">20340 12105 0,'0'0'0,"-25"0"16,0 24-1,50-48-15,0 24 16,0-25-16,24 25 16,26-25-1,-1 25-15,-24 0 16,24-25-16,-24 25 15,-1 0-15,1 0 16,0 0-16,-26 0 16,1 0-16,0 0 15</inkml:trace>
  <inkml:trace contextRef="#ctx0" brushRef="#br0" timeOffset="289119.5775">20613 11857 0,'0'0'0,"24"24"47,-24 1-47,0 0 15,0 25-15,0-1 16,0 26-16,-24-1 15,24 1-15,0-1 16,0 0-16,0-24 16,0 24-16,0-49 15,0 25 1,0-25-16,0-1 16,0-48-1,0-1 1,-25-25-1</inkml:trace>
  <inkml:trace contextRef="#ctx0" brushRef="#br0" timeOffset="289313.0638">20538 12204 0,'0'0'0,"-25"-25"16,25 50-1,-24-25 1,24 25-1,0 0-15,0-1 16,24 1-16,-24 0 16,0 0-1</inkml:trace>
  <inkml:trace contextRef="#ctx0" brushRef="#br0" timeOffset="289487.5934">20637 12204 0,'0'0'0,"25"0"16,0 0 0,-25 25-1,25-25-15,0 25 16,0-25-16,-1 0 16,1 24-16,0-24 15,0 0 1</inkml:trace>
  <inkml:trace contextRef="#ctx0" brushRef="#br0" timeOffset="289704.0226">20985 12055 0,'25'0'15,"-25"25"1,24 0-16,-24-1 15,25-24-15,-25 25 16,25 0-16,-25 0 16,-25 0-1,25 0-15,0-1 0,0 1 16</inkml:trace>
  <inkml:trace contextRef="#ctx0" brushRef="#br0" timeOffset="290067.5716">21084 12055 0,'0'0'0,"0"-25"16,25 25-1,49 25 16,-49 0-31,25-25 16,-26 25-16,1-25 16,0 24-16,0-24 15,-25 25-15,0 0 16,-25-25 0,-25 25-16,26-25 15,-1 25-15,0-25 16,0 25-16,0-25 15,1 24-15,-1-24 16,50 0 0,-1 0-1,26-24 1,-25 24-16</inkml:trace>
  <inkml:trace contextRef="#ctx0" brushRef="#br0" timeOffset="290439.6391">21853 11633 0,'-25'25'32,"50"0"-17,-25 0 1,0 0-1,-25-25 1,25 24-16,0 1 16,-25-25-1,50 0 1</inkml:trace>
  <inkml:trace contextRef="#ctx0" brushRef="#br0" timeOffset="290601.7547">21952 11559 0,'0'0'0,"0"25"47,0 0-47,0-1 16,0 26-16,25-25 15,-25 0-15</inkml:trace>
  <inkml:trace contextRef="#ctx0" brushRef="#br0" timeOffset="291416.1064">22349 11733 0,'-25'0'0,"0"0"16,1 24-1,24 1 1,0 0-16,0 0 16,0 0-16,24-1 15,1 1-15,0 0 16,-25 0 0,25 0-16,-25-1 15,25 1 1,-1-50 15,1 25-15,-25-24-16,25-1 15,0 0 1,-25 0-16,49-24 0,-24 24 16,0-25-1,25 1-15,-26 24 16,26 0-16,-25-25 15,25 26-15,-26 24 16,1-25-16,25 25 16,-25 0-16,-25 25 15,24-25-15,-24 24 16,0 1-16,0 0 16,0 0-16,-24 24 15,24-24-15,-25-25 16,25 25-16,-25 0 15,-25-25-15,26 0 16,-1 0 0,0 0-16,0-25 0,0 0 15,0 0-15,-24 1 16,24 24 0,0-25-16,0 0 0,1 0 15,-1 0 1,0 25-16,0 0 15,25 25 1,-25-25 0,25 25-1</inkml:trace>
  <inkml:trace contextRef="#ctx0" brushRef="#br0" timeOffset="291847.9381">21878 12254 0,'25'-25'16,"-1"0"-1,26 25-15,24-25 16,1 0-16,-1 25 16,25-25-16,1 1 15,24 24-15,-25-25 16,25 0-1,0 0-15,-25 0 16,25 1-16,-49 24 16,-1-25-16,0 25 15,-24 0-15,-25 0 16,0 0-16,-25 25 31,-50-25-31</inkml:trace>
  <inkml:trace contextRef="#ctx0" brushRef="#br0" timeOffset="292625.9014">22498 12353 0,'0'0'16,"-25"25"-1,25-1 1,25-24 0,-25 25-16,0 0 15,0 0-15,0 0 16,0-1-16,25 1 15,-25 0-15,0 0 16,0 0-16,0-1 16,24-24-1,1-24 1,0-1 0,-25 0-1,25 0-15,0 0 16,-1-24-16,26 24 15,-25-25 1,25 26-16,-26-1 0,26 0 16,-25 0-16,0 25 15,24-25-15,-24 25 16,0 0-16,0 0 16,-1 25-16,1-25 15,-25 25 1,25 0-16,-25 0 0,0-1 15,0 1-15,-25 0 16,0 0 0,25 0-16,-24-25 15,-1 0 1,0 0-16,0 0 16,0-25-16,1 25 15,-1-25-15,0 0 16,0-24-16,0 24 15,1 0-15,-1 0 16,0 0-16,0 1 16,0-1-16,0 0 15,1 50 1,-1-25-16,0 25 16,50-1-1,-25 1 1,25-25-16,24 0 15</inkml:trace>
  <inkml:trace contextRef="#ctx0" brushRef="#br0" timeOffset="292919.1057">23812 11658 0,'-24'0'0,"-1"25"16,25 0-1,-25 0-15,25-1 16,0 1-1,0 0-15,0 0 16,-25 0-16</inkml:trace>
  <inkml:trace contextRef="#ctx0" brushRef="#br0" timeOffset="293064.7174">23887 11683 0,'0'0'16,"0"25"-16,25-25 0,-25 25 16,25-25-16,-25 24 15,0 26 1,-25-25-16</inkml:trace>
  <inkml:trace contextRef="#ctx0" brushRef="#br0" timeOffset="295263.3709">23937 11658 0,'0'-25'125,"0"50"-16,24-25-109,-24 25 16,0 0-16,0 0 15,-24-1-15,24 1 16</inkml:trace>
  <inkml:trace contextRef="#ctx0" brushRef="#br0" timeOffset="298919.6905">17066 14287 0,'0'0'0,"-25"0"31,25 25-15,0 0 0,-25 25-16,25-25 15,-25-1-15,0 26 16,1-25-16,24 24 15,-25-24-15,0 0 16,25 0-16,-25-25 16</inkml:trace>
  <inkml:trace contextRef="#ctx0" brushRef="#br0" timeOffset="299120.1533">17413 14163 0,'0'0'16,"25"0"-16,-25 25 15,24 0 1,1 0 0,0 0-16,0 24 15,-25-24-15,25 25 16,-25-25-16,25 24 15</inkml:trace>
  <inkml:trace contextRef="#ctx0" brushRef="#br0" timeOffset="299487.1709">17165 14635 0,'0'0'0,"-25"-25"0,0 25 15,0 0-15,50 0 16,0 0 0,0-25-16,24 25 15,1 0-15,0 0 16,-1 25 0,1-25-16,-25 0 0,24 25 15,-24-25 1,0 25-16,0-1 0,-25 1 15,0 0-15,-25 0 16,25 0 0,-50-1-16,25 1 15,1 0-15,-1 0 16,0 0-16,0-1 16,0-24-16,-24 0 15,24 0-15,0 0 16,0-24-16</inkml:trace>
  <inkml:trace contextRef="#ctx0" brushRef="#br0" timeOffset="299679.1644">17190 14660 0,'-25'0'16,"25"24"-1,-25 1-15,25 0 16,0 0-1,0 0-15,0-1 0,0 1 16,0 0-16,0 0 16,25-25-16</inkml:trace>
  <inkml:trace contextRef="#ctx0" brushRef="#br0" timeOffset="300263.109">17959 14064 0,'0'0'0,"0"-25"16,0 50 15,24-25-31,-24 25 16,25-25-16,-25 25 15,0 0-15,25-1 16,-25 26-16,0-25 16,0 0-16,-25-1 15,25 1-15,0 25 16,-25-25-16,25 0 15,-24-1-15,24 1 16,-25 25-16,25-25 16,0-1-16,0 1 15,0 0-15,25 0 16,-25 0 0,24-1-16,-24 1 15,25 0-15,0 0 16,0 0-1,0-1-15,-25 1 16,24-25-16,-48 25 16,24 0-16,0 0 15,-25-25-15,0 24 16,0 1-16,0-25 16,1 25-16,-1-25 15,0 0-15,0 25 16,0-50-16,1 0 15,24 0 1</inkml:trace>
  <inkml:trace contextRef="#ctx0" brushRef="#br0" timeOffset="300519.965">17760 14635 0,'0'0'0,"-25"-25"0,1 25 31,24-25-15,24 25-16,1-25 16,25 25-16,-1 0 15,1 0-15,0 0 16,-1 0-16,1 0 16,-1 0-16,-24 0 15,25 0-15,-25 0 16,-25-24-16,24 24 15,-48 0 1</inkml:trace>
  <inkml:trace contextRef="#ctx0" brushRef="#br0" timeOffset="300887.9774">18579 14213 0,'0'25'47,"-25"0"-31,25-1-16,0 26 15,-25 0-15,25-25 16,-25 24-16,25 1 16,0-25-16,-25-1 15,25 26-15,0-25 16,0-50-1,25 0 1</inkml:trace>
  <inkml:trace contextRef="#ctx0" brushRef="#br0" timeOffset="301088.4489">18827 14064 0,'0'0'0,"25"0"0,-25 25 15,0 0 1,24 0 0,-24 24-16,0 1 0,0-1 15,25 1 1,-25 0-16,0-25 16,0 24-16,0-24 15</inkml:trace>
  <inkml:trace contextRef="#ctx0" brushRef="#br0" timeOffset="301425.0415">18628 14610 0,'0'0'0,"-24"0"0,-1 0 16,50-25 15,-1 25-15,1 0-16,0 0 0,0 0 15,0 25 1,-1-25-16,26 0 16,-25 25-16,-25 0 0,25-25 15,-25 24-15,24 1 16,-24 0 0,-24 0-16,24 0 0,-25-1 15,25 1 1,-25 0-16,0-25 0,0 25 15,1-25-15,-1-25 16,0 25 0,0-25-1,25 0-15</inkml:trace>
  <inkml:trace contextRef="#ctx0" brushRef="#br0" timeOffset="301599.5737">18628 14585 0,'0'0'0,"-24"0"31,24 25-31,0 0 16,0 0-16,0-1 15,0 26-15,24-25 16,-24 0-16,25-1 16,0 1-1,-25-50-15</inkml:trace>
  <inkml:trace contextRef="#ctx0" brushRef="#br0" timeOffset="302042.407">19348 14064 0,'0'0'16,"24"0"-16,-24 25 15,0 25 1,-24-26-16,24 51 16,-25-26-16,25 26 15,-25-25-15,0-1 16,25 26-16,0-26 16,0-24-16,0 25 15,0-26-15,25 1 16,-25 0-16,25-25 15,0 0-15,24 0 16,1 0-16,-1-25 16,1 25-1,0-25-15,-1 25 0,1-24 16,-25 24-16,24 0 16,-24 0-1,0 0-15,0 0 0,-25-25 47,-25 25-47,25-25 16,-50 0-16,26 0 15</inkml:trace>
  <inkml:trace contextRef="#ctx0" brushRef="#br0" timeOffset="302471.2753">19472 14039 0,'0'0'0,"0"-24"16,0-1 0,24 25-1,1 25-15,0-25 16,0 24-16,0-24 16,0 0-1,-1 25-15,1-25 16,-25 25-1,0 0-15,0 24 16,0 1 0,0 0-16,-25-1 15,25 26-15,0-26 16,0 26-16,0-1 16,0 1-16,0-1 15,0-24 1,0 24-16,0-24 0,25-1 15,-25-24-15,0 25 16,0-26 0,-25 1-1,-24-50 1,24 25 0,0-24-16,0-1 15,-24-25-15</inkml:trace>
  <inkml:trace contextRef="#ctx0" brushRef="#br0" timeOffset="302695.6761">19050 14660 0,'0'0'0,"-25"-25"0,0 25 16,25-25-16,0 0 16,25 25-16,0-25 15,25 25-15,-1-24 16,1 24-16,-1-25 15,26 25-15,-26-25 16,1 25-16,0 0 16,-1-25-16,-24 25 15,0-25-15,0 25 16</inkml:trace>
  <inkml:trace contextRef="#ctx0" brushRef="#br0" timeOffset="302871.2058">19496 14287 0,'-24'-24'16,"-1"24"-1,50 0 1,-25 24 0,0 1-16,24 0 0,-24 0 15,0 0-15,0 0 16,0-1-16,-24 1 15</inkml:trace>
  <inkml:trace contextRef="#ctx0" brushRef="#br0" timeOffset="303015.8206">19447 14585 0,'0'0'0,"0"25"16,25-25-1,-25 25-15,24 0 0,-24-1 16,25-24-1,-25 25-15</inkml:trace>
  <inkml:trace contextRef="#ctx0" brushRef="#br0" timeOffset="303697.5592">20166 14089 0,'25'0'0,"-25"25"32,0 0-17,0-1-15,-25 1 16,25 25-16,-25-25 15,25 24-15,0 1 16,-24 0-16,24-26 16,0 26-16,0-25 15,0 0 1</inkml:trace>
  <inkml:trace contextRef="#ctx0" brushRef="#br0" timeOffset="303887.5447">20365 14064 0,'0'0'0,"24"0"16,1 25 0,-25 0-1,25 0-15,0 24 16,-25 1-16,25-1 15,-25 1-15,0-25 16</inkml:trace>
  <inkml:trace contextRef="#ctx0" brushRef="#br0" timeOffset="304233.15">20191 14560 0,'0'0'16,"-50"0"-16,26 0 0,-1 0 15,50 0 1,-1-24-16,1 24 16,25-25-16,-1 25 15,1 0 1,0 25-16,-1-25 16,1 0-16,-25 24 15,-1-24-15,1 25 16,0 0-16,0 0 15,-25 0-15,-25-1 16,25 1 0,-25 0-16,0-25 15,1 25-15,-1-25 16,0 25-16,0-25 16,-24-25-16,24 25 15,0 0-15,0-25 16</inkml:trace>
  <inkml:trace contextRef="#ctx0" brushRef="#br0" timeOffset="304407.6654">20290 14511 0,'0'0'0,"0"-25"0,25 50 16,-25 0 0,25-1-1,-25 1-15,25 0 16,-25 0-16,0 0 15,0-1 1,24 1-16,-24-50 16</inkml:trace>
  <inkml:trace contextRef="#ctx0" brushRef="#br0" timeOffset="304639.0465">20786 14188 0,'0'0'0,"25"-25"0,-25 50 31,25 0-31,-25 0 16,25 24-16,-25-24 16,0 0-16,-25 25 15,25-25-15,0-1 16</inkml:trace>
  <inkml:trace contextRef="#ctx0" brushRef="#br0" timeOffset="304975.6844">20910 14089 0,'0'0'0,"0"-50"16,0 26-1,25 24 1,0 24 0,0-24-16,0 25 15,-1 0-15,1-25 16,-25 25-16,25 0 16,0-1-16,-25 1 15,-25-25-15,0 25 16,25 0-16,-25 0 15,1-25-15,-1 24 16,0-24-16,25 25 16,-25-25-16,50 25 31,0-25-15</inkml:trace>
  <inkml:trace contextRef="#ctx0" brushRef="#br0" timeOffset="305495.4578">20737 14536 0,'0'0'0,"-25"0"16,25 24-16,25-48 31,0 48-31,-1-48 15,26 48-15,0-24 16,-1 0-16,1 0 16,-1 0-16,-24 0 15,25 25-15,-25-25 16,-1 25-16,1-25 16,-25 25-16,0 0 15,-25-1-15,1 1 16,-1 0-1,-25-25 1,25 0 0,1 0-16,-26-25 0,25 25 15,0-25-15,1 25 16,-1-24-16,25-1 16,0 0-16,0 0 15,0 0-15,25 25 16,-25-24-1,0 48 1,24-24-16,-24 25 16,0 0-1,0 0 1,0 0-16,0-1 16,0 1-1,25-25 16</inkml:trace>
  <inkml:trace contextRef="#ctx0" brushRef="#br0" timeOffset="305704.9957">21258 14436 0,'0'0'0,"24"25"15,-24 0-15,25-25 16,0 50-16,-25-26 15,0 1-15,0 0 16,0 0 0,-25-25-1,25-25 1,0-25 0</inkml:trace>
  <inkml:trace contextRef="#ctx0" brushRef="#br0" timeOffset="305927.3937">21456 13990 0,'0'0'0,"0"-25"15,25 50 1,-25 24 0,25 1-16,-25 0 15,0 49-15,0-25 16,24 26-16,-24 24 15,0-25-15,25 25 16,-25-25-16,0 0 16,0 25-16,-25-49 15,25-1-15</inkml:trace>
  <inkml:trace contextRef="#ctx0" brushRef="#br0" timeOffset="306559.2106">22101 14436 0,'25'-24'16,"0"-1"0,-1 25-1,1-25-15,25 25 16,-1-25-16,1 0 15,0 25-15,-26 0 16,26 0-16,-25 0 16,0 0-16,-1 0 15</inkml:trace>
  <inkml:trace contextRef="#ctx0" brushRef="#br0" timeOffset="307360.1083">22275 13915 0,'0'0'0,"-25"-24"15,0 48 17,25 1-17,0 25-15,0-1 16,0 26-16,0-1 15,0 1-15,-25 24 16,25 0-16,0-24 16,-25 24-16,25-25 15,0 1-15,0-26 16,0 1-16,0-25 16,0-1-16,0 1 15,-24-50 1,24 1-1,-25-26 1,25 25-16,-25-24 16,25 24-16,-25-25 15,25 25-15,0 1 16,-25 24 0,1 0-1,-1 0 1,25 24-16,-25-24 15,25 25 1,0-50 0,25 1-16,0 24 15,24-25-15,-24 25 16,25-25 0,-26 25-16,1-25 15,25 25-15,-25-25 16,-1 25-1,1 25 1,0-25 15,-25 25-15,25-25-16,-25 25 31,25-25-31,-25 25 16,24-25-16,1 0 15,0 24-15,0-24 16,0 0-16,-1-24 16,1 24-16,0 24 15,-25-48 17,-25 24-32,25-25 15,-25 0 1,1 0-16</inkml:trace>
  <inkml:trace contextRef="#ctx0" brushRef="#br0" timeOffset="307567.5396">22399 13940 0,'0'-25'0,"24"25"16,-24 25-1,25 0-15,0 0 16,0 0-16,0-1 16,-25 1-16,24 0 15,-24 0-15,25 0 16,-25-1-16</inkml:trace>
  <inkml:trace contextRef="#ctx0" brushRef="#br0" timeOffset="307975.4487">22944 13841 0,'0'0'0,"25"-25"0,0 25 31,0 0-15,0 25-16,-1-25 15,1 25-15,0 0 16,0-1-16,-25 1 16,25 0-16,-25 0 15,0 0-15,-25-25 16,25 24-16,-25 1 16,0 0-16,0-25 15,1 25-15,-1-25 16,0 0-1,0 25-15,0-25 0,50-25 47,0 25-47,0 0 16,0-25-16,-1 25 16</inkml:trace>
  <inkml:trace contextRef="#ctx0" brushRef="#br0" timeOffset="308287.6131">22920 14064 0,'-25'0'0,"50"25"31,-25 0-16,0 0 1,0-1-16,0 1 16,0 0-16,0 25 15,0-26 1,24-24-16,1 25 16,0-25-16,0 25 15,24-25-15,1-25 16,-25 25-16,24 0 15,1 0-15,-25-25 16,0 25-16</inkml:trace>
  <inkml:trace contextRef="#ctx0" brushRef="#br0" timeOffset="309023.6784">22845 14560 0,'0'0'0,"-25"25"0,50-25 31,0-25-31,0 25 16,24 0-16,1 0 15,0 0-15,-1 0 16,1 0-16,-25-24 15,24 24-15,-24 0 16,0 0-16,0 0 16,-1 0-16,-48 24 31,24-48-31,-25 24 16,0 0-16,0-25 15,0 25-15,1 0 16,24-25-16,-25 25 15,0-25-15,0 25 32,50 25 30,0-25-46,-25 25-16,25 0 15,-1-1-15,-24 26 16,25 0-16,-25-26 16,25 26-16,-25 0 15,0-1-15,0-24 16,25 0-16,-25 0 16,0-1-16,-25 1 15,0-25 1,0 0-1,-24-25-15,24 25 16,0-24-16,0-1 16,1 25-16,-26-25 15,25 0-15,0 0 16,1 25-16,24-24 16,24 24-1,-24-25-15,25 25 16,0 0-16,25 0 15,-26 0-15,26 0 16,0 0-16</inkml:trace>
  <inkml:trace contextRef="#ctx0" brushRef="#br0" timeOffset="309183.7596">23887 14808 0,'0'0'0</inkml:trace>
  <inkml:trace contextRef="#ctx0" brushRef="#br0" timeOffset="326945.0763">25450 13965 0,'0'0'0,"-25"25"0,0-25 16,0 25 0,0-25-1,1 24-15,-1-24 16,0 25-16,0 0 15,0 0-15,-24 0 16,-1 24-16,1 1 16,-1-1-16,0 26 15,1-25-15,-1-1 16,0 26-16,26-26 16,-26-24-16,25 25 15,25-26-15,-25 1 16,25 0-16,25 0 15,0-25 1,0 0-16,24 0 16,1 0-1,0 0-15,24 0 16,25 0-16,-24-25 16,-1 25-16,1 0 15,-1-25-15,0 25 16,-24-25-16,-25 25 15,0 0-15,-1-24 16,1-1-16,0 25 16,-50-25-16,0 0 15,1 0-15,-26-24 16,0 24-16,1-25 16,-26-24-16,1 24 15,24 1-15,-24-26 16,24 26-16,26-1 15,-26 0-15,25 26 16,25-1-16,-25 25 16,25 25-16,0-1 15,0 51-15,0-26 16,0 51-16,0-26 16,0 1-16,0 24 15,0-25 1,25 25-16,-25-24 15,0-26-15,25 1 16,-25-25-16,25 0 16,0-1-16,-1-24 15,1 0-15,0-24 16,25-1-16,-26-25 16,26 1-16,0-26 15,-1-24-15,1 0 16,-25 0-1,-1-1-15,1 1 0,0 0 16,-50 24-16,25 1 16,0 24-1,0 26-15,0-1 0</inkml:trace>
  <inkml:trace contextRef="#ctx0" brushRef="#br0" timeOffset="327783.8475">26640 13494 0,'0'-25'16,"0"50"15,0 0-15,0-1-16,-25 1 15,25 0-15,25 0 16,-50 24-16,25-24 15,0 0-15,0 0 16,25 0-16,-25-1 16,0 1-1,25-50 17,0 25-17,0 0-15,-1-24 16,1 24-16,0 0 15,0 0 1</inkml:trace>
  <inkml:trace contextRef="#ctx0" brushRef="#br0" timeOffset="328135.9054">26491 13816 0,'-24'0'0,"24"25"15,0 0 1,0 0 0,0-1-1,0 1 1,0 0-16,0 0 31,24-25-15,1 0-1,0 0-15,0-25 16,0 25-16,-1 0 16,1-25-1,0 25-15,0 0 16,0 25-1</inkml:trace>
  <inkml:trace contextRef="#ctx0" brushRef="#br0" timeOffset="328327.9005">26665 13990 0,'0'-25'16,"0"50"15,0 0-16,25-1 1,-25 1 0,-25 0-16,25 0 0,-25 0 15,25 24-15,-25-24 16,25 0-16,-24-25 16</inkml:trace>
  <inkml:trace contextRef="#ctx0" brushRef="#br0" timeOffset="328511.408">26392 14188 0,'0'0'0,"0"25"32,25 0-17,-25 0 1,25-25-1,-25 24-15,25-24 16</inkml:trace>
  <inkml:trace contextRef="#ctx0" brushRef="#br0" timeOffset="328801.1465">26715 14139 0,'24'0'31,"-24"24"-15,0 1-16,0 0 15,-24 25-15,24-26 16,-25 26-16,25 0 16,-25-1-16,0 26 15,0-26 1,-24 1-16,24 0 15,-25-1-15,26-24 16,-26 0-16,25 0 16,0-25-16,1 0 15,-1 0-15</inkml:trace>
  <inkml:trace contextRef="#ctx0" brushRef="#br0" timeOffset="329295.3398">26665 13940 0,'-25'25'15,"50"-25"32,-25-25-31,25 25-16,0 0 15,-1 0-15,1-25 16,0 25 0,0 0-16,0 25 15</inkml:trace>
  <inkml:trace contextRef="#ctx0" brushRef="#br0" timeOffset="330058.377">27285 13494 0,'0'25'31,"0"-1"-31,0 1 16,0 50-1,0-26-15,0-24 16,-25 25-16,25-1 15,-24 1 1,24-25-16,0-1 16,0 26-16,-25-25 0,25 0 31</inkml:trace>
  <inkml:trace contextRef="#ctx0" brushRef="#br0" timeOffset="330223.9332">27285 13816 0,'0'0'0,"25"0"0,-25-25 31,25 25-31,-25 25 16,25-25-16,-1 0 16,1 25-1,-25 0-15</inkml:trace>
  <inkml:trace contextRef="#ctx0" brushRef="#br0" timeOffset="330495.1926">26987 14015 0,'0'0'0,"-24"24"16,-1-24-16,50 0 15,-1 0-15,1 0 16,25-24 0,24 24-16,-24 0 15,0-25-15,24 25 16,-24 0-16,-1 0 16,-24-25-16,0 25 15,0 0-15,-50 25 31</inkml:trace>
  <inkml:trace contextRef="#ctx0" brushRef="#br0" timeOffset="330703.6642">27260 14039 0,'0'25'31,"0"0"-31,25 0 16,-25 0-16,0-1 15,25 1-15,-25 0 16,0 0-16,0 24 16,0-24-16,0 0 15,-25 0-15,25 0 16,-25 0-16,1-25 16</inkml:trace>
  <inkml:trace contextRef="#ctx0" brushRef="#br0" timeOffset="330872.7129">27037 14238 0,'0'0'0,"0"25"16,-25-25-16,25 24 16,0 1-16,0 0 15,25 0 1,0-25-1</inkml:trace>
  <inkml:trace contextRef="#ctx0" brushRef="#br0" timeOffset="331112.0713">27508 14213 0,'0'0'0,"25"0"0,0 0 15,-25 25 1,0 0-16,0 24 16,0-24-16,-25 25 15,25-1-15,-25 1 16,-24 0-16,24-1 16,-25 1-1,1-1-15,-1 1 16,1 0-16</inkml:trace>
  <inkml:trace contextRef="#ctx0" brushRef="#br0" timeOffset="331985.2441">27112 13816 0,'0'25'16,"0"0"0,0 0-1,0-1-15,0 1 16</inkml:trace>
  <inkml:trace contextRef="#ctx0" brushRef="#br0" timeOffset="332623.078">27930 13667 0,'0'0'0,"-25"0"16,25-24-16,-25 24 15,50 0 1,0 0-1,0 0 1,24 0-16,1 0 16,0 0-16,-1-25 15,-24 25-15,25 0 16,-25 0-16,-1 0 16,-48 25 15,24-1-31,-25 1 15,0 0-15,0 0 16,0 24-16,-24-24 16,24 25-16,25-25 15,-25 24-15,0 1 16,25-25-16,-25-1 16,25 1-16,0 0 15,0 0-15,25-25 16</inkml:trace>
  <inkml:trace contextRef="#ctx0" brushRef="#br0" timeOffset="333001.0749">28153 13841 0,'0'0'0,"0"-25"16,25 25-16,0 0 15,0 0 1,0 0-16,-1 0 16,26 25-16,-25-25 15,0 25-15,-1-25 16,-24 25 0,-24-1-1,-1 1-15,0-25 16,0 25-1,-24 0-15,-1 0 0,25-25 16,0 0-16,-24 24 16,24-24-16,0 0 15,0 0 1,50 0 0,0 0-16,0 0 15,0-24-15,-1 24 16,1 0-16,0-25 15</inkml:trace>
  <inkml:trace contextRef="#ctx0" brushRef="#br0" timeOffset="333471.8103">28104 13469 0,'0'0'0,"-25"0"0,25-25 16,0 50 0,25-25-16,-25 50 15,25-26-15,-1 26 16,-24 24-16,25-24 16,-25 24-16,0 1 15,0-1-15,0 1 16,0-1-16,-25 0 15,25-24-15,0-25 16,0 0 0,0-1-16,0 1 0,-24-50 15,-1 1 1,0-1 0,25 0-16,-25 0 15,25 0-15,-25 1 16,0 24 15,25 24-15,0 1-1,-24-25 1,24 25 0</inkml:trace>
  <inkml:trace contextRef="#ctx0" brushRef="#br0" timeOffset="333639.8662">28079 14114 0,'-99'74'0,"198"-148"0,-74 74 16,0-25-16,-1 25 0,1 0 15,-25 25-15,25-25 16,0 25 0,0-50 15,-25 0-16,24 0-15,-24-24 16</inkml:trace>
  <inkml:trace contextRef="#ctx0" brushRef="#br0" timeOffset="334031.3252">28501 13543 0,'0'0'0,"24"-49"0,1 49 15,-25-25 1,25 50-16,-25 0 15,0-1 1,-25 1-16,25 0 16,-25 0-16,25 0 15,-24-1-15,24 1 16,-25 0 0,25 0-1,25 0-15,-1-25 16,-24 24-1,25-24-15,0 25 16,0-25 0,0 25-16,-1 0 15,-48 0 1,24-1 0,-25 1-16,0 0 15,0-25-15,-24 25 16,-1 0-16,25-1 15,-24 1-15,24 0 16,0 0 0,0-25-16</inkml:trace>
  <inkml:trace contextRef="#ctx0" brushRef="#br0" timeOffset="334224.8219">28401 13915 0,'0'0'0,"25"0"16,-25-24-16,25 48 16,0-24-16,0 0 15,-1 25 1,1 0-16,0-25 0,0 25 16,-25 0-16,25-1 15,-25 1-15</inkml:trace>
  <inkml:trace contextRef="#ctx0" brushRef="#br0" timeOffset="334831.2066">28104 14263 0,'0'0'0,"-25"0"15,0 0 1,50 0-16,0-25 15,24 25 1,-24 0 0,25 0-16,-25 0 15,-1 0-15,26 25 16,-25-25-16,0 24 16,-25 1-1,0 25 1,-25-25-16,25 0 15,-25-1-15,0 26 16,0-25-16,1-25 16,24 25-16,-25-1 15,25 1 1,25-25 0,-1-25-1,26 25-15,-25 0 16,0-24-16,24 24 15,-24-25 1,0 25-16,-50 0 31,25-25-31,-25 25 16,0 0-16,1-25 16,-1 0-16,-25 1 15,25 24 1,1-25-16,-1 25 15,0 0-15,75-25 16,-26 25 0,1-25-16,25 25 15,-1 0-15,-24 0 16,25 0-16,-25 0 16,24 0-16</inkml:trace>
  <inkml:trace contextRef="#ctx0" brushRef="#br0" timeOffset="335047.6206">28972 13543 0,'0'0'0,"25"0"31,-1 25-31,1 0 16,0 0-16,-25 0 16,25 24-16,-25-24 15</inkml:trace>
  <inkml:trace contextRef="#ctx0" brushRef="#br0" timeOffset="335264.5517">28848 14139 0,'0'0'0,"-25"24"0,0 1 16,25 0-1,25-25-15,25-25 16,-1 25-16,1 0 16,-1-25-1,1 25-15,0-24 0,-25 24 16,24 0-16,-24-25 15</inkml:trace>
  <inkml:trace contextRef="#ctx0" brushRef="#br0" timeOffset="335560.7595">29021 14039 0,'0'0'0,"-24"0"0,-1-24 15,25 48 16,25-24-15,-25 25-16,24 25 16,-24-25-1,0 24-15,25-24 16,-25 25-16,0-1 16,0 1-16,25 0 15,-25-26-15,0 1 16,25 0-16,-25 0 15,25-25-15,0-25 16,-1 0 0,1 0-16,-25-24 15,25-1-15,-25 0 16</inkml:trace>
  <inkml:trace contextRef="#ctx0" brushRef="#br0" timeOffset="335735.3088">29220 13866 0,'0'0'0,"25"25"32,-25-1-17,25 1-15,-25 25 16,0-25-16,24 24 16,-48-24-16,24 25 15,0-26-15,-25 1 16</inkml:trace>
  <inkml:trace contextRef="#ctx0" brushRef="#br0" timeOffset="336655.8784">29369 13568 0,'0'0'0,"25"-25"15,-1 25 1,1 0 0,0 0-1,0 25-15,0-25 0,-1 25 16,1 0-16,0 0 16,0-1-1,-25 1-15,25 0 16,-50 0-16,0 0 0,25-1 15,-50 1-15,26-25 16,-1 25-16,0 0 16,0-25-16,0 25 15,1-25-15,-1 24 16,0-24 0,25 25-16,-25-25 15,25 25-15,25-25 31,-25 25-31,50-25 0,-26 0 16,1 25 0,0-25-1,0 24-15,-25 1 16,-25 0 0,25 0-16,-25 0 15,-24-1-15,24 26 16,-25-50-16,25 25 15,-24 0-15,24-25 16,0 24-16,0-24 16,50 0 15,0-24-15,25 24-16,-26 0 15,1-25-15,25 25 16,-25 0-16,-1-25 15,1 25-15,0 0 16,-25-25 15,-25 0-31,0 1 16,25-1 0,-24 25-16,-1-25 15,0 25 1,25 25-1,0 0 1,25-1-16,-25 1 16,0 25-16,25-25 15,-25 24-15,-25 1 16,25 0 0,0-26-16,25 26 0,-25-25 15,0 0-15,24-1 16,1-24-16,25 0 15,-1 0-15,1-24 16,-25 24-16,0-25 16</inkml:trace>
  <inkml:trace contextRef="#ctx0" brushRef="#br0" timeOffset="337239.8235">26690 15255 0,'25'-25'0,"-1"25"16,1 25 15,-25 0-31,25-1 16,-25 1-16,0 0 15,0 0-15,25 25 16,-50-26-16,25 26 16,0-25-16,-25 0 15,25-1-15</inkml:trace>
  <inkml:trace contextRef="#ctx0" brushRef="#br0" timeOffset="337360.0091">26839 15429 0,'0'0'0,"24"-25"15,1 0 17,0 25-32,0 25 15,0-25 1</inkml:trace>
  <inkml:trace contextRef="#ctx0" brushRef="#br0" timeOffset="337602.8958">26516 15429 0,'0'0'0,"-25"24"15,50 1 17,0 0-32,0 25 15,-25-26 1,0 1-16,-25 0 16,25 25-16,-25-26 15,0 1-15</inkml:trace>
  <inkml:trace contextRef="#ctx0" brushRef="#br0" timeOffset="337791.8817">26467 15726 0,'0'0'16,"0"-25"-16,24 1 15,1 24 1,0-25-16,25 25 16,-1 0-16,1-25 15,-1 25-15,1 25 16,-25-50-16,24 25 15,-24 0 1,0 0-16,0 0 16,0 0-16</inkml:trace>
  <inkml:trace contextRef="#ctx0" brushRef="#br0" timeOffset="337991.3474">26789 15726 0,'0'0'0,"-25"25"15,25 0 1,0 0-16,25-1 16,-25 1-16,0 0 15,0 25-15,0-26 16,-25 26-16,25-25 16,0 0-16,-25-1 15,25 1-15,-24 0 16</inkml:trace>
  <inkml:trace contextRef="#ctx0" brushRef="#br0" timeOffset="338152.9289">26566 15925 0,'0'0'0,"-25"-25"0,0 25 47,25 25-47,25-25 15,-25 24-15,25-24 16,-25 25-16,25-25 16</inkml:trace>
  <inkml:trace contextRef="#ctx0" brushRef="#br0" timeOffset="338391.2778">26987 15875 0,'0'0'0,"0"25"16,25 0 0,-25-1-16,0 1 0,0 25 15,-25-1-15,25 1 16,-24 0-16,-1-1 16,0 1-16,-25-1 15,26 1-15,-1 0 16,0-25-1,0-1-15,-24 1 16,24-25-16</inkml:trace>
  <inkml:trace contextRef="#ctx0" brushRef="#br0" timeOffset="338737.9345">27533 15156 0,'0'0'0,"25"0"16,0 24-16,-25 1 16,25 0-16,-25 0 15,24 24-15,-24-24 16,0 0-16,25 0 15,-25 0-15,25-25 16,-25 25-16,25-25 16,0 0-16,-1 0 15,1 0-15,0-25 16,0 25 0,-50 25 15</inkml:trace>
  <inkml:trace contextRef="#ctx0" brushRef="#br0" timeOffset="339088.0152">27459 15429 0,'0'0'0,"-25"-25"16,0 25-16,25 25 15,-25-25-15,50 24 16,-25 1-1,25 0-15,0 0 16,-25 0-16,0-1 16,0 1-16,-25 0 15,0 0 1,25 0-16,50-50 62,-25 25-62,24 0 16,-24-25 0,25 25-16,-1-25 0,1 25 15,-25 0 1,24 0-16,-24 0 0</inkml:trace>
  <inkml:trace contextRef="#ctx0" brushRef="#br0" timeOffset="339328.982">27608 15751 0,'0'0'0,"-25"0"16,25 25-16,0 0 16,25-1-1,-25 1-15,0 0 16,0 0-16,0 0 0,-25 24 15,25-24-15,0 0 16,0 24 0,0-24-16,-25-25 31,0 0-31,25-25 16</inkml:trace>
  <inkml:trace contextRef="#ctx0" brushRef="#br0" timeOffset="339458.6348">27459 15974 0,'0'0'0,"-25"-25"0,0 25 15,25-24 1,-25 48 0,25 1 15,0 0-31</inkml:trace>
  <inkml:trace contextRef="#ctx0" brushRef="#br0" timeOffset="339695.9997">27806 15850 0,'25'0'16,"0"25"-16,-25 0 16,0 0-16,0 24 15,-25 1-15,25-25 16,-25 24-16,0 1 15,0-1-15,-24 1 16,24 0-16,0-26 16,-24 1-16,24 0 15,0 0-15,0-25 16,0 0-16</inkml:trace>
  <inkml:trace contextRef="#ctx0" brushRef="#br0" timeOffset="340143.803">28228 15553 0,'0'0'0,"25"-25"16,-25 50-16,24-25 15,-24 24-15,25-24 16,-25 25-16,25-25 15,0 25 1,0-25-16,-1-25 16,1 25-1,0-25-15,0 1 0,0 24 16,-1 0 0,-24 24-1,-24 1 1,24 0-16,-25 0 15,0 0 1,0-1-16,0-24 0,1 25 16,24 0-1,-25-50 1,50 25-16,-25-25 31,24 25-31,1 0 16,0 0-1,0 0-15</inkml:trace>
  <inkml:trace contextRef="#ctx0" brushRef="#br0" timeOffset="340392.6699">28352 15825 0,'0'0'0,"-50"0"16,25 25-1,-24-25-15,24 25 16,50-25 15,0 0-31,-1 0 16,26 0-16,0-25 15,-26 25-15,26 0 16,0-25-16,-26 25 16,1 0-16,0-24 15,0 24 1,-50-25-16,0 0 15,0-25 1</inkml:trace>
  <inkml:trace contextRef="#ctx0" brushRef="#br0" timeOffset="340615.053">28401 15453 0,'0'0'0,"0"-24"16,0-1-1,0 50 1,0-1-1,0 26-15,-24 0 16,24-1-16,0 26 16,0-26-16,-25 1 15,25-1-15,0 1 16,0 0-16,25-26 16,-25-48-1,24 24-15,-24-50 16,25 25-16</inkml:trace>
  <inkml:trace contextRef="#ctx0" brushRef="#br0" timeOffset="340793.0941">28550 15652 0,'0'0'0,"25"0"0,0 25 15,-25-1 1,25 1-16,-25 0 16,0 0-16,0 0 15,0-1 1,0 1-16,24-50 31,-24 1-15,25-26-16,-25 0 15</inkml:trace>
  <inkml:trace contextRef="#ctx0" brushRef="#br0" timeOffset="341047.9291">28773 15354 0,'0'0'0,"25"-25"0,0 0 16,-25 1-1,25 24-15,-25 24 0,25 1 16,-25 25-16,0 0 16,0 24-1,-25 0-15,25 26 0,0-1 16,0 0-16,0 25 16,0-25-1,-25 0-15,25 1 0,-25-26 16,25 25-16,-25-49 15,25 0-15,-24-1 16,-1-24-16,0-25 16,0 0-16,0 0 15</inkml:trace>
  <inkml:trace contextRef="#ctx0" brushRef="#br0" timeOffset="341319.2027">29146 15429 0,'0'0'0,"0"-25"16,24 50-1,1-1 1,-25 1-16,0 0 15,0 0-15,0 0 16,0-1-16,0 1 16,0 0-16,0 0 15,-25-25-15</inkml:trace>
  <inkml:trace contextRef="#ctx0" brushRef="#br0" timeOffset="341639.3456">29245 15354 0,'0'0'16,"0"-25"-16,0 0 15,25 25 1,-25 25 0,24-25-16,1 25 15,-25 0-15,25 0 16,0 0-16,0-1 15,-25 1 1,-25-25-16,25 25 16,-25-25-16,25 25 15,-25-25-15,0 25 16,1-25 0,48 24 30,1-24-46</inkml:trace>
  <inkml:trace contextRef="#ctx0" brushRef="#br0" timeOffset="342007.8665">29121 15801 0,'0'0'0,"-50"0"0,50 24 15,-25-24-15,50 0 32,0 0-32,25-24 15,-26 24-15,26 0 16,-25 0-16,24 0 16,1 0-16,0 24 15,-26-24-15,1 0 16,0 25-16,0-25 15,-25 25-15,0 0 16,-25 0-16,25-1 16,-25-24-16,25 25 15,-49-25-15,24 25 16,0-25-16,0 0 16,-24-25-16,24 25 15,0-25-15,-25 25 16,26-24-16,24-26 15,-25 25-15</inkml:trace>
  <inkml:trace contextRef="#ctx0" brushRef="#br0" timeOffset="342175.4182">29146 15751 0,'0'-25'0,"-25"100"0,50-125 15,-1 25-15,-24 50 32,0 25-17,25-26-15,-25 1 16,0 25-16,0-25 15,0-1-15,0 1 16,0 0-16,25-25 31,-25-25-31</inkml:trace>
  <inkml:trace contextRef="#ctx0" brushRef="#br0" timeOffset="342375.8832">29542 15677 0,'0'0'0,"0"-25"0,25 50 16,0-25-16,-25 24 16,25 1-16,-25 0 15,0 0-15,0 0 16,0-1 0,0 1-16,0 0 0,0-50 31,0 0-31,0-24 15</inkml:trace>
  <inkml:trace contextRef="#ctx0" brushRef="#br0" timeOffset="342601.3114">29790 15304 0,'0'0'0,"25"-24"16,0-1-16,-25 0 15,25 25-15,-25 25 16,25 0-16,-25-1 15,0 26-15,0 25 16,24-1-16,-24 0 16,25 50-16,-25-24 15,0-1-15,-25 25 16,25-25-16,0 25 16,-24-25-16,-1 1 15,-25-26-15</inkml:trace>
  <inkml:trace contextRef="#ctx0" brushRef="#br0" timeOffset="357311.6803">16892 15825 0,'25'0'94,"-25"25"-32,-25 0-62,0 0 16,25 24-16,-25 26 16,25-26-16,-24 26 15,-1 24-15,0-25 16,25 1-16,-25-1 16,25 1-16,-25-1 15,25 1-15,0-26 16,-24 1-16,24-25 15,0-1-15,24-24 32,-24-24-32,25-1 15,0 0-15,-25-25 16</inkml:trace>
  <inkml:trace contextRef="#ctx0" brushRef="#br0" timeOffset="357687.1919">16818 15900 0,'0'0'0,"0"-25"0,24 25 31,26 0-31,-25 0 15,24 25-15,1-25 16,0 0 0,-26 25-16,26-1 0,-25 1 15,0 0-15,-1 0 16,-24 24-16,-24-24 16,24 0-16,-50 0 15,25 0-15,-24 24 16,-1-24-16,0-25 15,26 25-15,-26 0 16,25-25-16,25 24 16,-25-24-16,50 25 15,0 0 1</inkml:trace>
  <inkml:trace contextRef="#ctx0" brushRef="#br0" timeOffset="358073.1607">17239 16520 0,'0'0'0,"0"25"16,-25-25-1,1 25 1,-1-1-1,25 1-15,-25 0 16,0 0 0,25 0-16,-25-1 15,25 1-15,0 0 16,-24 0-16,24 0 16,24-1-1,1-24 1,25 0-1,-25-24 1,-1 24 0,26 0-16,-25-25 0,24 25 15,-24 0 1,0 0-16,-25-25 0</inkml:trace>
  <inkml:trace contextRef="#ctx0" brushRef="#br0" timeOffset="358311.5216">17338 16619 0,'-24'-25'15,"24"50"32,0 0-31,0 0-16,-25 0 15,25-1-15,0 26 16,-25-25 0,25 0-16,0-1 0,0 1 15,0 0-15</inkml:trace>
  <inkml:trace contextRef="#ctx0" brushRef="#br0" timeOffset="358689.032">17512 16570 0,'0'0'0,"25"24"32,-25 1-17,0 0-15,-25 0 16,25 0-16,-25 24 15,25-24-15,0 0 16,0 0-16,-25-1 16,50 1-16,-25 0 15,0 0-15,0 0 16,25-25-16,0 24 16,0-24-1,0 0-15,-1 0 16,1 0-16,25-24 15,-1 24-15,-24 0 16,0 0-16,0 0 16,24 0-16,-24 0 15,0-25 1</inkml:trace>
  <inkml:trace contextRef="#ctx0" brushRef="#br0" timeOffset="358903.4742">17835 16520 0,'0'0'0,"-25"0"16,25 50-1,-25-1 1,25 1-16,-25 49 15,0 0-15,-24 0 16,24 25-16,0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45833" units="1/cm"/>
          <inkml:channelProperty channel="Y" name="resolution" value="28.65672" units="1/cm"/>
          <inkml:channelProperty channel="T" name="resolution" value="1" units="1/dev"/>
        </inkml:channelProperties>
      </inkml:inkSource>
      <inkml:timestamp xml:id="ts0" timeString="2021-12-24T03:23:20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2158 0,'0'0'0,"25"25"63,0-25-48,0 0 32,-25 25-47,-25-1 16,25 26-1,-25 0-15,25-1 16,-25 1-16,0 24 16,25 1-16,-25-1 15,25 1-15,-24-1 16,24 0-16,0 1 16,0-26-16,24-24 15,-24 25-15,25-50 16,-25 25-16,25-25 15,0 0-15,25 0 16,-26 0 0,26-25-16,0 25 0,24-25 15,-24 0-15,-1 25 16,-24-25 0,25 25-16,-26-24 0,1-1 15,-25 0 1,-25 0-1</inkml:trace>
  <inkml:trace contextRef="#ctx0" brushRef="#br0" timeOffset="272.2716">3969 2580 0,'0'0'0,"0"-25"0,-25 25 15,25 25-15,0-1 16,0 26 0,0-25-16,0 25 15,0-1-15,0 26 16,0-26-16,0 1 16,0 24-16,0-24 15,0-1-15,0 26 16,0-50-16,0 24 15,0-24-15,25 0 16</inkml:trace>
  <inkml:trace contextRef="#ctx0" brushRef="#br0" timeOffset="416.886">4539 3101 0,'-25'0'15,"1"0"1,48 0 15</inkml:trace>
  <inkml:trace contextRef="#ctx0" brushRef="#br0" timeOffset="1024.278">5135 2208 0,'24'0'16,"1"-25"-16,-25 50 15,50-25-15,-25 0 16,-1 0-16,26 0 16,-25 24-16,24-24 15,1 0-15,-25 25 16,24-25-16,-24 25 16,-25 0-16,25 0 15,-25-1-15,0 1 16,-25 0-16,0 25 15,-24-1 1,24 1-16,-25-1 16,26 1-16,-26 0 0,25-1 15,-24 1-15,24-25 16,0 24-16,0-24 16,0 0-16,1 0 15,24 0 1,-25-25-16,50 0 15,-1-25 1,1 0-16,0 0 0</inkml:trace>
  <inkml:trace contextRef="#ctx0" brushRef="#br0" timeOffset="1240.7133">5407 2729 0,'0'0'0,"25"0"15,-25-25-15,0 50 16,25-25-16,-25 24 15,0 1-15,25 0 16,-25 25-16,0-26 16,0 26-16,0 0 15,0-26-15,0 26 16,0-25-16,0 0 16,0-1-16,25-24 15,-25-24 1,24 24-16</inkml:trace>
  <inkml:trace contextRef="#ctx0" brushRef="#br0" timeOffset="1408.7701">5680 2778 0,'0'0'0,"25"0"32,-25 25-32,0 0 15,25 0-15,-25-1 16,25 1-16,-25 0 15,24 0 1,1-25 0</inkml:trace>
  <inkml:trace contextRef="#ctx0" brushRef="#br0" timeOffset="1600.2707">5978 2108 0,'0'0'0,"0"-24"16,0-1-1,0 0-15,0 50 16,0 0 0,0-1-16,0 1 15,0 0-15</inkml:trace>
  <inkml:trace contextRef="#ctx0" brushRef="#br0" timeOffset="1818.6892">5928 2431 0,'0'0'16,"0"25"-1,0-1 1,0 1-16,25 0 15,-25 0-15,0 0 16,0-1-16,0 1 16,0 25-1,0-25-15,0 0 0,0-1 16</inkml:trace>
  <inkml:trace contextRef="#ctx0" brushRef="#br0" timeOffset="2378.7415">6052 2332 0,'0'0'0,"-24"-25"0,24 0 16,0 0-16,0 0 16,24 25-1,1 0-15,0 25 16,0-25-1,0 25-15,24 0 0,-24-25 16,25 25-16,-26-25 16,1 24-1,0-24-15,0 25 16,-25 0-16,-25-25 16,25 25-16,-25-25 15,0 25-15,-24-25 16,24 24-16,0 1 15,-24-25-15,24 25 16,0-25-16,0 25 16,0 0-1,50-25 1,0 0 0,0 0-16,0 0 15,-1 0 16,1 0-31,-25 24 32,0 1-17,-25 0-15,25 0 16,-24 0-16,24 0 16,-25-1-1,25 1 1,0 0-16,0 0 15</inkml:trace>
  <inkml:trace contextRef="#ctx0" brushRef="#br0" timeOffset="2560.2481">6201 2704 0,'25'0'31,"-25"-25"-31,25 25 16,0 0-16,-1 0 16,1 0-1,0 25-15,0-25 0,0 0 16</inkml:trace>
  <inkml:trace contextRef="#ctx0" brushRef="#br0" timeOffset="2816.1057">6052 2753 0,'0'0'15,"-49"0"-15,49 25 0,0 0 32,25 0-17,-25 0-15,24 24 16,-24-24-1,-24 0-15,24 0 16,-25 24-16,25-24 16,-25 0-16,25 0 15</inkml:trace>
  <inkml:trace contextRef="#ctx0" brushRef="#br0" timeOffset="3000.7105">6127 2877 0,'0'0'0,"0"-24"0,25 24 16,-1 0-16,1 0 15,0 24-15,25-24 16,-1 25-16,1-25 16,-1 25-16,1 0 15,0 0 1,24-25-16,-24 24 0,-1-48 15</inkml:trace>
  <inkml:trace contextRef="#ctx0" brushRef="#br0" timeOffset="3200.7155">6945 1885 0,'0'0'0,"0"-25"15,25 50 1,0-25-16,-25 50 16</inkml:trace>
  <inkml:trace contextRef="#ctx0" brushRef="#br0" timeOffset="3465.0097">6672 2555 0,'0'0'16,"-24"25"-16,-1-1 0,25 1 15,25-25-15,-1 0 16,51 0-1,-26 0-15,26-25 16,-1 25-16,1 0 16,-26-24-16,26 24 15,-26 0-15,1-25 16,0 25-16,-26 0 16,-24-25-16</inkml:trace>
  <inkml:trace contextRef="#ctx0" brushRef="#br0" timeOffset="3778.1893">6995 2332 0,'0'0'0,"-25"0"0,25 24 31,0 1-15,25 25-16,-25-1 16,25 1-16,-25 24 15,0 1-15,0-1 16,25 26 0,-25-1-16,0-25 15,0 1-15,0-1 16,0-24-16,0-1 15,-25-24-15,25 0 16</inkml:trace>
  <inkml:trace contextRef="#ctx0" brushRef="#br0" timeOffset="4001.1001">6896 2753 0,'0'0'0,"-25"-24"0,0 24 16,25 24 0,0 1-1,0 0-15,0 0 16,0 0-16,0-1 16,0 1-16,0 0 15,0 0-15,25-50 31</inkml:trace>
  <inkml:trace contextRef="#ctx0" brushRef="#br0" timeOffset="4177.6454">7045 2679 0,'0'0'0,"24"25"31,1-25-15,-25 25-16,0-1 15,25-24-15,-25 25 16,0 0 0,0 0-16,25-25 0</inkml:trace>
  <inkml:trace contextRef="#ctx0" brushRef="#br0" timeOffset="4401.0317">7193 2282 0,'0'0'0,"0"-25"16,0 0-16,25 50 15,0 0 1,0 25 0,-25-26-16,25 26 15,-25 0-15,0-1 16,0-24-1,0 25-15,0-26 16,0 1-16,-25 0 16</inkml:trace>
  <inkml:trace contextRef="#ctx0" brushRef="#br0" timeOffset="4968.6255">7293 2158 0,'0'0'0,"0"-25"16,24 25 15,-24 25-15,25-25-16,0 25 15,0 0-15,0-1 16,-25 1-16,24 0 15,1 0-15,-25 24 16,25-24-16,-25 0 16,25 0-16,-25 0 31,0-1-31,0 1 16,-25 0-16,0 0 15,0 0 1,1-1-16,-1 1 15,0 25-15,0-50 16,25 25-16,-25-25 16,25 25-16,25-25 31,0 0-15,0 0-16,0 24 15,-1-24 1,-24 25-1,-24 0-15,-1 0 16,25 0 0,-25-1-16,0 1 15,0 0-15,25 0 16,-24 0-16,24-1 16</inkml:trace>
  <inkml:trace contextRef="#ctx0" brushRef="#br0" timeOffset="5163.121">7491 2753 0,'0'25'0,"0"0"16,0 0-1,25-25-15,-25 25 16,0-1-16,25 1 15,-25 0-15,24 0 16,-24 0 0</inkml:trace>
  <inkml:trace contextRef="#ctx0" brushRef="#br0" timeOffset="5432.3874">7764 2257 0,'0'0'0,"0"-25"15,25 25-15,-25-24 16,24 48-16,-24 26 16,0-25-1,0 24 1,-24 1-16,24 0 15,-25-1-15,25 1 16,-25-1-16,25-24 16,0 0-16,0 0 15</inkml:trace>
  <inkml:trace contextRef="#ctx0" brushRef="#br0" timeOffset="5656.7855">7962 2084 0,'25'-25'16,"-25"0"-16,25 25 16,-25 25-16,25 0 15,0-1-15,-1 26 16,1 0-16,0-1 15,-25 1-15,0-25 16,25 24-16,-25 1 16</inkml:trace>
  <inkml:trace contextRef="#ctx0" brushRef="#br0" timeOffset="6016.8239">7888 2679 0,'0'0'0,"-25"0"0,0 0 16,0 0-16,50-25 31,0 25-31,0 0 16,0 0-16,-1 0 16,26 25-16,-25-25 15,25 0-15,-26 0 16,1 0-16,25 25 15,-25-25 1,-1 25-16,-24-1 0,25 26 16,-25-25-16,-25 0 15,25 24-15,-24-24 16,24 0-16,-25 0 16,25-1-16,-25 1 15,0 0 1,0-25-16,1 0 0,-1 0 15,0-25 1</inkml:trace>
  <inkml:trace contextRef="#ctx0" brushRef="#br0" timeOffset="6257.7061">7962 2729 0,'0'0'0,"0"24"31,-25 1-31,25 25 16,-24-1-16,24-24 15,-25 25-15,25-1 16,-25-24-16,25 0 16,-25 0-16,25 0 15,0-50 16</inkml:trace>
  <inkml:trace contextRef="#ctx0" brushRef="#br0" timeOffset="9984.3945">10443 2456 0,'-25'24'141,"50"1"-126,-25 0 1,0 0-16,0 0 15,0-1-15,0 1 16,0 25-16,0-25 16,0 0-16,0-1 15,-25 1-15,25 0 16,-25 0 0,0-25-1,25-25-15,-24 25 16,-1-25-16,0 25 15,0-25-15,0 1 16,25-1 0,-24 0-16,24-25 0,-25 1 15,25 24 1,0-25-16,0 1 16,0 24-16,0 0 15,0-25-15,25 26 16,-25-1-16,24 25 15,26-25-15,-25 25 16,24-25-16,26 25 16,-26 25-16,1-25 15,49 25 1,-49 0-16,-25-1 16,24 1-16,-49 25 15,25-25 1,-25 24-16,0 1 0,-25-1 15,25-24-15,-25 25 16,1-25 0,-1 24-16,0-24 0,0 0 15,0 0-15,1-25 16,-1 0 0,0 25-16,0-50 0,0 25 15,-24 0-15,49-25 16</inkml:trace>
  <inkml:trace contextRef="#ctx0" brushRef="#br0" timeOffset="10409.2602">11460 1984 0,'0'0'0,"0"25"16,-25-25-16,50 25 47,0-25-32,24 25-15,-24 0 16,0-1-16,0-24 16,24 25-16</inkml:trace>
  <inkml:trace contextRef="#ctx0" brushRef="#br0" timeOffset="10672.0604">11410 2480 0,'0'0'0,"-25"25"16,-24 0-1,49 0-15,0-50 16,25 25 0,49-25-1,-24 25-15,-1-25 16,1 25-16,-1 0 15,1 0-15,0-24 16,-1 24-16,-24 0 16,0 0-16,0-25 15</inkml:trace>
  <inkml:trace contextRef="#ctx0" brushRef="#br0" timeOffset="11024.1188">11509 2232 0,'0'0'0,"0"25"47,0 25-31,0-25-16,25 24 15,-25 26 1,25-1-16,-25 0 0,0 1 16,25-1-16,-25 1 15,0-1-15,0-24 16,25-1-16,-25 1 16,-25-25-16,25 0 15,0-1-15,-25-48 31,0-1-31,25 0 16,-25-25-16</inkml:trace>
  <inkml:trace contextRef="#ctx0" brushRef="#br0" timeOffset="11208.1363">11460 2753 0,'0'0'0,"0"-24"16,-25-1-16,25 0 15,-25 25 1,25 25-1,0 0-15,0-1 16,0 1-16,0 0 16,0 0-16,0 0 15,0-1 1</inkml:trace>
  <inkml:trace contextRef="#ctx0" brushRef="#br0" timeOffset="11408.6162">11609 2555 0,'0'0'0,"24"0"15,1 25 1,0-1 0,-25 1-16,25 0 15,-25 0-15,0 0 16,25-25-1,-25 25-15,24-25 16</inkml:trace>
  <inkml:trace contextRef="#ctx0" brushRef="#br0" timeOffset="11635.5295">11832 2332 0,'0'0'0,"25"24"32,-25 1-17,24 0-15,-24 25 16,0-26-16,0 26 16,0-25-1,0 0-15,-24 24 16,24-24-16,0 0 0</inkml:trace>
  <inkml:trace contextRef="#ctx0" brushRef="#br0" timeOffset="12215.9644">11906 2133 0,'0'0'0,"-25"0"0,25-25 16,25 25-1,-25 25 1,25 0-16,0 0 16,0 0-1,-25-1-15,24 1 16,1 0-16,0 0 15,-25 0-15,0-1 16,0 1-16,0 0 16,0 0-16,-25 0 15,0-1-15,1 1 16,-1 0-16,0 0 16,0 0-16,0-1 15,1 1 1,24 0-16,0 0 15,24-25-15,1 0 32,0 0-32,0 0 15,0 0 1,-1 0-16,1 25 16,-25 0 15,-25-1-31,25 1 15,-24 0-15,-1 0 16,25 0-16,-25-1 16,25 1-16,-25 0 15,25 0-15,-25-25 16,25 25-16</inkml:trace>
  <inkml:trace contextRef="#ctx0" brushRef="#br0" timeOffset="12432.9579">12080 2853 0,'0'0'0,"25"0"16,-1 24-1,1-24 1,0 25-1,-25 0 1,25-25-16,-25 25 16,0-50 15</inkml:trace>
  <inkml:trace contextRef="#ctx0" brushRef="#br0" timeOffset="12707.2257">12650 2183 0,'25'0'16,"-25"25"-16,-25-1 15,25 26-15,0-25 16,0 24-16,-24-24 15,24 25-15,-25-1 16,25-24-16,-25 25 16,0-25-16,0 24 15,25-24-15,-24 0 16,24 0 0,-25-25-16</inkml:trace>
  <inkml:trace contextRef="#ctx0" brushRef="#br0" timeOffset="12930.1504">12898 2133 0,'0'0'0,"25"0"15,-25 25 1,25-25-16,-25 25 15,25 0-15,0 24 16,-25-24-16,24 25 16,-24-26-16,25 26 15,-25-25-15</inkml:trace>
  <inkml:trace contextRef="#ctx0" brushRef="#br0" timeOffset="13291.719">12799 2604 0,'0'0'0,"-49"0"0,24 0 15,0 0-15,50 0 32,0 0-17,-1 0-15,26 0 16,-25 0-16,24 0 15,-24 0-15,25 25 16,-25-25 0,-1 0-16,26 25 0,-25 0 15,0 0 1,-25 0 0,24-1-16,-48 1 0,24 0 15,0 0-15,-25 0 16,0-25-16,0 24 15,-24 1-15,24-25 16,0 0-16,-25 25 16,26-50-16</inkml:trace>
  <inkml:trace contextRef="#ctx0" brushRef="#br0" timeOffset="13497.1549">12799 2679 0,'0'25'16,"0"0"-1,-25-1-15,25 26 16,0-25-16,0 24 16,0-24-16,-24 25 15,24-25-15,0-1 16,0 1-16,-25-25 15</inkml:trace>
  <inkml:trace contextRef="#ctx0" brushRef="#br0" timeOffset="13840.2363">13469 2133 0,'0'0'0,"0"25"15,-25 0 1,25 0-1,0 24-15,0-24 16,0 0-16,-25 24 16,25-24-16,0 0 15,-24 25-15,24-26 16,0 1-16,0 0 16</inkml:trace>
  <inkml:trace contextRef="#ctx0" brushRef="#br0" timeOffset="14081.5917">13618 2034 0,'0'0'0,"25"0"31,-25 25-31,24 0 16,-24-1-16,0 1 15,25 25-15,-25-25 16,25-1-16,-25 1 16,25 0-16</inkml:trace>
  <inkml:trace contextRef="#ctx0" brushRef="#br0" timeOffset="14449.1173">13593 2456 0,'-25'0'16,"25"24"-16,-25-24 16,25 25-16,-24 0 15,24 0 1,0 0-16,-25-1 15,25 1-15,-25 25 16,25-25-16,-25 0 16,25-1-16,-25 1 15,25 0-15,0 0 16,0 0 15,25-25-31,0 0 16,-25-25-1,50 25-15,-26 0 16,1-25-16,0 25 16,0 0-16,0-25 15,-1 0 1</inkml:trace>
  <inkml:trace contextRef="#ctx0" brushRef="#br0" timeOffset="14672.5183">13618 2679 0,'0'0'0,"25"-25"16,-25 0 0,24 25 15,-24 25-15,25 0-16,-25 0 15,0 0 1,0-1-16,25-24 0,-25 25 15,0 0-15,0 0 16,0 0-16</inkml:trace>
  <inkml:trace contextRef="#ctx0" brushRef="#br0" timeOffset="14984.6973">14139 2332 0,'0'0'0,"-25"24"15,50-24 17,24 0-17,-24-24-15,25 24 16,-1 0 0,1 0-16,0 0 0,-1 0 15,-24-25 1,0 50-16</inkml:trace>
  <inkml:trace contextRef="#ctx0" brushRef="#br0" timeOffset="15344.7345">14188 2530 0,'0'0'0,"-25"25"16,1-25-16,24 25 31,24-25-15,1 0-1,0 0 1,0 24-16,-25 1 31,0 0-31,-25 0 16,25 0-1,0 0 1,0-1 0,-25-48 15,25-1-15,0 0-16,0 0 15</inkml:trace>
  <inkml:trace contextRef="#ctx0" brushRef="#br0" timeOffset="15818.4675">14263 1935 0,'0'0'0,"0"-25"16,0 50 15,0 0-31,0-1 16,0 1-16,0 25 15,0-1-15,0 1 16,24 0-16,-48 24 16,48-24-16,-24 24 15,0 0-15,0 1 16,25-26-16,-25 26 15,25-1-15,0 1 16,-25-26 0,25 1-16,0 0 15,-1-1-15,1 1 16,0-25-16,25-1 16,-26 1-16,1 0 15,0 0-15,0-25 16,-25 25-16,25-25 15,-1 0 1,1-25 0,-50 0-1,25 0 1,-24 0-16</inkml:trace>
  <inkml:trace contextRef="#ctx0" brushRef="#br0" timeOffset="16072.7873">14511 1836 0,'0'0'0,"0"24"0,25-24 15,-1 25-15,1 0 16,0 0 0,0 0-16,0-1 15,-25 1 1,24-25-16,-24 25 16</inkml:trace>
  <inkml:trace contextRef="#ctx0" brushRef="#br0" timeOffset="23594.8967">17363 1984 0,'0'0'0,"25"25"94,0 0-79,-25 0-15,0 24 16,25 1-16,-25 0 16,0 24-16,-25 0 15,25 26-15,0-26 16,0 0-16,-25 26 15,25-26-15,0-24 16,0 24-16,0-49 16,0 25-16,0-26 15,25-24-15,-50-24 32,25-1-32,0-25 15</inkml:trace>
  <inkml:trace contextRef="#ctx0" brushRef="#br0" timeOffset="23936.9769">17289 1885 0,'0'0'0,"-25"0"16,25-25-16,-25 25 15,50-24 1,0 48-16,0-24 16,24 25-16,-24 0 15,25 0-15,-1 0 16,-24-1-16,0 1 16,0 0-16,0 25 15,-25-26-15,24 1 16,-48 25-16,-1-25 15,0 24-15,0-24 16,0 0 0,-24 0-16,24-1 0,0 1 15,25 0-15,0 0 16</inkml:trace>
  <inkml:trace contextRef="#ctx0" brushRef="#br0" timeOffset="24297.0234">17810 2505 0,'0'0'0,"0"25"31,0 0-15,-25 0-1,25 24-15,0-24 16,-25 0-16,25 25 16,0-26-16,0 1 15,-25 0-15,25 0 16,0 0 0,25-25-1,0 0 1,0 0-16,0 0 15,24-25-15,-24 25 16,0 0-16,0 0 16,-1-25-16,1 25 15</inkml:trace>
  <inkml:trace contextRef="#ctx0" brushRef="#br0" timeOffset="24544.3518">17909 2604 0,'0'0'0,"0"25"31,0 0-15,0 0-16,0 0 15,0 0-15,0-1 16,0 26-16,0-25 15,-25 0-15,25-1 16,25 1-16,-25 0 16,0 0-16</inkml:trace>
  <inkml:trace contextRef="#ctx0" brushRef="#br0" timeOffset="25040.5472">18207 2232 0,'0'0'0,"0"25"47,0 0-47,-25 25 16,25-1-16,-25 1 15,25-1-15,-25 26 16,25-26-16,0 26 16,0-25-16,0-1 15,0 1-15,0-1 16,25 1-16,-25-25 16,0 0-16,25-1 15,-25 1-15,25-25 16,-1 0-1,1-25 1,0 25-16,-25-24 0,25-1 16,-25-25-16,25 25 15,-25 1-15,0-26 16,0 25-16,-25 0 16,0 1-1,0-1 1,0 25-1,1 0-15,-1 25 16,-25-25 0,25 0-16,-24 0 15</inkml:trace>
  <inkml:trace contextRef="#ctx0" brushRef="#br0" timeOffset="26712.6173">19918 2034 0,'-25'25'78,"50"0"-62,-25-1-1,0 1-15,0 0 16,0 0-16,0 0 16,0-1-16,25 26 15,-25-25-15,0 0 16,0-1-16,0 1 16,25 0-16,-25 0 15,25 0-15,-25-1 16,24-24-1,-24 25-15,25 0 0,0-25 16,-25 25 15,-25 0 32,0-25-48,1 24 1,-1-24-16,0 0 16,0 0-16,0 0 15,1 0 1,-1 0-16</inkml:trace>
  <inkml:trace contextRef="#ctx0" brushRef="#br0" timeOffset="27048.2274">19993 2183 0,'0'-25'0,"-25"25"15,50 0 17,-1 0-32,1 0 15,0 0 1,0 0-16,0 0 16,-1 0-1,1 0-15,0 0 16,-25 25 31,-25-25-32</inkml:trace>
  <inkml:trace contextRef="#ctx0" brushRef="#br0" timeOffset="27274.6234">20489 2654 0,'0'0'0,"-25"0"0,25 25 16,-25-25-1</inkml:trace>
  <inkml:trace contextRef="#ctx0" brushRef="#br0" timeOffset="53457.0786">10468 4341 0,'-25'-25'156,"50"50"-15,-1-25-141,1 0 16,0 0-1,0 0 1,0 0 0,-25 25-16,24-25 15,1 0 1,0 0-16,0 24 31,0-24 0,-25 25-15,-25-25 0,0 25-1,0 0 1,-24-25-16,24 25 15,0-25-15,-25 24 16,26-24 0,-1 25-16,0-25 15,0 0 17,25 25-17,0-50 48,25 25-63,0 0 15,24 0 1,-24 0-16,0 0 16,25-25-1,-26 25-15,26 0 16,-50-24-1,25 24-15,0 0 16,-25 24 47,-25-24-63</inkml:trace>
  <inkml:trace contextRef="#ctx0" brushRef="#br0" timeOffset="54104.3732">10616 4812 0,'0'0'15,"-24"0"-15,-1 0 0,0 0 16,0-25 0,0 25-16,-24-25 15,24 1-15,0 24 16,0-25-16,1-25 15,-1 25-15,0 1 16,0-26-16,0 0 16,25 1-16,-24 24 15,24-25-15,24 1 16,-24-1-16,25 25 16,0-24-16,0 24 15,0 0-15,24 0 16,-24 1-16,25-1 15,-1 0-15,75 25 16,-74 25 0,24 0-16,-24-1 15,-1 1-15,1 0 16,0 25-16,-26-1 16,26 1-16,-50 24 15,25-24 1,-25-1-16,-25 26 0,25-26 15,-25 1-15,0-25 16,-24 24 0,24 1-16,0-25 15,-24 0-15,24-25 16,-25 25-16,25-25 16,1 0-16,-1-25 15,25 0 1</inkml:trace>
  <inkml:trace contextRef="#ctx0" brushRef="#br0" timeOffset="54577.1229">11435 4366 0,'0'0'0,"-25"-25"31,50 25-15,0 0-1,24-25 1,-24 25-1,25 0-15,-1-25 0,1 25 16,0 0-16,-1 0 16,1-25-1,-1 25-15,-24 0 0,0 0 16,0-24-16</inkml:trace>
  <inkml:trace contextRef="#ctx0" brushRef="#br0" timeOffset="54872.8463">11708 3969 0,'25'0'31,"-1"25"-16,-24 24 1,0-24-16,25 25 16,-50 24-1,25-24-15,0 24 0,-24 0 16,24 1-16,-25-26 16,0 1-16,25 0 15,-25-1-15,0-24 16,25 0-16,-24 0 15</inkml:trace>
  <inkml:trace contextRef="#ctx0" brushRef="#br0" timeOffset="55113.2034">11633 4564 0,'25'-25'16,"-25"50"15,0 0-31,25 24 15,-25-24 1,0 0 0,0 0-16,0 24 15,25-24-15,-25 0 16,0 0-16,0 0 16,0 0-1,0-50 1</inkml:trace>
  <inkml:trace contextRef="#ctx0" brushRef="#br0" timeOffset="55457.8064">11757 4539 0,'0'0'0,"0"-25"0,25 1 16,0-1-1,0 25 1,0 25-1,-1-25 1,1 0-16,0 24 16,-25 1-1,25 0-15,-25 0 16,0 0 0,0-1-1,0 1-15,-25-25 16,25 25-16,-25 0 15,0 0 1,1-1 0,24-48-16,-25 24 15,0-25 1,25 0-16,-25 25 16,25-50-16</inkml:trace>
  <inkml:trace contextRef="#ctx0" brushRef="#br0" timeOffset="55624.8672">11782 4539 0,'0'0'0,"25"0"15,-25-25-15,0 50 32,0 0-32,0 0 15,0 0-15,0 24 16,0 1-16,25-25 16,-25 24-16,-25 1 15,25-25-15,0 24 16,-25-24-16,25 0 15</inkml:trace>
  <inkml:trace contextRef="#ctx0" brushRef="#br0" timeOffset="55912.098">11584 4911 0,'0'0'0,"-25"0"16,50 0 15,0 0-15,-1 0-16,26 0 15,0 0-15,-1-24 16,1 24-16,-1 0 16,1 0-16,0-25 15,-1 25-15,-24 0 16,25 0-16,-26 0 15,1 0 1</inkml:trace>
  <inkml:trace contextRef="#ctx0" brushRef="#br0" timeOffset="56160.434">12229 4465 0,'0'0'0,"25"-25"15,-1 0 17,1 25-32,25 0 15,-25 0-15,24 0 16,1-25-16,-25 25 15,-1 0-15,1 0 16,0 0-16,0 0 16</inkml:trace>
  <inkml:trace contextRef="#ctx0" brushRef="#br0" timeOffset="56665.6047">12328 4043 0,'0'0'16,"0"25"15,25 0-31,-25 0 16,0 24-16,25 1 15,-1 24 1,-24 1-16,25-1 16,-25 0-16,0 26 15,25-26-15,-25 25 16,0-24-16,0-26 16,0 1-16,0 0 15,0-26-15,0 1 16,0 0-16,-25-25 31,0-25-31,1 0 16,24-24-16,-25 24 15,0-25-15,0 1 16,0 24-16,1 0 16,24 0-16,-25 0 15,25 1 1,25-1-1,-1 25-15,1-25 16,0 25-16,0-50 16,24 26-16</inkml:trace>
  <inkml:trace contextRef="#ctx0" brushRef="#br0" timeOffset="56857.078">12824 3969 0,'0'0'0,"0"-25"16,25 50 31,-25 0-47,25-1 16,-25 1-16,24 25 15,-24-25-15,-24-1 16</inkml:trace>
  <inkml:trace contextRef="#ctx0" brushRef="#br0" timeOffset="57056.5566">12725 4217 0,'0'0'0,"-25"25"0,0-25 16,50 0 15,0 0-15,24-25-1,-24 25-15,25 0 0,-25 0 16,24 0-16,-24 0 16,0 0-1,0 0-15</inkml:trace>
  <inkml:trace contextRef="#ctx0" brushRef="#br0" timeOffset="57282.97">12824 4291 0,'0'0'0,"-25"0"0,0 0 16,1 25 31,24 0-31,24-25-16,-24 25 15,0-1 1,0 1-16,0 0 15</inkml:trace>
  <inkml:trace contextRef="#ctx0" brushRef="#br0" timeOffset="57933.2303">12923 4316 0,'0'0'0,"0"-25"16,25 25-1,-25 25 17,0 0-32,-25-25 15,25 25-15,-25 24 16,1-24-16,-1 0 16,0 0-16,0-25 15,0 24-15,1 1 16,-26-25-16,25 25 15,0-25 1,1 0-16,48 25 47,1-25-31,0 0-16,0 0 15,24 0-15,-24 0 16,25 0-16,-25 0 15,24 0 1,-24 0-16,0 0 16,0 25-16,-50-1 15,25 1 1,-25 0-16,25 0 16,-25 0-16,0 24 15,1-24-15,-1 25 16,25-25-16,-25 24 15,25-24-15,0 0 16,0 0 0,0-1-16,25 1 15,0 0 1,24-25-16,-24 0 16,0 0-1,0 0-15,24 0 0,-24 0 16,0 0-16,0 0 15,-1 0 1,-24-25 0,-24 25-16,24-25 15,-25 1-15</inkml:trace>
  <inkml:trace contextRef="#ctx0" brushRef="#br0" timeOffset="58137.6816">12998 4787 0,'0'0'0,"0"25"47,0 0-31,0 0-16,0 0 16,0-1-16,-25 1 15,25 0-15,-25 0 16,0 0-16,0-1 15,1-24-15,-1 25 16</inkml:trace>
  <inkml:trace contextRef="#ctx0" brushRef="#br0" timeOffset="58392.0729">12675 4787 0,'0'0'0,"-25"-25"16,25 1-16,-24 24 15,48-25 1,1 25-16,0 0 16,25 0-16,-1 0 15,1 25-15,24-25 16,-24 0-16,-1-25 16,1 25-16,0 0 15,-26 0-15,1 0 16,0 0-1,0 0-15,-50 0 16</inkml:trace>
  <inkml:trace contextRef="#ctx0" brushRef="#br0" timeOffset="59040.8685">13667 4068 0,'25'0'47,"25"0"-31,-25 0-1,-1 25-15,1-25 16,0 0-16,-25 25 16,25-1-1</inkml:trace>
  <inkml:trace contextRef="#ctx0" brushRef="#br0" timeOffset="59320.1217">13543 4415 0,'0'0'0,"-49"25"0,24-25 16,25 25-16,25-25 31,24-25-15,1 25-16,0 0 15,-1-25-15,1 25 16,-1 0-1,1-25-15,0 25 0,-26 0 16,1 0-16,0 0 16,0 0-1,-50 0 1,0-24-16</inkml:trace>
  <inkml:trace contextRef="#ctx0" brushRef="#br0" timeOffset="59666.1976">13717 4217 0,'0'-25'15,"-25"25"-15,25 25 47,25 0-47,-25-1 16,25 26-16,-25 0 15,0-1-15,0 26 16,0-26-16,0 26 16,25-1-1,-25-24-15,0 24 0,0-49 16,0 25-16,0-26 16,0 1-1,0-50 1,0 1-16,0-1 15,-25 0-15,25-25 16,-25 1-16,25-1 16,-25 0-16</inkml:trace>
  <inkml:trace contextRef="#ctx0" brushRef="#br0" timeOffset="59832.7508">13643 4539 0,'0'0'0,"0"-25"0,-25 25 16,25-24-1,-25 48 1,0 1-1,25 0 1,-25-25-16,25 25 16,0 0-16,0-1 15,0 1-15,25-25 16,0 0 0</inkml:trace>
  <inkml:trace contextRef="#ctx0" brushRef="#br0" timeOffset="60040.7025">13791 4490 0,'0'0'0,"25"0"16,0 24 0,0-24-1,-25 25 1,25-25-16,-25 25 15,0 0 1,0 0 0</inkml:trace>
  <inkml:trace contextRef="#ctx0" brushRef="#br0" timeOffset="60273.0812">14015 4242 0,'0'0'0,"24"24"31,-24 1-15,0 0-16,0 0 16,0 0-16,-24-1 15,24 1-15,-25 0 16,0 0-1,25 0-15,-25-1 0,25 1 16</inkml:trace>
  <inkml:trace contextRef="#ctx0" brushRef="#br0" timeOffset="61864.8502">14114 4167 0,'-25'-25'15,"50"25"32,0 25-31,-1-25 0,1 25-1,0 0 1,-25 0-1,25-1 1,-25 1-16,0 0 16,-25 0-1,25 0-15,-25-1 16,25 1-16,-25 0 16,1-25-16,-1 25 15,0 0-15,0-25 16,0 0-1,1 0-15,48 0 79,1 0-64,0 0-15,0 0 16,0 0-16,-25 24 15,24-24-15,1 25 16,-50-25 0,1 25-1,24 0-15,-25-25 16,0 25 0,25 24-16,-25-24 15,0 0-15,25 0 16,-24-1-16,24 1 15,0 0-15,0 0 16,0-50 78</inkml:trace>
  <inkml:trace contextRef="#ctx0" brushRef="#br0" timeOffset="62088.2674">14163 4663 0,'0'0'0,"25"0"16,-25 25-1,25-25-15,-25 25 16,25 0-16,0-25 15,-25 24-15,24 1 16,1 0 0,0-25 31,-25-25-47,25 0 15</inkml:trace>
  <inkml:trace contextRef="#ctx0" brushRef="#br0" timeOffset="62297.721">14511 4192 0,'0'0'0,"25"-25"16,-25 50 0,0 0-16,0 24 15,0-24-15,-25 25 16,25-1-16,0-24 15,-25 25-15,25-1 16,-25-24-16,25 0 16,-25 0-16</inkml:trace>
  <inkml:trace contextRef="#ctx0" brushRef="#br0" timeOffset="62504.6978">14808 4068 0,'0'0'0,"25"25"47,0 0-47,-25-1 15,25 26-15,-25 0 16,0-26-16,25 26 15,-25 0-15</inkml:trace>
  <inkml:trace contextRef="#ctx0" brushRef="#br0" timeOffset="62856.756">14635 4589 0,'0'0'0,"-50"0"0,25 0 15,1 0 1,-1 0-16,50 0 15,24 0 1,-24-25-16,25 25 16,-1 0-1,26 0-15,-26 0 16,1 0-16,-1 25 16,-24-25-16,25 25 15,-25-25-15,-1 24 16,-24 26-16,0-25 15,0 24-15,-24-24 16,-1 25-16,0-25 16,-25 49-1,1-74-15,24 25 16,-25 0-16,26-25 16,-1 0-16,0-25 15,0 0-15,25-24 16</inkml:trace>
  <inkml:trace contextRef="#ctx0" brushRef="#br0" timeOffset="63040.2654">14759 4638 0,'0'0'0,"-25"25"31,25 0-15,0 25-16,0-26 15,0 26-15,0 0 16,0-25-16,0 24 15,-25-24-15,50 0 16,-25 0-16</inkml:trace>
  <inkml:trace contextRef="#ctx0" brushRef="#br0" timeOffset="63578.8688">15429 4142 0,'0'0'0,"-25"0"0,0 0 31,50 25-31,-25 0 16,25-25-16,-25 25 15,24 24-15,-24-24 16,25 0-16,-25 25 16,0-26-16,0 1 15,-25 0-15,25 0 16,-24 24-16,-1-24 16,25 0-1,-25-25-15,25 25 16,25-25 15,-25 25-31,25-25 16,-1 24-1,1-24-15,0 25 16,0-25-16,0 25 16,-1 0-1,-24 0 1,25-25-16,-50 24 15,1 1 1,-1-25 0,25-25 15,25 1-31,-25-1 16</inkml:trace>
  <inkml:trace contextRef="#ctx0" brushRef="#br0" timeOffset="63792.2889">15652 4341 0,'0'0'15,"0"-25"1,0 0 0,25 25-16,-1 0 15,1-25-15,25 25 16,-25 0-16,24 0 15,-24-24-15,0 24 16,0 0-16,-1 0 16</inkml:trace>
  <inkml:trace contextRef="#ctx0" brushRef="#br0" timeOffset="64041.639">15776 3969 0,'0'0'0,"0"-25"0,0 0 15,25 50 17,-25 0-17,0 24-15,0-24 16,0 25-16,0 24 15,0-24 1,-25 24-16,25-24 16,-25-1-16,25 1 15</inkml:trace>
  <inkml:trace contextRef="#ctx0" brushRef="#br0" timeOffset="64506.9025">15776 4514 0,'-25'-24'16,"50"24"46,0 24-46,-1-24-16,1 0 16,0 0-1,0 25-15,0-25 16,-1 0-1,-24 25-15,25-25 0,-25 25 16,-25-25 0,25 25-1,-24-1-15,-1 1 0,0 0 16,0 0-16,0-25 16,25 25-1,-24-25-15,24 24 16,0 1 15,24-25-15,1 0-1,0-25 1,0 25-16,0 0 16,-1 0-16,1-24 15,0 24-15,0 0 16,0 0-1,-1-25-15</inkml:trace>
  <inkml:trace contextRef="#ctx0" brushRef="#br0" timeOffset="64728.3187">16173 4564 0,'0'25'31,"24"0"-15,-24-1 0,25 1-16,-25 0 15,0 25-15,0-26 16,-25 1 0,50-25-16,-25 25 15,0-50 1</inkml:trace>
  <inkml:trace contextRef="#ctx0" brushRef="#br0" timeOffset="64929.7711">16867 4316 0,'-25'25'16,"50"0"0,0-25-16,-25 24 15</inkml:trace>
  <inkml:trace contextRef="#ctx0" brushRef="#br0" timeOffset="65753.5929">16867 4638 0,'0'0'0,"25"0"31,0-24-15,0 24-1,-25 24-15,24-24 16,-24 25-1</inkml:trace>
  <inkml:trace contextRef="#ctx0" brushRef="#br0" timeOffset="66057.2893">18083 3969 0,'-25'0'15,"0"25"1,25-1 0,-25 1-16,25 0 0,-25 0 15,25 24-15,0-24 16,-24 0-1,24 25-15,-25-26 16,25 1-16,0 0 16,-25 0-16,25 0 15,0-1-15</inkml:trace>
  <inkml:trace contextRef="#ctx0" brushRef="#br0" timeOffset="66281.6889">18256 3994 0,'0'0'0,"25"0"0,-25 24 16,25-24-1,-25 25-15,25 0 16,-1 0-16,1 24 15,0-24 1,-25 0-16,25 0 16</inkml:trace>
  <inkml:trace contextRef="#ctx0" brushRef="#br0" timeOffset="66713.0434">18157 4390 0,'0'0'0,"-25"25"16,0-25-16,1 25 15,48-25 1,-24 25-16,25 0 16,-25-1-16,0 1 15,0 0-15,0 0 16,0 0-1,0-50 17,25 0-17,-25 0-15,25 0 16,-25 1-16,25-1 16,-1 0-16,1 0 15,-25 50 1,25-25-16,-25 25 15,25 0-15,0-25 16,-25 24 0,24 1-16,1 0 0,-25 0 15,25-25 1,-25 25-16,25-25 16,0-25-1</inkml:trace>
  <inkml:trace contextRef="#ctx0" brushRef="#br0" timeOffset="66920.4871">18728 4142 0,'0'0'0,"0"-24"0,24 24 15,26 0 1,0-25-16,-1 25 15,1 0-15,-1 25 16,-24-25 0,0 0-16,0 0 0,-25 24 15</inkml:trace>
  <inkml:trace contextRef="#ctx0" brushRef="#br0" timeOffset="67209.2226">18827 4266 0,'0'0'16,"-50"0"-16,25 25 0,1-25 15,24 25-15,-25-25 16,50 0 0,-25 25-1,24-25 1,-24 25-16,25-1 16,-25 1-1,-25 0-15,25 0 16,-24 0-1,24-1-15,-25-24 16,25 25 0,-25-50-1,25 1-15,25-1 16,-25-25-16,25 1 16,-25-1-16</inkml:trace>
  <inkml:trace contextRef="#ctx0" brushRef="#br0" timeOffset="67520.911">18752 3870 0,'0'0'15,"0"24"1,25 1 0,0 0-16,-25 0 15,25 24-15,-25 26 16,25-1-1,-25 1-15,24-1 16,-24 25-16,25-24 16,0 24-16,0-25 15,0 25-15,-1-49 16,1 25-16,25-26 16,-25-24-16,-1 0 15,1 0-15,0-25 16,-25-25-1,0 0-15,0-25 16,-25-24-16</inkml:trace>
  <inkml:trace contextRef="#ctx0" brushRef="#br0" timeOffset="67712.9053">18876 3746 0,'0'0'0,"25"-25"16,0 25 0,0 25-1,0-1-15,-1 1 16,-24 25-16,25-1 16,0 1-16,-25 0 15</inkml:trace>
  <inkml:trace contextRef="#ctx0" brushRef="#br0" timeOffset="67984.1793">19645 4316 0,'0'0'0,"-24"25"15,-1-25-15,25-25 31,25 25-15,24-25-16,-24 25 16,25 0-16,-1 0 15,1-25-15,-1 25 16,1 0-16,-25 0 16,24-24-16,-24 24 15</inkml:trace>
  <inkml:trace contextRef="#ctx0" brushRef="#br0" timeOffset="68224.5355">19745 4043 0,'0'25'15,"0"0"1,0 0-16,24 24 16,-24 1-16,25-1 15,-25 1-15,0 0 16,0-1-16,0 1 16,0-1-16,0 1 15,0-25-15</inkml:trace>
  <inkml:trace contextRef="#ctx0" brushRef="#br0" timeOffset="68544.6803">20315 3845 0,'-25'0'16,"25"25"0,0-1-16,0 1 15,0 25-15,25-1 16,-25 1-16,0 24 16,0 1-16,0-1 15,0 1-15,0-1 16,0 0-16,0-24 15,0 24-15,0-49 16,0 25-16</inkml:trace>
  <inkml:trace contextRef="#ctx0" brushRef="#br0" timeOffset="68729.1879">20241 4266 0,'0'0'0,"0"-24"0,-25-1 16,25 50 0,-25-1-16,25 1 15,0 0-15,0 0 16,0 0 0,0-1-16,0 1 15</inkml:trace>
  <inkml:trace contextRef="#ctx0" brushRef="#br0" timeOffset="68912.6955">20340 4167 0,'25'25'16,"-25"0"-16,0 0 15,0-1 1,24-24-16,-24 25 15</inkml:trace>
  <inkml:trace contextRef="#ctx0" brushRef="#br0" timeOffset="69256.2856">20538 3969 0,'0'0'0,"0"25"32,25-1-17,-50 1-15,25 0 16,25 0-16,-25 24 16,0-24-16,0 0 15,0 0-15,25 0 16,-25-1-16,25-24 15,-25 25-15,24-25 16,1 0-16,25 0 16,-25 0-16,24 0 15,-24 0-15,0 0 16,0 0-16,0 0 16,-1 0-16,-24-25 15,0 1 16,-24-1-31</inkml:trace>
  <inkml:trace contextRef="#ctx0" brushRef="#br0" timeOffset="69529.5547">20737 3820 0,'0'0'15,"0"25"17,0 0-17,0-1-15,0 26 16,0 0-16,0 24 16,0-24-16,0 24 15,0 0-15,0-24 16,0 24-1,0-24-15,0-25 0,0 24 16,-25-24-16,25 0 16</inkml:trace>
  <inkml:trace contextRef="#ctx0" brushRef="#br0" timeOffset="69864.6572">20637 4490 0,'-24'-25'15,"48"0"32,1 25-47,0 25 16,0-25-1,0 25-15,0-25 16,-25 24-16,24-24 16,-24 25-1,0 0 1,-24-25-16,24 25 15,-25-25-15,0 25 16,0-25-16,25 24 16,-25-24-16,50-24 47,-25-1-32,50 0-15,-25 0 16,24-24-16</inkml:trace>
  <inkml:trace contextRef="#ctx0" brushRef="#br0" timeOffset="70304.9869">21208 3646 0,'0'0'0,"-25"0"0,75 0 31,-25 25-15,49-25-16,-24 0 15,-1 25-15,1-25 16,-25 25-16,-1-25 16,-24 25-16,25-1 15,-25 1-15,-25 0 16,25 25-16,-24-1 15,-26 1-15,25 24 16,0-24-16,-24 49 16,24-25-16,-25 1 15,26 24-15,-1-25 16,-25 26-16,25-26 16,25-24-16,-24-1 15,24 1-15,-25 0 16,25-26-1,25-48 1,-25-1 0,24 0-1,-24-25-15,25 1 0</inkml:trace>
  <inkml:trace contextRef="#ctx0" brushRef="#br0" timeOffset="70520.4333">21307 4266 0,'0'0'0,"0"-24"0,0-1 16,25 0-16,0 25 15,0-25-15,-1 25 16,26 0-16,0 0 16,-1 0-16,1 0 15,-1 0-15,1 0 16,-25 0-16,0 0 15,0 0-15</inkml:trace>
  <inkml:trace contextRef="#ctx0" brushRef="#br0" timeOffset="70729.8818">21506 3994 0,'0'0'0,"-25"24"47,25 1-47,0 0 15,0 0-15,0 24 16,0-24 0,-25 25-16,0-1 15,0 1-15,25 0 16</inkml:trace>
  <inkml:trace contextRef="#ctx0" brushRef="#br0" timeOffset="70960.7705">21357 4415 0,'25'25'31,"-1"0"-16,-24 0 1,0-1 0,0 1-16,-24 0 0,24 25 15,-25-26-15,25 1 16,-25-25 0</inkml:trace>
  <inkml:trace contextRef="#ctx0" brushRef="#br0" timeOffset="71256.9776">21382 4490 0,'0'0'0,"0"-50"0,24 25 16,-24 0-16,25-24 15,0 49 1,-25-25-16,25 25 0,0 0 16,-1 0-16,1 0 15,0 25-15,0-25 16,0 25-16,-1-25 15,1 24-15,0 1 16,-25 0 0,0 0-16,0 0 15,-25-1 1,0 1 0,1 0-1,-1-25-15,0 0 16,0-25-16,0 25 15</inkml:trace>
  <inkml:trace contextRef="#ctx0" brushRef="#br0" timeOffset="71664.8866">21506 4415 0,'24'0'46,"-24"25"-46,-24 0 16,24 24-16,-25-24 16,25 25-16,-25-25 15,25 24-15,-25-24 16,25 0-16,-25 0 16,50-25-1,0-25 1,0 0-1,0 0-15,-25 0 16,24 1-16,1 24 16,0 0-1,0 24 1,0 1-16,-1 0 16,1 0-16,25 0 15,-25-1-15,0 1 16,-1 0-16,1 0 15,0-25-15,-25 25 16,-25-50 0</inkml:trace>
  <inkml:trace contextRef="#ctx0" brushRef="#br0" timeOffset="79691.1105">23019 1860 0,'0'25'31,"0"0"0,0 0-15,0 0-16,0 24 15,0-24-15,-25 49 16,25-24-16,0 24 16,0 1-16,0-1 15,0 1-15,0-1 16,0 0-16,-25-24 16,25 25-16,0-26 15,-25 26-15,25-51 16,0 26-16,0-25 15,25 0-15,-25-1 16,0-48 0,25-1-1,-25-25-15,0 25 16</inkml:trace>
  <inkml:trace contextRef="#ctx0" brushRef="#br0" timeOffset="80026.2005">22895 1860 0,'0'0'0,"0"-24"0,25 48 46,24 1-46,1 0 16,-1 0-16,26 0 16,-26-1-16,1 1 15,-25 0-15,0 0 16,-1 0 0,-24-1-16,0 26 0,0-25 15,-24 0-15,-1-1 16,-25 26-16,1-25 15,24 0 1,-25-1-16,25 1 16</inkml:trace>
  <inkml:trace contextRef="#ctx0" brushRef="#br0" timeOffset="80425.1308">23416 2406 0,'-25'25'15,"25"0"1,-25-1 0,25 26-16,-25-25 15,25 0-15,0-1 16,0 1-1,0 0-15,-25 0 0,50 0 16,-50-25-16,25 25 16,25-25-16,-25 24 15,25-24-15,0 0 16,0 0 0,24 0-16,-24-24 15,0 24-15,24 0 16,-24 0-1,0-25-15,0 25 16</inkml:trace>
  <inkml:trace contextRef="#ctx0" brushRef="#br0" timeOffset="80672.034">23515 2480 0,'0'0'0,"0"-24"0,25 24 31,-25 24-15,0 1 0,0 0-16,0 0 15,0 24-15,0-24 16,0 0-16,0 0 15,-25 0-15,25 0 16</inkml:trace>
  <inkml:trace contextRef="#ctx0" brushRef="#br0" timeOffset="81137.4116">23763 2232 0,'25'-24'0,"-1"24"31,-24 24-31,25-24 16,0 0-16,0 25 15,0-25-15,0 0 16,-1 0 0,1 25-16,0-25 15,0 0-15,-25 25 16,25-25 0,-25 25-1,0-1-15,-25 26 16,25-25-16,-25 24 15,25 1 1,0 0-16,-25-1 16,25 1-16,0 0 15,0-26-15,0 26 16,0-25-16,0 0 16,25-1-16,-50-24 15,50 25-15,-25-50 31,25 1-15</inkml:trace>
  <inkml:trace contextRef="#ctx0" brushRef="#br0" timeOffset="81288.0069">24333 2803 0,'0'0'0</inkml:trace>
  <inkml:trace contextRef="#ctx0" brushRef="#br0" timeOffset="81698.91">25400 2208 0,'-25'0'0,"50"24"63,0 1-48,24-25 1,-24 25 0,25-25-16,-25 25 15,-1-25-15,26 0 16,-25 25-16,0-25 16</inkml:trace>
  <inkml:trace contextRef="#ctx0" brushRef="#br0" timeOffset="82056.952">25202 2604 0,'0'0'0,"-25"0"16,25 25-1,25-50 1,-1 25-16,1 0 0,25 0 16,-1-24-16,1 24 15,24 0-15,26 0 16,-51 0 0,26-25-16,-26 25 15,1 25 1,49-25-1,-74 0-15,0 0 0,0 0 16,-1 0-16,1 0 16,-50 0-1,-24 0 1</inkml:trace>
  <inkml:trace contextRef="#ctx0" brushRef="#br0" timeOffset="85529.8048">24011 3894 0,'25'-24'31,"0"24"-31,-1 0 15,-24-25 1,25 25 0,-25 25 31,-25-1-32,25 1-15,0 25 16,-24-1-1,-1 26-15,25-1 16,0 1-16,-25-1 16,25 25-16,-25-24 15,25 24-15,0-25 16,0-24-16,0 24 16,0-49-16,0 25 15,25-25-15,-25-50 47,0-25-47,-25 25 16</inkml:trace>
  <inkml:trace contextRef="#ctx0" brushRef="#br0" timeOffset="85912.7694">23961 3820 0,'0'0'16,"0"-25"0,25 25-1,0 25-15,0-25 16,0 0-16,-1 25 15,26 0-15,-25-25 16,24 24-16,-24 1 16,0 0-16,0 0 15,-25 0-15,0-1 16,0 1-16,-25 0 16,25 0-16,-25 0 15,0-1-15,1 1 16,24 0-16,-25 0 15,0 0-15,0-1 16,0-24 0,25 25-16</inkml:trace>
  <inkml:trace contextRef="#ctx0" brushRef="#br0" timeOffset="86336.6255">24433 4341 0,'0'0'0,"24"0"31,-24 25-15,-24-1-1,24 1-15,0 0 16,0 0-16,-25 0 16,25-1-16,0 1 15,-25 0-15,25 0 16,0 0-16,0-1 16,25-24 15,0 0-31,-1 0 15,1-24-15,0 24 16,0 0 0,0 0-1,-1 0 1</inkml:trace>
  <inkml:trace contextRef="#ctx0" brushRef="#br0" timeOffset="86568.5111">24532 4390 0,'0'0'0,"25"0"31,-25 25-31,0 0 16,0 0-16,0 24 15,0-24-15,0 0 16,-25 25-16,25-26 16,0 1-16,0 0 15,0 0-15</inkml:trace>
  <inkml:trace contextRef="#ctx0" brushRef="#br0" timeOffset="87208.8165">24978 4415 0,'0'0'0,"25"0"16,-25-25-1,25 1 1,-25-1-16,0 0 15,0 0 1,0 0-16,-25 1 16,25-1-16,-25 25 15,25-25-15,-24 25 16,-1-25-16,0 50 16,0-25-1,0 25-15,25 0 16,-25-1-16,1 1 15,24 0 1,0 0-16,0 0 16,24-25-1,1 0 1,0 0 0,0-25-16,0 25 15,0 0 1,-1 0 15,-24 25-15,0-1-1,0 1 1,0 25-16,0-1 16,-24 1-16,24 0 15,0 24-15,-25 0 16,25 1-16,0-1 15,0 1-15,0-26 16,-25 1-16,25 0 16,0-26-16,0 1 15,0-50 17,0 1-32</inkml:trace>
  <inkml:trace contextRef="#ctx0" brushRef="#br0" timeOffset="87802.2466">25474 4440 0,'0'25'0,"25"-25"31,0 0 1,25 0-32,-26 0 15,26 0-15,-25 0 16,0 0-16,-1 0 15,1 0-15,0 0 16,0 0-16,0 0 31</inkml:trace>
  <inkml:trace contextRef="#ctx0" brushRef="#br0" timeOffset="88241.5874">26095 4142 0,'0'0'0,"0"25"16,0 0-1,0 0 1,0 0-16,0-1 0,24 26 15,-24-25-15,0 24 16,0-24 0,0 25-16,0-25 15,25 24-15,-25 1 16,0-25-16,25 24 16,0-24-16,0 0 15,-1 0-15,1-25 16,0 0-16,0 24 15,0-24-15,-1 0 16,-24-24 15,-24 24-31,-1 0 16,-25 0 0,25 0-16,1 0 15,-26 0-15,0-25 16,26 25-16</inkml:trace>
  <inkml:trace contextRef="#ctx0" brushRef="#br0" timeOffset="88464.9901">26119 4341 0,'0'0'0,"0"-25"15,25 25-15,-25-25 16,25 25-16,-25-25 16,25 25-16,0-24 15,-1 48-15,1-24 16,0 0-16,0 0 16,0 0-16,24 0 15</inkml:trace>
  <inkml:trace contextRef="#ctx0" brushRef="#br0" timeOffset="88824.5548">26541 4366 0,'0'0'0,"0"24"0,-25 1 15,25 0 1,-25 0-16,25 0 15,0-1-15,0 1 16,25 0-16,-25 0 16,25 0-1,0-25 1,0 0 0,-1 0-1,1-25-15,0 0 16,-25 0-1,25-24-15,-25 24 16,0 0-16,0-25 16,0 26-16,0-1 15,-25 25-15,0-25 16,0 50-16,1-25 16</inkml:trace>
  <inkml:trace contextRef="#ctx0" brushRef="#br0" timeOffset="106696.0432">10666 6524 0,'0'24'172,"25"-24"-156,0 0-16,-25 25 15,24-25-15,1 0 16,0 25-16,0-25 16,0 25-16,-1-25 15,1 25 1,0-25-16,-25 24 15,25-24 1,-25 25 0,-25-25-1,25 25 1,-25-25-16,0 25 16,1-25-16,-26 0 15,25 25-15,0-25 16,-24 0-16,24 0 15,0 0-15,0 0 16,50-25 62,0 25-62,0 0-16,0 0 31,-1 0-31,1 0 16,0 25-1,0-25-15,0 0 16,-1 0-16,1 0 16,0 24-1,-25 1 1,25-25-16,-50 25 15,25 0 1,0 0 0,-25-25-1,0 25 1,1-25-16,-1 0 16,0 0-1,0 24-15,0-24 0,1 0 16,-1 0-1,25-24 32,-25 24-31</inkml:trace>
  <inkml:trace contextRef="#ctx0" brushRef="#br0" timeOffset="107593.1669">10740 7069 0,'0'0'15,"-24"0"-15,-1-24 16,0 24 0,0-25-16,0 0 15,1 25-15,-1-25 16,0 0-16,0 1 16,25-1-16,-25 0 15,25 0-15,-24 0 16,-1 0-16,25 1 15,0-1-15,0 0 16,0-25-16,0 26 16,25-26-16,-25 25 15,24 0-15,-24-24 16,25 24-16,-25 0 16,25 0-16,0 1 15,0-1-15,-1 0 16,1 25-1,0-25-15,25 25 0,-26 0 16,1-25-16,25 25 16,-1 0-1,-24 0-15,25 25 0,-25-25 16,24 25-16,1-25 16,-25 25-1,24 24-15,-24 1 16,0-25-16,0 24 15,0 26-15,-1-26 16,-24 51 0,25-51-16,-50 1 15,25 0-15,0-1 16,-24-24-16,-1 25 16,0-26-16,0 26 15,-25-25-15,26 0 16,-26-1-16,25-24 15,-24 25-15,-1-25 16,0 0-16,26 0 16,-26 0-1,25-25-15,0 25 0,1 0 16,-1-24-16,0-1 16,25 0-16,-25 0 15</inkml:trace>
  <inkml:trace contextRef="#ctx0" brushRef="#br0" timeOffset="108296.3009">11906 6449 0,'0'25'16,"25"0"15,0 0-16,0-1 1,-25 1-16,0 0 16,0 0-16,-25 0 15</inkml:trace>
  <inkml:trace contextRef="#ctx0" brushRef="#br0" timeOffset="108464.3675">11782 6796 0,'0'0'0,"25"0"47,0-24-47,0 24 16,-1-25-16,26 0 16,-25 0-16,0 0 15</inkml:trace>
  <inkml:trace contextRef="#ctx0" brushRef="#br0" timeOffset="109200.9205">12105 6102 0,'24'0'31,"1"0"-15,0 0-16,0 25 15,0-25 1,0 0-16,-1 25 16,1-25-16,-25 24 15,25-24-15,-25 25 16,25 0-16,-50 0 15,0 0 1,25-1 0,-25-24-16,1 0 15,24 25-15,-25-25 16,25 25 0,25 0 15,-1 0-16,1-25-15,0 0 16,0 24 0,0-24-16,-25 25 15,-25 0 17,0-25-32,0 25 15,-24 0 1,-1-25-16,25 24 15,-25 1-15,26-25 16,-1 25-16,0-25 16,0 0-1,50 0 1,25 0 0,-26-25-16,26 25 15,0-25-15,-1 25 16,1 0-16,0 0 15,-26 0-15,26-24 16,-25 24-16,0 0 16,-50 0 15,0-25-15,0 0-16</inkml:trace>
  <inkml:trace contextRef="#ctx0" brushRef="#br0" timeOffset="109545.9989">12179 5854 0,'0'0'0,"0"25"31,25-25-15,-25 25-16,25 24 15,-25 1-15,25-1 16,-25 26-16,0 24 16,-25 0-16,25 0 15,-25 1-15,25-1 16,-25-25-16,0 1 16,0-1-16,1-49 15,24 25-15,-25-26 16,0 1-16,0 0 15,0-25-15,-24 0 16,24 0-16,0 0 16,0-25-16</inkml:trace>
  <inkml:trace contextRef="#ctx0" brushRef="#br0" timeOffset="109763.4395">12204 6672 0,'25'0'0,"0"25"15,-1-25 1,1 0 0,0 25-16,0-25 15,0 0-15,-1 25 16,1-25-16,0 25 15,0-25-15,0 24 16</inkml:trace>
  <inkml:trace contextRef="#ctx0" brushRef="#br0" timeOffset="109947.9236">12254 6821 0,'0'0'0,"-25"0"0,0 0 15,50 0 1,0 0 0,-1 25-16,1-25 15,0 0 1,-25 25-16</inkml:trace>
  <inkml:trace contextRef="#ctx0" brushRef="#br0" timeOffset="110168.3444">12080 6970 0,'0'0'0,"-25"25"16,50-25 0,0 0-1,24 0-15,1-25 16,0 25-16,-26 0 15,26 0-15,0 0 16,-26 0-16,1-25 16</inkml:trace>
  <inkml:trace contextRef="#ctx0" brushRef="#br0" timeOffset="110408.7183">12278 6871 0,'0'0'0,"0"25"15,25 0 1,-25-1-16,0 1 16,0 0-1,-25-25 1,25 25-16,-24 0 0,24-1 15,-25 1 1,0 0 0</inkml:trace>
  <inkml:trace contextRef="#ctx0" brushRef="#br0" timeOffset="110666.5506">12278 7020 0,'25'0'16,"0"25"0,0-25-1,0 0-15,-1 24 16,1-24-16,0 25 16,0-25-1,0 25-15,-1-25 0,1 0 16,0 0-1,0-25 1,-50 25 0,25-25-1</inkml:trace>
  <inkml:trace contextRef="#ctx0" brushRef="#br0" timeOffset="111440.0349">13047 6127 0,'0'0'0,"0"25"32,0-1-17,-25 1 1,25 25-16,0-1 0,0-24 15,0 25-15,0-25 16,0 24 0,0-24-1,0 0-15,0 0 16,25-1 0,0 1-1,-25 0-15,0 0 16,0 0-16,0-1 15,0 1-15,-25 0 16,25 0-16,-25 0 16,1-25-16,-1 24 15,0 1-15,0-25 16,0 0-16,25 25 16,-24-25-16,48 0 31,1-25-16,0 25 1,0 0-16,-25 25 16,25-25-16,-1 25 15,1 0 1,-25 0 0,0-1-1,0 1 1,25 0-1,-25 0 1,-25-50 15,25 0-15,25 0-16</inkml:trace>
  <inkml:trace contextRef="#ctx0" brushRef="#br0" timeOffset="111664.4349">13271 6077 0,'0'0'0,"0"-25"0,0 1 16,24 24-16,1 24 31,-25 1-15,0 0-16,0 0 15,0 24-15,-25 1 16,25-25-16,-24 24 16,24 1-16</inkml:trace>
  <inkml:trace contextRef="#ctx0" brushRef="#br0" timeOffset="112552.7378">13146 6598 0,'0'0'0,"0"25"47,25-25-47,-25 25 16,25-25-16,-25 24 16,25-24-16,0 25 15,-25 0 1,-25 0-1,25 0 1,-25-25-16,0 24 16,25 1 31,0-50-47,25 25 15,0 0 1,0 0-16,0 0 15,-1 25 17,-48 0-1,24-50-15,-25 25-1,25-25-15,25 1 16,-25-26-16,24 0 15,1 1-15,0-26 16,0 1-16,0 24 16,-25-24-16,24 24 15,1 1-15,-25-1 16,25 25 0,-25 1-16,25 24 0,-25 24 15,-25 1 1,25 0-1,0 0-15,0 24 0,0-24 16,0 0-16,0 0 16,25 0-16,-25-1 15,25-24-15,-25 25 16,24-25 0,26 25-1,-25-25-15,0 0 16,-1 0-1,1 0 1,-25 25-16,25-25 16,-25 25-16,0-1 15,-25 1-15,25 25 16,-25-1-16,25 1 16,-24 0-16,-1-26 15,25 26-15,-25-25 16,25 25-1,-25-26-15,25 1 0,-25 0 16,1-25 0,-1 0-1</inkml:trace>
  <inkml:trace contextRef="#ctx0" brushRef="#br0" timeOffset="112777.1609">13469 6623 0,'0'0'0,"25"0"32,-25 25-17,25-1-15,-25 1 16,24 0 0,1 0-16,0 0 15,0 24-15,24-24 16,-24 0-16,0 0 15,25-25-15,-26 25 16,26-25-16,-25 0 16</inkml:trace>
  <inkml:trace contextRef="#ctx0" brushRef="#br0" timeOffset="113057.936">14114 6251 0,'0'0'0,"0"25"32,0-1-32,0 26 15,0 0-15,-25-26 16,25 26-16,0 0 15,-25-1 1,25-24-16,-25 0 0,25 0 16,0-1-1,0 1-15</inkml:trace>
  <inkml:trace contextRef="#ctx0" brushRef="#br0" timeOffset="113280.3228">14263 6102 0,'0'0'0,"24"-25"15,1 0 1,0 25-16,-25 25 16,25-25-16,0 25 15,0 0-15,-1 0 16,-24 24-16,25-24 15,-25 25-15,25-26 16,-25 26-16,0-25 16</inkml:trace>
  <inkml:trace contextRef="#ctx0" brushRef="#br0" timeOffset="113673.3233">14238 6623 0,'0'0'0,"-50"0"0,25 0 16,1 25-16,24-50 31,24 50-15,1-25-16,0 0 16,0-25-16,0 25 15,-1 25-15,1-25 16,25 0-16,-25 24 15,0-24-15,-1 25 16,1 0 0,-25 0-1,0 0-15,0-1 16,-25 1-16,25 0 16,-24 0-16,24 0 15,-25 0-15,0-1 16,0 1-1,0-25-15,0 0 16,1 0-16,-1-25 16,0 1-1</inkml:trace>
  <inkml:trace contextRef="#ctx0" brushRef="#br0" timeOffset="113945.6446">14263 6648 0,'0'0'0,"0"24"31,0 1-15,0 0-16,0 0 16,-25 0-16,25 24 15,-25 1 1,0-25-16,25 0 15,0-1-15,-25 1 16,25 0 0,0-50 15</inkml:trace>
  <inkml:trace contextRef="#ctx0" brushRef="#br0" timeOffset="116296.8878">15503 6052 0,'-25'0'265,"25"25"-265,-25-25 32,25 25-17,-24-25-15,24 25 16,-25 0 0,25-1-1,-25 1 1,25 0-16,0 0 0,0 0 15,0-1-15,0 1 16,0 0 0,0 25-16,0-26 15,-25 26-15,50 0 16,-25-26-16,-25 26 16,25 0-16,0-1 15,0-24-15,0 25 16,25-26-16,-25 1 15,25 0-15,-25 0 16,25 0-16,-25 0 16,24-1-16,1 1 15,0 0 1,0-25 0,-25 25-16,25-25 15,-1-25 1,1 25-1,-25-25 17,-25 25-32,25-25 15</inkml:trace>
  <inkml:trace contextRef="#ctx0" brushRef="#br0" timeOffset="117904.6004">16197 6375 0,'0'25'16,"-24"-50"78,24 0-79,-25 25 1,25-25-1,-25 25 1,0-25-16,25 1 16,-25 24-16,25-25 15,-24 0-15,-1 25 16,0 0-16,25-25 16,-25 50-16,0-25 15,1 25-15,-1 0 16,25-1-1,-25 1-15,25 0 0,0 25 16,0-1-16,0 1 16,0-25-16,0 24 15,25-24-15,-25 25 16,25-26-16,-1 1 16,1 0-1,-25-50 1,25 25-16,0-25 15,-25 1-15,25-1 16,-1 0-16,1-25 16,-25 1-16,25-1 15,-25 25-15,25-24 16,-25-1-16,0 25 16,25 1-1,-50 24 16,25 24-31,0 1 16,0 0-16,0 25 16,0-26-16,25 1 15,-25 25-15,0-25 16,0-1-16,0 1 16,24 0-16,-24 0 15,0 0-15,0-1 16,0-48 15</inkml:trace>
  <inkml:trace contextRef="#ctx0" brushRef="#br0" timeOffset="118216.3172">16197 6251 0,'0'-25'0,"25"25"16,-25 25-1,25-25-15,25 25 16,-26-1-16,1 1 16,0 25-16,0-25 15,0 24-15,0 1 16,-1-1-16,-24-24 15,25 0-15,-25 25 16,0-26-16,-25-24 16,25 25-16,-24 0 15,24-50 1,-25 25 0,0-25-16,25-24 15</inkml:trace>
  <inkml:trace contextRef="#ctx0" brushRef="#br0" timeOffset="118432.2795">16396 6102 0,'0'0'16,"0"25"-1,0 0-15,0-1 16,0 1-16,0 25 15,0-1 1,-25 1-16,25 0 16,0-1-16,0 1 15,0-1-15,-25-24 16</inkml:trace>
  <inkml:trace contextRef="#ctx0" brushRef="#br0" timeOffset="118904.5884">16669 6375 0,'0'0'0,"-25"0"15,0 0 1,50 0 15,0 0-15,24 0-16,-24-25 15,25 25-15,-1 0 16,1 0-16,0-25 16,24 25-16,-49 0 15,24 0-15,-24 0 16,0-25-16,-50 25 47</inkml:trace>
  <inkml:trace contextRef="#ctx0" brushRef="#br0" timeOffset="119216.754">16867 6102 0,'0'0'0,"25"25"47,0 0-31,0-1-16,-25 26 15,24 0-15,-24-1 16,25 1-16,-25-1 15,0 1-15,0 0 16,0-1-16,0-24 16,0 0-16,0 0 15,25-25 17,-25-25-32,0 0 15</inkml:trace>
  <inkml:trace contextRef="#ctx0" brushRef="#br0" timeOffset="119800.1938">17214 5928 0,'0'0'0,"25"0"15,0 0 16,0 25-31,-25 25 16,25-1-16,-25 1 16,0 0-16,0 24 15,0 0-15,-25-24 16,25 24-16,0-24 16,0 24-16,0-49 15,-25 25-15,25-25 16,0-1-16,0-48 47,0-26-47,0 25 15,0-24-15,25-1 16,-25 25-16,0-24 16,25 24-16,-1 0 15,-24 0-15,25 25 16,25 0-16,-25 0 15,-1 0-15,26 25 16,-25 0-16,0 0 16,0-1-16,-1 1 15,-24 25 1,25-25-16,-25-1 16,0 26-16,-25-25 15,1 0-15,24-1 16,-25-24-16,0 25 15,0-25-15,0 0 16,0-25-16,1 25 16,-1-24-16,0-1 15,25-25-15</inkml:trace>
  <inkml:trace contextRef="#ctx0" brushRef="#br0" timeOffset="120136.8016">17735 5904 0,'25'-25'16,"0"50"0,0-1-16,-25 1 15,25 0 1,-1 25-16,1 24 0,-25-24 15,25 24-15,-25 25 16,0-24 0,-25-1-16,25 0 15,0 1-15,-25-1 16,25-24-16,-24-25 16,-1 24-16,0-24 15,0 0-15,-24-25 16,24 0-16,0 0 15,0-25-15,-24 0 16</inkml:trace>
  <inkml:trace contextRef="#ctx0" brushRef="#br0" timeOffset="121072.8061">15701 7069 0,'0'0'0,"25"0"15,0 0-15,25 0 16,-26 0-16,26 0 16,0 0-16,24 0 15,25-24-15,0 24 16,25-25-16,1 25 16,23 0-16,1-25 15,0 25-15,0 0 16,-25-25-16,0 25 15,-25 0-15,-25 0 16,1 0-16,-1 0 16,-24 0-16,-25 0 15,0 0-15,-1 0 16,1 0-16,-25-25 94,-25 25-94,1 0 31,-1 0-31</inkml:trace>
  <inkml:trace contextRef="#ctx0" brushRef="#br0" timeOffset="122753.8681">20365 6375 0,'0'0'0,"-25"0"16,25 25-16,-25-50 78,0 0-63,25 0 1,-25 0-16,25 1 16,-24-1-16,-1 0 15,0 25-15,0 0 16,0 0-16,1 25 15,-1-25-15,0 49 16,0-24-16,25 25 16,-25-1-16,25 1 15,0 0-15,0-1 16,0 1-16,25-1 16,-25 1-16,25 0 15,-25-26-15,25 26 16,0-25-1,-1 0 1,1-50-16,0 25 16,0-25-16,-25 0 15,25-24-15,-1-1 16,1-24-16,-25-1 16,25 1-16,0-25 15,-25 24-15,25-24 16,-25 25-16,24-1 15,-24 26-15,25-1 16,-25 0-16,0 26 16,0-1-16,0 0 15,0 50 17,0 0-32,0 24 15,-25 1-15,25-1 16,0 26-16,0-26 15,0 26-15,0-1 16,0 25-16,0-24 16,0-1-16,25-24 15,-25 24-15,0-49 16,25 49 0,0-49-1,-25 0-15,25-25 16,-25-25-16,24 25 15,-24-25-15</inkml:trace>
  <inkml:trace contextRef="#ctx0" brushRef="#br0" timeOffset="123029.6416">20489 6350 0,'24'0'0,"1"0"15,0 25-15,0 0 16,24-1 0,1 1-16,0 25 0,-25-1 15,-1 1-15,1 0 16,0-26-16,-25 26 16,0 0-16,-25-26 15,25 26-15,-25-50 16,25 25-16,-24-25 15,-1-25 1,25 0 0</inkml:trace>
  <inkml:trace contextRef="#ctx0" brushRef="#br0" timeOffset="123231.1042">20861 6176 0,'0'0'0,"-25"0"32,25 50-32,-25 0 15,0-1-15,1 26 16,-1-26-16,-25 26 16,0-1-16,26 0 15,-26-24-15</inkml:trace>
  <inkml:trace contextRef="#ctx0" brushRef="#br0" timeOffset="123712.8383">19075 6400 0,'25'0'32,"-1"0"-32,1 0 15,0 0 1,-25 24-16,25-24 16,-25 25-16</inkml:trace>
  <inkml:trace contextRef="#ctx0" brushRef="#br0" timeOffset="123904.3249">18951 6672 0,'0'0'0,"25"25"31,-1-25-16,-24 25-15,25-25 16</inkml:trace>
  <inkml:trace contextRef="#ctx0" brushRef="#br0" timeOffset="124704.1859">21282 6449 0,'0'0'0,"25"25"63,0-50-48,0 25 1,0 0-16,24 0 16,-24 0-16,25 0 15,-26-25-15,1 50 16,0-25-16,0 0 16</inkml:trace>
  <inkml:trace contextRef="#ctx0" brushRef="#br0" timeOffset="124944.5425">21258 6598 0,'0'0'0,"24"0"46,1 0-30,0 0-16,0 0 0,24 0 16,1 0-16,0 0 15,-1-25-15,1 25 16,-1 0-16</inkml:trace>
  <inkml:trace contextRef="#ctx0" brushRef="#br0" timeOffset="125506.0657">22275 6449 0,'-25'25'15,"25"-50"48,0 0-63,-25 1 16,25-1-1,0 0-15,-25 0 16,25 0-16,-25 25 15,1-24-15,-1-1 16,0 25-16,0 0 16,0 0-1,1 0-15,-1 25 0,0-1 16,25 1 0,-25 25-1,25-25-15,0 24 16,0 1-16,0-25 15,0 24-15,25-24 16,-25 0-16,0 0 16,25-1-16,-25 1 15,25 0 1,-25-50 31,-25 0-32,25 1-15</inkml:trace>
  <inkml:trace contextRef="#ctx0" brushRef="#br0" timeOffset="126368.758">21828 6127 0,'25'-25'47,"0"0"-15,0 25-32,24 0 15,-24-25-15,25 25 16,-1 0-1,26 0-15,-26-24 0,26 24 16,-26 24-16,1-24 16,-1 0-1,-24 0-15,0 0 0,0 0 16,0 0-16,-50 25 62</inkml:trace>
  <inkml:trace contextRef="#ctx0" brushRef="#br0" timeOffset="127385.0676">22200 6375 0,'-25'0'16,"1"-25"15,-1 0-15,0 0 15,0 25-15,25-24-16,0-1 15,-25 25 1,25-25 0,-24 25-16,24-25 31,-25 25-31,25 25 16,-25-25-16,25 25 15,-25-25-15,0 25 16,25-1-16,-24 26 15,24 0-15,0-1 16,0 1-16,0-25 16,0 24-16,24 1 15,-24-1-15,25 1 16,0 0 0,-25-1-16,25-24 15,-25 0 1,25-25-16,-25 25 15,24-50 1,1 25-16,0-25 31,0 25-31,-25-25 16,25-24-16,-1 24 16,-24-25-16,25 25 15,-25-24-15,0-1 16,25 25-16,-25-24 15,0 24-15,0 0 16,0 0-16,0 1 16,0-1-1,0 50 48,25-1-63,-25 1 15,0 25-15,0-25 16,0 24 0,25-24-16,-25 25 0,24-26 15,-24 26-15,25-25 16,-25 0-16,25-25 16,0 24-16,0-24 15,-1 0-15,-24-24 16,0-1-1,25 0-15,-25 0 16</inkml:trace>
  <inkml:trace contextRef="#ctx0" brushRef="#br0" timeOffset="127632.9012">22175 5432 0,'0'0'0,"25"25"15,0 25 1,-25-26 0,25 26-16,-25 0 15,25-1-15,-25 26 16,24-26-16,-24 1 15,25 0-15</inkml:trace>
  <inkml:trace contextRef="#ctx0" brushRef="#br0" timeOffset="128456.7255">23093 6226 0,'-25'0'0,"25"25"15,0-50 16,0 0-15,0 0 0,-24 1-1,-1 24-15,25-25 16,-25 0 0,0 0-16,0 0 0,1 25 15,-1 0-15,0 0 16,0 25-16,0 25 15,1-1 1,24-24-16,-25 50 16,25-26-16,0 1 15,25 74 1,-1-75-16,-24-24 16,25 0-16,0 0 15,0 0-15,0-25 16,-1 0-1,1-25-15,0 0 16,0-25-16,0 1 16,-25-1-16,24-24 15,-24-1-15,25 1 16,-25 0 0,25-26-16,-25 26 0,25 0 15,-25-1-15,25 1 16,-25 24-16,0 25 15,24-24-15,-24 24 16,0 50 0,-24-1-1,24 1-15,0 0 16,0 25-16,-25 24 16,25-24-16,-25 24 15,25 1 1,0-1-16,25 0 15,-25 1-15,0-1 16,0 1-16,25-26 16,-1 26-16,-24-51 15,25 26-15,0-25 16,-25 0-16,25-25 16,0 0-16</inkml:trace>
  <inkml:trace contextRef="#ctx0" brushRef="#br0" timeOffset="128768.8913">23564 6003 0,'0'-25'16,"-24"50"-1,24 0 1,-25 24 0,0-24-16,25 25 0,0 24 15,-25-24 1,50-1-16,-25 26 16,0-26-16,25 1 15,-25-1-15,25-24 16,-1 25-16,1-25 15,25-25-15,-25 24 16,-1-24-16</inkml:trace>
  <inkml:trace contextRef="#ctx0" brushRef="#br0" timeOffset="129408.7092">24061 6276 0,'0'0'0,"-25"0"15,25-25-15,0 0 32,0 0-32,0 0 15,0 1 1,-25-1-16,25 0 15,0 0-15,-25 0 16,0 1 0,-24 48-1,24-24-15,0 50 16,0-25-16,0 24 16,1 1-16,24 0 15,0-1-15,0 1 16,24-1-16,-24-24 15,0 0-15,25 0 16,-25 0-16,25-1 16,0-24-16,0 0 15,-25-24-15,25 24 16,-1-50-16,1 25 16,-25-24-16,25-1 15,-25 0-15,25 1 16,-25-1-16,25 25 15,-25 1-15,24-1 16,-24 50 15,0-1-31,0 26 16,25-25-16,-25 0 16,0 24-16,0-24 15,25 0-15,-25 0 16,0-1-1</inkml:trace>
  <inkml:trace contextRef="#ctx0" brushRef="#br0" timeOffset="129683.9737">24333 6052 0,'0'0'0,"0"25"32,25-25-32,-25 25 15,25 0-15,0 0 16,0-1-16,-1 26 16,1-25-16,0 24 15,0 1-15,-25-25 16,0 24-16,25 1 15,-25-25 1,-25 0-16,25-1 0,-25-24 16,0 0-1,0-24-15</inkml:trace>
  <inkml:trace contextRef="#ctx0" brushRef="#br0" timeOffset="129904.4034">24532 5978 0,'-25'50'32,"25"-26"-32,-25 26 15,0 0-15,1-1 16,-1 1-16,0 24 15,0-24-15,-24 24 16,49-49 0</inkml:trace>
  <inkml:trace contextRef="#ctx0" brushRef="#br0" timeOffset="130252.5029">24681 6251 0,'0'0'0,"-25"0"15,50 0 16,24 0-15,-24 0-16,0 0 16,24 0-16,1 0 15,-25 0-15,25 0 16,-26-25-16,26 25 16,-25 0-16,0 0 15,-1-25 1,-48 25-1</inkml:trace>
  <inkml:trace contextRef="#ctx0" brushRef="#br0" timeOffset="130537.7335">24829 6028 0,'25'24'31,"0"26"-15,-25-25-1,0 0-15,25 24 16,-25 1-16,0-1 16,0 1-16,0 0 15,0-26-15,0 26 16,0-25-16,-25 0 15,50-25-15,-25 24 16,0-48 0,25-1-16</inkml:trace>
  <inkml:trace contextRef="#ctx0" brushRef="#br0" timeOffset="131161.5764">25251 5804 0,'0'0'15,"0"-25"-15,25 50 32,-25 0-32,0 0 15,0 0-15,0 24 16,0 1-16,0 0 15,-25 24-15,25-24 16,-25-1-16,25 26 16,0-26-16,0 1 15,0-1-15,0-24 16,-24 0-16,24 0 16,0 0-16,0-50 15,0 0 1,-25 0-16,25 0 15,25-24-15,-25 24 16,0-25-16,24 26 16,-24-1-16,25 0 15,0 0 1,0 0 0,0 50-16,-1-25 15,1 25 1,0-25-16,0 25 0,0 0 15,-1-1-15,1 26 16,0-25-16,-25 0 16,25 24-1,-25-24-15,0 0 16,-25 0 0,25-1-16,-25-24 15,0 0-15,1 0 16,-1 0-16,-25 0 15,25-24-15,1 24 16,-1 0-16,0-25 16,0 25-16</inkml:trace>
  <inkml:trace contextRef="#ctx0" brushRef="#br0" timeOffset="131674.2273">25846 5879 0,'0'0'15,"25"0"-15,0 0 16,0 25-1,-25-1 1,25-24-16,0 25 16,-25 0-16,24 25 15,1-26-15,0 1 16,-25 25-16,0-25 16,25 24-16,-25 26 15,0-26-15,0 1 16,0-1-16,-25 1 15,25 0-15,-25-1 16,25-24-16,-25 25 16,1-26-16,-1 1 15,25 0-15,-25-25 16,25 25-16,0 0 16,-25-25-16,0 0 78,0-25-63</inkml:trace>
  <inkml:trace contextRef="#ctx0" brushRef="#br0" timeOffset="147400.0225">14759 7739 0,'0'25'15,"25"-25"16,-1 0 1,-24 25-17,25-1 1,-25 1 0,-25 0-1,25 25-15,0-1 16,0 1-16,-24 0 15,24-1-15,0 26 16,0-1-16,24 0 16,-24 1-16,0-1 15,0 1-15,0-26 16,0 1-16,25-1 16,-25-24-16,0 0 15,0 0-15,-25-25 31,25-25-15,25-25-16,-25 1 16</inkml:trace>
  <inkml:trace contextRef="#ctx0" brushRef="#br0" timeOffset="147816.9089">14858 7640 0,'0'0'0,"0"-25"16,-25 50-16,0-25 15,25 25 1,25-25-1,-25 24-15,25 1 16,0 0-16,24-25 16,-24 25-16,25 0 15,-1-1 1,1 1-16,0 0 16,-26 0-16,1 0 15,-25-1-15,-25 26 16,1-25-16,-26 0 15,0 24-15,1-24 16,-26 25-16,26-25 16,-1-1-16,25 1 15,1 0-15,48 0 16</inkml:trace>
  <inkml:trace contextRef="#ctx0" brushRef="#br0" timeOffset="148333.067">15255 8260 0,'0'0'0,"0"25"47,0 0-32,-25-25 1,25 24-16,0 26 16,0-25-16,-25 0 15,25-1-15,25 26 16,-25-25-16,0 0 15,25-1-15,0 1 16,-25 0 0,24-25-16,1 0 15,-25 25-15,25-25 16,-50 0 46,0 25-62,1-25 16,-26 24 0,25-24-16,0 25 15,-24-25-15,24 0 16,0 0-16,0 0 16</inkml:trace>
  <inkml:trace contextRef="#ctx0" brushRef="#br0" timeOffset="148560.4517">15304 8310 0,'0'-25'16,"25"25"-1,0 0-15,0 0 16,0 25-16,0-25 16,-1 0-1,-24 24-15,25-24 0</inkml:trace>
  <inkml:trace contextRef="#ctx0" brushRef="#br0" timeOffset="149041.1907">15726 8285 0,'-25'25'0,"1"-25"31,48 24-15,1 1-1,-25 0 1,25-25-16,0 25 15,0 0 1,-1-25-16,1 24 16,-25 1-1,25 0-15,-50-25 16,25 25-16,-25 0 16,1-1-1,-1-24-15,0 25 16,0 0-16,0-25 15,1 25-15,-1-25 16,0 25-16,50-25 63,0-25-63,-1 25 15,1 0-15,0 0 16,0 0-1,0 0-15,-1 0 0,1 0 16,0-25 15</inkml:trace>
  <inkml:trace contextRef="#ctx0" brushRef="#br0" timeOffset="150321.8072">15776 8657 0,'25'0'93,"-25"25"-46,24-25-31,1 0 15,0 0-15,0 0-1,0 0 1,-1 0 0,1 0 15,0 0 0,-25-25 63</inkml:trace>
  <inkml:trace contextRef="#ctx0" brushRef="#br0" timeOffset="153417.0459">15875 8310 0,'-25'0'62,"25"24"-15,0 1-31,0 0-1,0 0 1,0 24-16,0-24 15,0 25-15,25-25 16,-25 24-16,0 1 16,0-25-16,0-1 15,0 1-15,0 0 16,0 0-16,0 0 16,0-50-1,-25 0 1,25 0-16,0 0 15,0-24-15,0-1 16,25 1-16,-25-1 16,0 0-16,-25 26 15,25-26-15,0 25 16,0 0-16,0 1 16,-25-1-16,25 50 31,0-1-16,0 1 1,0 25-16,0 24 16,0-24-1,0-1-15,0-24 16,0 25-16,0-25 16,0-1-16,0 1 15,0 0-15,0 0 16,0-50 15,-24 0-31,24 0 16,0-24-16,0 24 15,0-25-15,-25 1 16,25 24-16,0-25 16,25 26-16,-25-1 15,0 50 16,0-1-31,-25 1 16,25 0 0,0 25-16,0-1 0,-25-24 15,25 25 1,0-26-16,25 1 16,-25 0-16,0 0 15,0 0-15,0-50 47,0 0-47,0-25 16,0 1-16,0-1 15,0-24-15,25 24 16,-25 1-16,0 24 16,0-25-16,24 75 31,-24 0-16,0 0 1,0-1-16,0 26 0,0 0 16,0-26-16,0 26 15,0-25-15,0 24 16,0-24-16,0 0 16,0 0-1,0-50 16,-24 0-15,24 0 0,0-24-16,0-26 15,0 26-15,0-1 16,0 1-16,0-1 16,0 25-16,0 0 15,0 50 1,-25 25-1,25-25 1,0 24-16,-25 1 16,25-1-16,0 1 15,0 0-15,0-26 16,0 26-16,0-25 16,0 0-16,0-1 15,25-24 1,-25-24-1,0-1-15,25-25 16,-25 25-16,0-24 16,0 24-16,0-25 15,0 26-15,-25 48 47,25 26-47,0-25 16,0 0-1,0 24-15,25-24 16,-25 0-16,0 0 16,24-25-1</inkml:trace>
  <inkml:trace contextRef="#ctx0" brushRef="#br0" timeOffset="154320.1497">16049 8706 0,'0'-24'16,"0"-1"15,24 25-31,-24-25 31,0 0-15,25 25-1,0-25 1,-25 1 0,25 24-16,-25-25 15,25 25 1,-25-25-16,24 25 16,1 0-1,0 25 1,0 0-1,0-1 17,-1 1-17,-24 0 1,25-25-16,0 0 31,0 0-15,-25-25-1,25 0-15,0 1 16,-25-1 0,24 0-1,1 0 1</inkml:trace>
  <inkml:trace contextRef="#ctx0" brushRef="#br0" timeOffset="154905.6346">16818 7987 0,'0'0'0,"-25"25"31,25 0-16,0 0-15,0-1 16,0 26-16,0-25 16,0 24-16,0 1 15,0 0-15,0-1 16,0 1-16,0-25 16,25 24-1,-1-24-15,-24 25 16,0-26-16,25-24 15,0 25-15,-25 0 16,25-25-16,0 0 16,-1 0-16,1 0 15,-25 25 17,-25-25-32,1 25 15,-26-25-15,25 0 16,0 24-16,1-24 15,-26 25-15,25-25 16,0 0-16</inkml:trace>
  <inkml:trace contextRef="#ctx0" brushRef="#br0" timeOffset="155123.0528">16793 8310 0,'0'0'0,"0"-25"15,25 25-15,-25-25 16,24 50 0,1-25-16,0 0 15,0 25-15,0-25 16,-1 0-1</inkml:trace>
  <inkml:trace contextRef="#ctx0" brushRef="#br0" timeOffset="155705.0279">17264 8260 0,'0'0'0,"0"25"47,25 0-31,0-1 0,-1-24-16,1 0 15,-25 25-15,25-25 16,0 25-16,0-25 15,-25 25 1,24-25-16,-24 25 16,0-1-16,0 1 15,-24-25-15,24 25 16,-25 0-16,0-25 16,0 25-16,0-1 15,1-24-15,-1 0 16,25 25-16,-25-25 15,25 25 1,25-25 31,0 0-31,-1-25-16,26 25 15,-25 0-15,24 0 16,-24 0-16,25 0 15,-25-25-15,0 25 16,-1 0 0,-48-24 31</inkml:trace>
  <inkml:trace contextRef="#ctx0" brushRef="#br0" timeOffset="156440.061">19174 8037 0,'0'25'47,"25"-25"-47,0 0 15,-25 24-15,24 1 16,1-25-1,0 0-15,0 25 16,0-25-16,-1 0 16,1 0-16,-25-25 15,25 25-15</inkml:trace>
  <inkml:trace contextRef="#ctx0" brushRef="#br0" timeOffset="157016.5349">18901 8483 0,'25'0'16,"0"0"15,0 0-15,-1-25-1,1 25 1,0 0-1,0 0-15,24-24 16,-24 24-16,25 0 16,-1-25-16,1 25 15,0 0-15,-1 0 16,1 0-16,-25 0 16,24 0-16,-24 0 15,25 0-15,-25 0 16,-1 0-16,1 0 15,0 0-15,0 0 16,0 0 0,-1 0-16,-24-25 93,-24 25-93,24-25 16</inkml:trace>
  <inkml:trace contextRef="#ctx0" brushRef="#br0" timeOffset="157915.6598">20613 7838 0,'0'25'31,"0"0"0,0 0 1,0-1-32,0 1 15,-25 0-15,25 0 16,0 0-16,0 24 15,0 1-15,0-25 16,0 24-16,0 1 16,0-25-16,0 24 15,0-24-15,0 0 16,0 0 0,0 0 15,0-50 0,0 0-15,25 25-16</inkml:trace>
  <inkml:trace contextRef="#ctx0" brushRef="#br0" timeOffset="159144.874">21010 8111 0,'-25'-25'31,"50"25"1,-1-24-17,1-1 1,0 0 15,0 0-15,0 25 15,-25-25-31,24 25 16,-24-25-16,25 25 62,-25 25-31,25-25-31,-25 25 16,25-25-16,0 25 16,-25 0-1,24-25 1,-24 25-16,25-1 16,-25 1-1,0 0 1,25-25-1,0-25 17,0 25-17,-25-25-15,24 25 16,1-24 0,0-1-16,-25 0 15,25 0-15,0 0 16,-25 0-16,24 25 15,-24-24-15,25-1 16,-25 0 15,0 50 63</inkml:trace>
  <inkml:trace contextRef="#ctx0" brushRef="#br0" timeOffset="159957.2211">21927 7665 0,'0'24'31,"0"1"-15,0 0-1,0 0 1,0 0-16,0 24 15,0-24-15,0 25 16,0-1-16,0 1 16,0 0-16,0-1 15,0 1-15,0-25 16,0-1-16,0 26 16,0-25-16,0 0 15,0-1-15,0 1 31,0-50 16,25 25-47,-25-24 16,0-1-16,0 0 16</inkml:trace>
  <inkml:trace contextRef="#ctx0" brushRef="#br0" timeOffset="160560.128">22200 7838 0,'0'0'0,"0"25"31,0 0 0,0 0-15,0-1 0,0 1-16,0 0 0,0 0 15,-25 25-15,25-26 16,0 1-1,0 0-15,0 25 0,25-50 16,-25 24-16,0 1 16,0 0-1,25-25-15,-25 25 0,25-25 16,-25 25 0,25-50-1,-1 25 1,1-25-1,0 25-15,-25-25 16,25 0-16,-25 1 16,25-1-16,-25-25 15,24 25-15,-24-24 16,0 24-16,0-25 16,-24 25-16,24-24 15,0 24-15,-25 0 16,25 0-16,-25 1 15,0-1 1,0 25 0,1 25-1,-26-25-15,25 24 16</inkml:trace>
  <inkml:trace contextRef="#ctx0" brushRef="#br0" timeOffset="161352.5154">20588 7764 0,'0'25'63,"0"-1"-48,0 1 1,0 0-16,0 0 15,0 0-15,-25-1 16,25 1-16,0 0 16,0 0-16,0 0 15,0 0 17,-25-25-17</inkml:trace>
  <inkml:trace contextRef="#ctx0" brushRef="#br0" timeOffset="169977.1176">10542 10120 0,'0'0'0,"0"25"31,0 0 47,0 0-62,-25 0-1,25-1-15,-25 26 16,25-25-16,-24 24 16,24-24-16,0 0 15,0 25-15,0-26 16,0 1-16,0 0 16,0 0-16,24-25 15,-24 25 1,25-25-1,0 0-15,0 0 16,24-25-16,1 25 16,-25 0-16,0 0 15,24 0-15,1 0 16,-25 0 0,-1-25-16,1 25 0,0-25 15</inkml:trace>
  <inkml:trace contextRef="#ctx0" brushRef="#br0" timeOffset="170231.9378">10691 10294 0,'-25'25'15,"25"0"1,0-1 0,0 1-16,0 25 15,0-25-15,0 24 16,0-24-16,-25 25 16,25-26-16,0 26 15,-25-25-15,25 0 16</inkml:trace>
  <inkml:trace contextRef="#ctx0" brushRef="#br0" timeOffset="170745.5651">10368 10790 0,'0'0'0,"-49"0"0,-1-25 15,1 0-15,-1-24 16,25-1-16,0 1 16,25-1-16,-24-24 15,48-1-15,-24 1 16,25 24-16,0-24 15,0-1-15,0 26 16,49 24-16,-24-25 16,24 50-16,0 0 15,1 0-15,24 0 16,-25 25-16,26 25 16,-51-1-16,26 1 15,-26 24-15,1-24 16,-25 24-16,-25 1 15,24-1-15,-48 1 16,-1-1-16,0-24 16,0-1-16,-24 1 15,-1-25 1,0 24-16,26-49 16,-26 25-16,0-25 15,26 0-15,-1-25 16,0 0-16,50-24 15</inkml:trace>
  <inkml:trace contextRef="#ctx0" brushRef="#br0" timeOffset="171000.8819">11757 10244 0,'-24'0'15,"24"25"1,24 0 0,1 0-1,-25 0-15,0 24 16,0-24-1,0 0-15</inkml:trace>
  <inkml:trace contextRef="#ctx0" brushRef="#br0" timeOffset="171152.0298">11733 10567 0,'-25'25'0,"25"-50"31,25 25-16,-1-25 1,26 0-16,-25 0 16</inkml:trace>
  <inkml:trace contextRef="#ctx0" brushRef="#br0" timeOffset="171801.374">12005 9897 0,'0'0'0,"25"25"47,0 0-47,0-1 15,0-24 1,-1 25-16,1 0 15,0 0 1,-25 0-16,0 0 16,-25-25-1,25 24-15,-25-24 16,1 0-16,-1 25 16,0-25-1,50 25 1,0 0-1,-1-25 1,1 25 0,0-25-16,0 24 15,0-24-15,0 0 16,-1 25-16,-48-25 16,-1 25-1,0-25 1,-25 25-16,25-25 0,-24 25 15,-1-25-15,25 24 16,-24-24-16,24 0 16,25 25-16,-25-25 15,50 0 1,-25-25 0,50 25-16,-26 0 15,26 0-15,0-24 16,-1 24-16,26-25 15,-26 25-15,-24 0 16,0 0-16,0-25 16,0 25-16,-25-25 15</inkml:trace>
  <inkml:trace contextRef="#ctx0" brushRef="#br0" timeOffset="172088.6996">12080 9773 0,'0'0'0,"0"-25"0,25 50 32,-25 25-17,24-26-15,1 26 16,-25 24-16,0 1 15,-25 24-15,25-24 16,-49 24-16,24-25 16,-25 1-16,26-1 15,-26-24 1,25 24-16,0-49 16,1 0-16,24-1 15</inkml:trace>
  <inkml:trace contextRef="#ctx0" brushRef="#br0" timeOffset="172283.1989">12179 10393 0,'0'25'31,"25"-25"-31,-25 25 16,25-25-16,0 25 15,-1-25-15,1 24 16,0-24-16,-25 25 16</inkml:trace>
  <inkml:trace contextRef="#ctx0" brushRef="#br0" timeOffset="172466.7045">12129 10517 0,'0'0'0,"-24"0"0,24 25 31,24-25-15,1 0-16,0 25 16,0-25-16,0 0 15</inkml:trace>
  <inkml:trace contextRef="#ctx0" brushRef="#br0" timeOffset="172672.1388">12030 10666 0,'0'0'0,"-49"0"16,24 0-16,25 25 16,25-25 15,-1 0-31,26 0 15,0-25 1,-26 25-16,26 0 16,0-25-16,-25 25 15,-1-25-15</inkml:trace>
  <inkml:trace contextRef="#ctx0" brushRef="#br0" timeOffset="172889.559">12204 10567 0,'0'0'0,"-25"0"16,25 25-1,-25-1 1,25 1-16,-25-25 16,25 25-16,-24 25 15,24-26-15,-25 1 16,0 0-16,0-25 15,25 25-15,-25-25 16</inkml:trace>
  <inkml:trace contextRef="#ctx0" brushRef="#br0" timeOffset="173080.0481">12105 10691 0,'0'0'0,"24"0"16,1 25-16,0-25 15,0 24-15,0-24 16,0 25-16,24 0 16,-24-25-1,0 0-15,0 0 16,24 0-16,-24 0 16,0-25-16</inkml:trace>
  <inkml:trace contextRef="#ctx0" brushRef="#br0" timeOffset="173696.4134">12774 9996 0,'0'0'0,"0"25"31,0 0-31,0 25 15,-24-26-15,24 26 16,-25-25-16,0 24 16,25-24-1,-25 0-15,25 0 0,-25 0 16,50-1 0,-25-48-1,25 24 1,0 24-16,0-24 15,-1 0-15,-24 25 16,25 0-16,-25 0 16,0 24-1,-25-24-15,25 0 16,-24-25-16,24 25 16,-25 0-16,0-25 15,0 0 1,25-25 15,25 25 0,0 0-31,0 0 16,-1 25 0,1-25-1,-25 24-15,0 1 16,0 0-16,-25 0 15,50 0-15,-50-1 16,25 1 0,25-25-1,-25-25-15,25 1 16,-25-1 0</inkml:trace>
  <inkml:trace contextRef="#ctx0" brushRef="#br0" timeOffset="173896.8784">13097 9897 0,'0'0'0,"25"25"16,-25 0-1,0 24 1,0-24-16,0 25 15,0-1-15,-25-24 16,25 25-16</inkml:trace>
  <inkml:trace contextRef="#ctx0" brushRef="#br0" timeOffset="174360.1442">12948 10344 0,'0'0'0,"0"24"15,0 1 32,25-25-47,-25 25 16,25 0 0,-1-25 30,-24 25-30,-24-25-16,24 24 16,-25 1-16,0-25 15,25 25-15,-25 0 16,25 0-16,-25-25 16,25 24-16,25-24 31,-25-24-31,25 24 15,0 0 1,0 0-16,-1 0 31,1 0-15,0 0 0,-25-25-16,25 25 0,-25-25 15,0 0 1,25 0-16</inkml:trace>
  <inkml:trace contextRef="#ctx0" brushRef="#br0" timeOffset="174778.0428">13246 10046 0,'0'0'0,"0"-25"16,0 0-16,-25 50 15,25 0 1,0 0-1,0 24-15,0-24 0,0 0 16,0 0-16,25 0 16,-25-1-16,25 1 15,-1-25 1,1 25 0,0-50-16,0 25 15,0 0 1,-1 0-16,1 25 15,0 0 1,-50 0 0,25-1-16,-25 1 15,25 25-15,-24-1 16,24 1 0,-25 0-16,25-1 15,-25-24-15,25 0 16,0 0-16,0-1 15,-25-24-15,25-24 16</inkml:trace>
  <inkml:trace contextRef="#ctx0" brushRef="#br0" timeOffset="174969.5307">13221 10468 0,'0'0'0,"0"-25"15,0 0-15,25 50 31,0 0-31,-1-1 16,1 26-16,0-25 16,0 24-16,0 1 15,-1-25-15,1 0 16,0 24-16,0-24 16,0-25-16,-1 25 15</inkml:trace>
  <inkml:trace contextRef="#ctx0" brushRef="#br0" timeOffset="175209.9007">13866 10096 0,'0'24'15,"0"1"1,0 0-16,-25 25 16,25-26-16,0 26 15,-25-25-15,0 24 16,25-24 0,-24 0-16,-1 0 0</inkml:trace>
  <inkml:trace contextRef="#ctx0" brushRef="#br0" timeOffset="175426.3225">14015 9922 0,'0'0'0,"24"0"15,-24 25 1,25-1-16,-25 1 15,25 0-15,-25 25 16,25-25-16,-25 24 16,25-24-16,-25 25 15,0-26-15</inkml:trace>
  <inkml:trace contextRef="#ctx0" brushRef="#br0" timeOffset="175812.3114">13990 10393 0,'0'0'0,"-25"0"0,0 0 16,0 0-16,1 0 15,48 0 17,1 0-32,0 0 15,0 0-15,0 0 16,24 0-16,-24 0 15,25 0-15,-26 0 16,26 25-16,-25-25 16,0 0-16,-25 25 15,24 0 1,-24-1-16,0 1 16,0 0-16,-24 0 15,24 0-15,-25-1 16,25 1-16,-25 0 15,0 0-15,0-25 16,1 25-16,-1-25 16,0 0-16,25-25 15,-25 25-15,25-25 16</inkml:trace>
  <inkml:trace contextRef="#ctx0" brushRef="#br0" timeOffset="176057.6331">13990 10468 0,'0'0'0,"0"24"31,0 1-31,0 0 16,0 0 0,-25 24-16,25-24 15,0 25-15,0-25 0,-25-1 16,25 1-16,0 0 15,0 0 1,0-50 15,0 0-15</inkml:trace>
  <inkml:trace contextRef="#ctx0" brushRef="#br0" timeOffset="180210.13">15255 10195 0,'25'0'93,"-25"25"-77,24-25 0,-24 24-16,25 1 31</inkml:trace>
  <inkml:trace contextRef="#ctx0" brushRef="#br0" timeOffset="180472.4165">15255 10443 0,'0'25'31</inkml:trace>
  <inkml:trace contextRef="#ctx0" brushRef="#br0" timeOffset="185032.8246">15304 10418 0,'-24'0'63,"48"0"156,-24 25-188,25-25-15,-50 0 62</inkml:trace>
  <inkml:trace contextRef="#ctx0" brushRef="#br0" timeOffset="187336.1841">17264 9723 0,'0'-24'16,"-25"48"62,50 1-62,0 0-1,-25 0-15,0 0 16,25-1-16,-25 1 16,0 0-16</inkml:trace>
  <inkml:trace contextRef="#ctx0" brushRef="#br0" timeOffset="187729.1417">17115 10046 0,'0'0'0,"25"0"31,0 25-16,0-25-15,-1 0 16,1 25-16,0-25 16,0 0-1,0 24-15,-1-24 0,1 0 16,-25 25-16,25-25 16,-25 25-1,-25 0-15,25 0 0,-25-1 16,25 1-16,0 25 15,-24-25-15,24-1 16,-25-24-16,50 25 16,-1-25-1,1-25 1,0 1 0,0 24-1,-25-25-15,0 0 16</inkml:trace>
  <inkml:trace contextRef="#ctx0" brushRef="#br0" timeOffset="187960.0259">17462 9847 0,'25'0'15,"0"0"1,0 25 0,0-25-16,0 0 15,-1 25-15,1-25 16,0 25-16,0-25 16</inkml:trace>
  <inkml:trace contextRef="#ctx0" brushRef="#br0" timeOffset="188177.479">17462 10096 0,'0'0'0,"-24"24"0,-1 1 16,0-25-16,50 25 31,0-25-31,-1-25 16,26 25-16,0 0 15,-25 0-15,24-25 16,-24 25-16,25 0 16,-26 0-16</inkml:trace>
  <inkml:trace contextRef="#ctx0" brushRef="#br0" timeOffset="188424.8239">17438 9823 0,'0'0'0,"24"0"31,-24 24-31,25 1 16,-25 0-1,25 0-15,-25 24 0,25 1 16,-25-25-16,-25 25 15,25-26 1,0 26-16,-25-25 16,25 0-16</inkml:trace>
  <inkml:trace contextRef="#ctx0" brushRef="#br0" timeOffset="188778.8814">17562 9624 0,'0'0'0,"0"50"32,0-25-32,25 24 15,-25 26-15,0-1 16,24 0-16,-24 1 15,0 24-15,0 25 16,0-25-16,0 25 16,0 0-16,0-24 15,0-1-15,0 0 16,0 0-16,0-24 16,0-26-1,0 1-15,0-25 16,25-75 15,-50 25-31,25-24 16</inkml:trace>
  <inkml:trace contextRef="#ctx0" brushRef="#br0" timeOffset="189041.1917">18231 9897 0,'0'25'47,"25"0"-47,-25-1 16,25 1-1,-25 0-15,0 0 32,0 0-32,25-25 15</inkml:trace>
  <inkml:trace contextRef="#ctx0" brushRef="#br0" timeOffset="189273.0817">18430 9823 0,'25'24'16,"-25"1"-1,-25 0-15,25 25 16,0-26 0,-25 26-16,0-25 0,0 25 15,1-1-15,-1 1 16,-25-1-16,25-24 15,-24 0-15,24 25 16,0-26-16</inkml:trace>
  <inkml:trace contextRef="#ctx0" brushRef="#br0" timeOffset="189664.0171">18058 10071 0,'0'0'0,"25"0"47,-25 25-31,24-25-16,1 24 15,-25 1-15,25 0 16,0 0-16,0 0 15,24-1-15,-24 1 16,0 0-16,0 0 16,24 0-16,-24-1 15,25 1-15,-1-25 16,-24 25-16,0-25 16,25 0-16,-26 0 15,1 0-15,0 0 16,0 0-16,-25-25 15,25 25 1,-50 0 0,0-25-16</inkml:trace>
  <inkml:trace contextRef="#ctx0" brushRef="#br0" timeOffset="190400.0763">19447 9723 0,'0'0'0,"0"25"47,25 0-47,-25 25 15,0-1-15,0 1 16,0 24-16,0 26 16,0-26-16,0 0 15,0 1-15,0-1 16,24 1-16,-24-26 16,0-24-16,0 25 15,0-26-15,25-24 47,-25-24-47,25-26 16</inkml:trace>
  <inkml:trace contextRef="#ctx0" brushRef="#br0" timeOffset="190768.0912">19372 9451 0,'0'0'0,"-24"0"16,-1 0-16,50 0 16,-25 24-1,49-24 1,-24 25-16,25 0 0,-1 0 15,1 0-15,-25-1 16,24 1 0,1 0-16,-25 0 0,0 0 15,-1-1 1,-24 1 0,0 25-16,-24-25 15,-1-1-15,-25 1 16,1 25-16,-1-25 15,0-1-15,25 26 16,1-25-16</inkml:trace>
  <inkml:trace contextRef="#ctx0" brushRef="#br0" timeOffset="191385.9489">20141 10120 0,'0'-24'32,"-24"24"-32,24-25 15,-25 0 1,25 0-1,-25 0-15,0 25 16,0-25-16,1 1 16,-1-1-16,0 25 15,-25 0 1,26 0-16,-1 25 16,0-1-16,0 1 15,0 0-15,1 0 16,-1 0-16,25 0 15,0-1-15,25 1 16,-1 0-16,26-25 16,0 25-16,-1-25 15,1 25-15,-1-1 16,-24-24-16,25 0 16,-25 25-16,-25 0 15,0 0 1,-25 0-16,-25-1 15,25-24 1,-24 0-16,24 0 16,0 0-16,0 0 15,1-24-15,24-1 16,24-25 0,1 25-16,0 1 15,25-1-15,-26 0 16,26 0-16,0-24 15,-26 24 1</inkml:trace>
  <inkml:trace contextRef="#ctx0" brushRef="#br0" timeOffset="191808.8673">20265 9823 0,'0'0'0,"25"0"47,-25 24-47,0 1 16,25 0-16,-25 0 15,0 24-15,0-24 16,0 25-16,0 0 16,0-26-1,25 26-15,-25 0 0,25-26 16,-1 1-16,-24 0 15,25 0 1,-25 0-16,25-1 0,-25 1 16,25-25-1,-25 25 1,-25-25 31,25 25-47,-25-25 15,0 0-15,1 25 16,-1-25-16,-25 24 16,25-24-16,1 0 15,-1-24-15,0 24 16</inkml:trace>
  <inkml:trace contextRef="#ctx0" brushRef="#br0" timeOffset="192036.259">20315 9996 0,'0'-25'0,"25"25"31,0 0-31,-1 0 16,26 0-16,-25 0 15,0 0-15,-25 25 16,24-25-16,1 0 16</inkml:trace>
  <inkml:trace contextRef="#ctx0" brushRef="#br0" timeOffset="192280.6058">20762 10592 0,'0'0'0,"0"24"16,-25-24 31</inkml:trace>
  <inkml:trace contextRef="#ctx0" brushRef="#br0" timeOffset="203983.9603">23242 9550 0,'0'0'0,"0"25"141,0-1-141,0 26 15,0-25-15,-25 49 16,25 1-16,-25-1 16,25 0-16,-24 1 15,24 24-15,-25-24 16,25-1-16,-25 0 15,25 1-15,-25-1 16,25-24 0,0-1-16,-25 1 0,25-25 15,0 0-15,0-1 16,-24-48 31,24-1-47</inkml:trace>
  <inkml:trace contextRef="#ctx0" brushRef="#br0" timeOffset="204448.8762">23118 9599 0,'0'-24'0,"0"48"47,25-24-47,0 25 15,24 0-15,-24 0 16,25 0-16,-26-1 16,26 1-16,0 0 15,-26 0-15,1 0 16,0-1-16,0-24 16,0 25-16,-25 0 15,-25 0 1,0 0-1,0-1-15,-24 1 16,24 0-16,-25 0 16,25 0-16,1-25 15,-1 25-15,0-25 16,0 24-16</inkml:trace>
  <inkml:trace contextRef="#ctx0" brushRef="#br0" timeOffset="204920.6143">23713 10096 0,'25'24'31,"-25"1"-16,0 0 1,0 0 0,0 0-16,0-1 0,0 1 15,0 0 1,25 25-16,-25-26 16,0 1-16,25 0 15,-25 0 1,24 0-1,1-1 1,0-24 15,-50 0 1,0 25-17,1-25-15,-1 0 16,0 0-16,0 0 15,0 0-15,1 0 16,-26 0 0,25 0-16,25-25 0,-25 25 15</inkml:trace>
  <inkml:trace contextRef="#ctx0" brushRef="#br0" timeOffset="205114.1197">23688 10244 0,'0'-24'0,"25"-1"15,0 25 1,0 0 0,0 0-16,-1 0 15,1 0-15,0 0 16,0 0-16</inkml:trace>
  <inkml:trace contextRef="#ctx0" brushRef="#br0" timeOffset="205744.9182">24036 10046 0,'0'0'0,"25"0"47,-25 25-47,24-25 16,1 25-16,-25-1 15,25 1 1,0 0-1,-25 0 1,0 0-16,0-1 16,-25-24-16,25 25 15,-25-25-15,25 25 16,-25-25 0,1 25-1,-1-25 16,50 0-15,-1 0 0,1 0-1,0 0 1,0 0-16,0 25 16,-1-25-16,1 0 15,0 24-15,0 1 16,-25 0-1,0 0-15,0 0 16,-25-1 0,25 1-1,-25-25-15,0 25 0,1-25 16,-1 25-16,0-25 16,0 0-1,25 25-15,-25-25 16,25-25-16,-24 25 15</inkml:trace>
  <inkml:trace contextRef="#ctx0" brushRef="#br0" timeOffset="206201.7478">25152 9996 0,'-25'0'0,"50"25"78,0-25-62,0 25-1,-1-25-15,1 0 16,0 0-16,0 25 16,0-25-16,-1 0 15</inkml:trace>
  <inkml:trace contextRef="#ctx0" brushRef="#br0" timeOffset="206648.5261">24929 10368 0,'25'0'63,"-1"0"-48,-24-24-15,25 24 16,0 0-1,0-25-15,24 25 0,-24 0 16,25 0-16,-1 0 16,-24 0-1,25 0-15,-1 0 0,1 0 16,-25 0-16,0 0 16,24 0-1,-24 0 1,0 0-16,-50 0 31,0-25-31</inkml:trace>
  <inkml:trace contextRef="#ctx0" brushRef="#br0" timeOffset="207522.7102">26268 9996 0,'0'0'0,"25"0"63,-25 25-48,0 0 1,0 0-1,0 0-15,0-1 16,0 26-16,0-25 16,0 0-16,0 24 15,0-24-15,0 0 16,0 0 0,25-50 30,0 0-30,-25 0-16</inkml:trace>
  <inkml:trace contextRef="#ctx0" brushRef="#br0" timeOffset="207848.343">26615 9823 0,'-24'24'15,"24"1"1,0 0 0,0 0-16,0 0 15,0 24-15,24 1 16,-24-25-16,0 24 15,0 1-15,0 0 16,0-26-16,0 1 16,25 0-16,-25 0 15,0 0-15,0-50 47</inkml:trace>
  <inkml:trace contextRef="#ctx0" brushRef="#br0" timeOffset="208329.5687">26913 10170 0,'0'-25'16,"0"0"15,25 25-15,0-24-1,-25-1-15,24 0 16,1 25 0,-25-25-1,25 25-15,0 0 16,0 25-1,0-25 1,-25 25-16,24-25 16,1 25-1,0-1 1,0 1 0,0-25-1,-1 0 1,1-25-1,0 25 1,0-24 0,-25-1-16,25 0 15,-25 0 1,0 0 0</inkml:trace>
  <inkml:trace contextRef="#ctx0" brushRef="#br0" timeOffset="208832.7737">27657 9847 0,'0'0'0,"-25"0"32,1 25-1,24 25-15,0-25-16,0 24 15,0-24-15,0 25 16,0-25-16,0 24 15,0-24-15,0 0 16,0 0-16,0-1 16,24-48 31</inkml:trace>
  <inkml:trace contextRef="#ctx0" brushRef="#br0" timeOffset="209528.4909">28054 9376 0,'-25'0'0,"25"25"32,0 0-17,0 0-15,0-1 16,0 26-16,0 0 16,0-1-16,0 26 15,-25-26-15,25 26 16,-24-1-16,-1 0 15,0-24-15,0 25 16,0-26-16,1 1 16,24-1-16,0 1 15,-25-25-15,25 24 16,25-24 0,-1 0-16,1 0 15,25-50 1,-25 25-1,-1 0-15,1-25 16,0 0-16,0 25 16,0-24-16,0-1 15,-1 0-15,-24 0 16,25 0-16,-25 1 16,0-1-16,0 0 15,0 0 1,0 0-1,0 1-15,-25-1 16,1 25 0,24-25-1,-25 25-15,0 0 16,0 0 0,0 0-16,0 25 15,1-25-15,-1 25 16,0-25-1,0 24 1</inkml:trace>
  <inkml:trace contextRef="#ctx0" brushRef="#br0" timeOffset="242672.0601">10666 12353 0</inkml:trace>
  <inkml:trace contextRef="#ctx0" brushRef="#br0" timeOffset="243912.7567">10716 12378 0,'0'24'203,"24"1"-156,1-25-31,-25 25-16,0 0 31,25 0-15,-25-1 15,25-24-31,-25 25 16,0 0-1,25 0-15,-25 0 16,24-25-1,-24 24-15,25-24 16,-25 25-16,0 0 31,25-25-31,-25 25 16,25 0 0,0-1-1,-1-24 1,-24 25-1,-24-25 17,-1 25-32,0 0 15,0-25 1,25 25-16,-25-25 16,1 0-16,-1 24 15,0-24 1,0 25-16,0-50 15,1 1 17</inkml:trace>
  <inkml:trace contextRef="#ctx0" brushRef="#br0" timeOffset="244192.0099">10790 12452 0,'25'-25'31,"0"25"-16,-1 0 1,1 0-16,0 0 16,0 0-16,0 0 15,-1 0-15,1 0 16</inkml:trace>
  <inkml:trace contextRef="#ctx0" brushRef="#br0" timeOffset="245168.598">10666 13047 0,'0'0'0,"-25"0"15,0 0-15,1-25 0,-1 1 16,0-1-16,25 0 16,-25 0-1,0 0-15,25-24 0,-24 24 16,24-25-16,0 26 15,-25-26-15,25 0 16,0 1-16,-25-1 16,25 25-16,0-24 15,0 24-15,0-25 16,25 26-16,-25-1 16,25-25-1,-1 25-15,1 1 16,0-1-16,25 0 15,-1 0-15,-24 0 16,25 25-16,-26-25 16,26 25-1,0-24-15,-26 24 0,26 0 16,0 0-16,-1 0 16,-24 0-16,25 24 15,-1-24-15,-24 25 16,25 0-16,-25 0 15,24 0-15,-24 0 16,0 24-16,0 1 16,-1-1-16,-24-24 15,25 50-15,-25-26 16,0 1-16,-25-1 16,25 1-16,-24 24 15,-1-49-15,0 25 16,0-1-16,0-24 15,-24 0-15,24-25 16,0 25 0,-25-25-16,1 25 15,-1-25-15,25 0 16,-24-25-16,24 25 16,0 0-16,0 0 15,1 0-15,-1 0 16,0-25-1,0 25 1,0-25 0,1 0-1</inkml:trace>
  <inkml:trace contextRef="#ctx0" brushRef="#br0" timeOffset="246353.5443">12353 11981 0,'0'24'47,"0"1"-32,0 0-15,0 0 16,0 0-16,0-1 16,0 1-1,0 0-15,0 0 31,25-50 1,-25 0-17,24 0 1,1 1-16,0-1 16,0 0-16,0 25 15,-25-25-15,24 25 16,1 0 31,-25 25-47,25 0 31,0-25 0,-25-25-15</inkml:trace>
  <inkml:trace contextRef="#ctx0" brushRef="#br0" timeOffset="246577.9448">12750 11906 0,'-25'25'16,"25"0"-1,0 0 1,0-1-16,0 1 15,0 0 1,25-25-16,-25 25 16,24 0-16,-24-1 15,25-24 1,-25 25-16,25-25 16</inkml:trace>
  <inkml:trace contextRef="#ctx0" brushRef="#br0" timeOffset="247012.3678">12328 12303 0,'25'0'16,"0"0"-16,-1 0 15,26 0-15,-25 0 16,24 0-16,-24 25 16,25-25-16,-25 0 15,-1 0-15,1 25 16,-50-25 0,1 0-1,-26 25 1,25-1-16,0-24 15,1 0-15,24 25 16,-25-25 0,50 0 31,-1 0-47,1 0 15,0 0 1,0 0-16,0 25 15</inkml:trace>
  <inkml:trace contextRef="#ctx0" brushRef="#br0" timeOffset="247378.3972">12278 12601 0,'0'0'0,"-49"0"0,-1 25 15,25-25-15,0 24 16,1-24-1,48 0 1,1 0 0,0-24-16,25 24 15,24-25-15,-24 25 16,24-25-16,1 25 16,-1-25-16,-24 25 15,24 0-15,-24 0 16,-1 0-16,-24 25 15,25 0-15,-26-25 16,1 25-16,0 24 16,0-24-1,-50 0-15,25 0 16,-25-1-16,25 1 16,-25-25-16,1 25 15,-1-25 1,0-25-16,-25 25 15,26 0-15</inkml:trace>
  <inkml:trace contextRef="#ctx0" brushRef="#br0" timeOffset="247624.7288">12576 12402 0,'0'-24'0,"-25"24"31,50 24-15,-25 26-1,25-25-15,-25 24 16,25 1-16,-1 0 16,-24-1-16,0 1 15,0-1-15,0-24 16,0 0-16,-24 0 15</inkml:trace>
  <inkml:trace contextRef="#ctx0" brushRef="#br0" timeOffset="247809.7423">12427 12725 0,'-25'-25'0,"50"50"31,-25 0-15,25-1-16,-25 1 16,0 0-16,0 0 15,0 0 1</inkml:trace>
  <inkml:trace contextRef="#ctx0" brushRef="#br0" timeOffset="248040.1246">13295 12254 0,'0'0'0,"25"0"15,0 0 1,0 0-16,0 24 15,-1-24-15,-24 25 16,25-25-16,0 25 31</inkml:trace>
  <inkml:trace contextRef="#ctx0" brushRef="#br0" timeOffset="248344.3225">13122 12526 0,'0'0'0,"0"25"0,24-25 47,26-25-47,-25 25 15,25 0-15,-1-24 16,-24 24-16,25 0 15,-1-25-15,-24 25 16,25-25-16,-26 25 16,1 0-1,-50 0 17,1 0-17</inkml:trace>
  <inkml:trace contextRef="#ctx0" brushRef="#br0" timeOffset="248560.7578">13618 12030 0,'0'0'0,"0"25"16,25-25-1,-25 25-15,24 0 16,-24-1-16,25 1 16,0 0-1,0 0 1</inkml:trace>
  <inkml:trace contextRef="#ctx0" brushRef="#br0" timeOffset="248728.8207">13891 12129 0,'0'0'16,"-25"25"-16,0 0 15,0 0 1</inkml:trace>
  <inkml:trace contextRef="#ctx0" brushRef="#br0" timeOffset="248969.1719">13568 12328 0,'0'0'0,"25"0"31,0-25-31,0 25 15,-1 0-15,26 0 16,-25-25-16,0 25 16,24-24-16,-24 24 15,0 0-15,0-25 16,-1 25-16,1 0 16,-25-25-1</inkml:trace>
  <inkml:trace contextRef="#ctx0" brushRef="#br0" timeOffset="249440.9104">13618 11757 0,'0'0'0,"0"25"31,25 0-15,-25 0-16,24 24 15,1-24-15,-25 50 16,25-26-16,0 26 16,-25-26-16,25 26 15,-25-26-15,24 26 16,-24-26-1,0-24-15,0 25 0,0-25 16,0-1 0,0-48-1,-24-1 1,24 0-16,0 0 16,-25 25-16,25-25 15,-25 25 1,0 0-1,25 25 1,-25-25-16,25 25 16,-24 0-16,24 0 15,-25-25 1</inkml:trace>
  <inkml:trace contextRef="#ctx0" brushRef="#br0" timeOffset="249600.4827">13791 12353 0,'0'0'0,"25"0"15,0 25-15,0-25 16,0 0-16,-25 24 16,24-24-1,-24 25-15,25-25 0</inkml:trace>
  <inkml:trace contextRef="#ctx0" brushRef="#br0" timeOffset="249872.7558">13568 12601 0,'0'0'0,"25"0"31,0 0-31,24 0 16,-24 0-16,25 0 15,-1-25-15,-24 25 16,25 0-16,-25-25 16,-1 25-16,1 0 15,0 0-15</inkml:trace>
  <inkml:trace contextRef="#ctx0" brushRef="#br0" timeOffset="250122.1202">13717 12427 0,'0'25'15,"25"0"-15,-25 0 16,25 24 0,-25-24-16,0 0 15,0 0 1,0 24-16,-25-24 16,25 25-16,0-26 15,-25 1-15,25 0 16,-25-25-16,25 25 15</inkml:trace>
  <inkml:trace contextRef="#ctx0" brushRef="#br0" timeOffset="250328.5613">13816 12725 0,'0'0'0,"25"0"16,-25 25-1,25-25-15,0 24 16,-1 1-1,1 0-15,0 0 16,0-25-16,0 25 16,-1-25-1,1 24 1,-25-48-16</inkml:trace>
  <inkml:trace contextRef="#ctx0" brushRef="#br0" timeOffset="250600.8221">14213 12278 0,'25'0'47,"0"-24"-47,24 24 16,-24 0-16,25 0 15,-25 0-15,-1 0 16,1-25-16,0 25 16,-25-25-1</inkml:trace>
  <inkml:trace contextRef="#ctx0" brushRef="#br0" timeOffset="251080.5398">14163 11857 0,'0'0'0,"25"0"16,0 24 0,0 1-1,0 0-15,-25 25 16,24-1-16,1 1 16,0 24-16,-25 1 15,25-1-15,-25 1 16,25-1-16,-25 0 15,0-24-15,0 0 16,25-1-16,-25-24 16,0 0-16,0 0 15,-25-25 1,25-25 0,-25 0-16,0 0 15,0 0-15,0 1 16,1-1-16,-1 0 15,25 0 17,25 25-32,-25-25 15,24 1-15,1-1 16,0 0-16,0 0 16,-25-24-16</inkml:trace>
  <inkml:trace contextRef="#ctx0" brushRef="#br0" timeOffset="251432.5978">14560 11683 0,'0'0'0,"0"-25"0,0 0 16,25 50 0,0 0-1,-25 0 1,0 0-1,0-1-15,0 1 0,0 0 16,0 0-16,0 0 16,0-1-1,25-24-15,-25 25 16,25-25 0,-1 0-1,1 25 1,0 0 15,-50-25-31,25 25 16,-25-1-16,1 1 15,-1 0-15,0 0 16</inkml:trace>
  <inkml:trace contextRef="#ctx0" brushRef="#br0" timeOffset="251705.9354">14511 12129 0,'25'-24'15,"-25"48"1,24-24-16,-24 25 16,25 0-1,-25 25-15,25-25 16,-25-1-16,-25 26 15,25-25-15,0 24 16,0-24-16,0 0 16,0 25-16,0-26 15</inkml:trace>
  <inkml:trace contextRef="#ctx0" brushRef="#br0" timeOffset="252200.6121">14660 12129 0,'0'0'0,"0"-24"0,-25 24 16,50 0 0,-1 0-1,1 24 1,25-24-16,-25 25 15,-1-25-15,1 25 16,0 0 0,0-25-16,0 25 0,-25 0 15,-25-1-15,25 1 16,-25 0-16,-25 0 16,1 0-16,24-1 15,-49 1-15,24 0 16,0 0-16,1 0 15,-1-1-15,25-24 16,1 0-16,24 25 16,24-50 15,1 25-31,25 0 16,-1-24-16,1 24 15,0 0-15,24-25 16,-24 25-16,-26 0 15,26 0-15,-25 0 16,0 0-16,-25-25 16,-25 0-1,0 25 1,0-25-16,0 1 16</inkml:trace>
  <inkml:trace contextRef="#ctx0" brushRef="#br0" timeOffset="252440.9696">14660 12179 0,'24'25'16,"-24"0"-16,25 0 16,-25-1-16,-25 26 15,25 0-15,0-26 16,0 26-1,0 0-15,-24-1 16,24-24-16,0 25 16,-25-1-16,25-24 15,-25-25-15,25 25 16</inkml:trace>
  <inkml:trace contextRef="#ctx0" brushRef="#br0" timeOffset="252624.4778">14759 12576 0,'0'0'0,"25"0"0,24 25 15,-24-25-15,25 25 16,-26-1-16,1-24 16,0 25-16,0-25 15,0 0 1,-1 25-16,1-50 0,0 25 15</inkml:trace>
  <inkml:trace contextRef="#ctx0" brushRef="#br0" timeOffset="252840.9002">15280 11807 0,'0'0'0,"-25"-25"0,25 50 31,25 0-15,-1 0-16,-24-1 16,25 1-1,-25 0-15</inkml:trace>
  <inkml:trace contextRef="#ctx0" brushRef="#br0" timeOffset="253344.5791">15180 12179 0,'0'0'0,"-24"0"0,48 0 16,1 0 0,0 0-16,25 0 15,-26 0-15,1 25 16,25-25-16,-25 25 15,0-25-15,-1 25 16,-24-1 0,0 1-16,-24 0 15,24 0-15,-25 0 16,0-25-16,0 24 16,0 1-16,0-25 15,1 25-15,-1-25 16,0 0-16,50-25 31,0 25-31,-1-25 16,1 25-16,0 0 15,-25-24-15,25 24 16,0 0-16,-25 24 31,25 1-15,-25 0-16,0 0 15,0 0-15,24-1 16,1 26 15,0-50-31,-25 25 0,25-25 16,0 0-16,-1-25 16,1 0-1,0 0-15</inkml:trace>
  <inkml:trace contextRef="#ctx0" brushRef="#br0" timeOffset="253544.0443">15925 11683 0,'0'0'0,"-25"0"16,50 25-1,-1-25 1,1 25-16,0-25 16,0 24-16,0 1 15</inkml:trace>
  <inkml:trace contextRef="#ctx0" brushRef="#br0" timeOffset="253792.3806">15726 12229 0,'0'0'16,"-25"0"-16,1 25 0,48-25 31,1 0-15,25 0-16,-1 0 15,1-25-15,0 25 16,24-25-16,-24 25 15,-1-25-15,-24 25 16,25 0-16,-26 0 16,-24-25-16</inkml:trace>
  <inkml:trace contextRef="#ctx0" brushRef="#br0" timeOffset="254129.0258">15925 11956 0,'0'0'0,"-25"0"0,50 0 47,-25 25-47,24-1 15,-24 1 1,25 25-16,-25-1 0,25 26 15,-25-1-15,0 1 16,0 24-16,0-25 16,25 26-16,-25-26 15,0 0 1,0-24-16,0 0 16,0-1-16,0-24 15,-25-25 1,25-25-1,-25-24-15</inkml:trace>
  <inkml:trace contextRef="#ctx0" brushRef="#br0" timeOffset="254296.561">15875 12402 0,'0'0'0,"-25"0"15,25 25 1,0 0-1,0 0 1,0 0 0,0-1-1</inkml:trace>
  <inkml:trace contextRef="#ctx0" brushRef="#br0" timeOffset="254511.9852">16049 12328 0,'0'0'0,"0"25"0,24-25 15,1 25 1,0-25-16,-25 24 16,25-24-16,-25 25 15,25-25-15,-25 25 16</inkml:trace>
  <inkml:trace contextRef="#ctx0" brushRef="#br0" timeOffset="254744.3877">16272 12105 0,'25'-25'0,"-25"50"15,24-1 1,-24 1 0,25 0-16,-25 0 15,0 25-15,0-26 16,0 1-16,0 0 16,-25 0-1,25 0-15,0-1 16</inkml:trace>
  <inkml:trace contextRef="#ctx0" brushRef="#br0" timeOffset="255296.4376">16297 11881 0,'0'0'0,"0"-24"16,24 48 15,-24 1-15,25-25-16,0 25 15,0 0-15,-25 0 16,25-25-16,0 24 16,-1 1-16,-24 0 15,25-25 1,-25 25-16,0 0 0,-25-1 15,25 1-15,-24 0 16,-1 0 0,0 0-16,0 0 15,0-1-15,0 1 16,25 0-16,-24 0 16,-1-25-16,25 25 15,25-25 1,-1 0-1,1 0-15,0 0 16,0 0-16,0 0 16,0 0-1,-25 24-15,24-24 16,-48 25-16,24 0 16,-25 0-1,25 0-15,-25-1 16,25 1-16,-25-25 15,25 25-15,-25-25 16,25 25-16,-25-25 31</inkml:trace>
  <inkml:trace contextRef="#ctx0" brushRef="#br0" timeOffset="255519.8401">16545 12452 0,'25'0'16,"-25"25"-16,0 0 15,24-25 1,-24 24-16,0 1 16,25 0-16,-25 0 15,0 0-15,0-1 31</inkml:trace>
  <inkml:trace contextRef="#ctx0" brushRef="#br0" timeOffset="255744.2407">16793 12005 0,'0'0'0,"0"25"16,-25 0-1,25 0-15,-25 24 16,25-24 0,-25 25-16,25 0 15,-24-26-15,-1 1 16,25 25-16,-25-50 15</inkml:trace>
  <inkml:trace contextRef="#ctx0" brushRef="#br0" timeOffset="255984.5975">16991 11807 0,'0'0'0,"0"-25"0,25 50 16,0 0 0,-25 0-16,25-1 15,-1 1-15,1 25 16,-25-1 0,25-24-16,-25 25 0,-25-1 15,25-24-15,-25 0 16</inkml:trace>
  <inkml:trace contextRef="#ctx0" brushRef="#br0" timeOffset="256384.528">16793 12278 0,'0'0'0,"-50"0"0,25 0 15,1 0 1,48 25 15,1-25-31,0 0 16,0 0-16,24 0 15,-24 0-15,25 0 16,-1 0 0,1 0-16,0 25 0,-26-25 15,1 25-15,0-25 16,0 25-16,0-1 15,-25 1-15,0 0 16,0 0-16,-25 24 16,25-24-16,-25 0 15,0 0-15,25 0 16,-25-1-16,-24-24 16,24 25-16,-25-25 15,26 25 1,-1-25-16,-25 0 15,50-25-15,-25 25 16</inkml:trace>
  <inkml:trace contextRef="#ctx0" brushRef="#br0" timeOffset="256595.9782">16892 12353 0,'0'0'0,"25"25"47,-25-1-47,0 1 16,-25 25-16,25-25 15,0-1-15,-25 26 16,25-25-16,0 0 16,0-1-1</inkml:trace>
  <inkml:trace contextRef="#ctx0" brushRef="#br0" timeOffset="256800.4304">17760 12129 0,'0'0'0,"0"25"31,25 0-15,-25 0-1</inkml:trace>
  <inkml:trace contextRef="#ctx0" brushRef="#br0" timeOffset="256967.982">17735 12452 0,'0'0'0,"-24"0"16,48 25-1,-48 0 17</inkml:trace>
  <inkml:trace contextRef="#ctx0" brushRef="#br0" timeOffset="281328.9229">20141 11633 0,'0'25'47,"25"-25"0,-25 25-47,25 0 15,-25 0-15,0-1 16,0 26-16,0 0 16,0 24-16,0 0 15,0 1-15,0-1 16,-25 26-16,25-26 16,0 0-16,0 26 15,0-51-15,0 26 16,0-26-16,0 1 15,0-1-15,0-24 16,0 0-16,-25 0 16,25-50-1,0 0 1,-24 0-16,24 1 16</inkml:trace>
  <inkml:trace contextRef="#ctx0" brushRef="#br0" timeOffset="281760.2653">20191 11733 0,'0'24'16,"25"1"-1,0-25-15,-1 25 16,26 0-16,0-25 16,-1 49-1,-24-49-15,0 25 16,-25 0-16,25 0 15,-25 0 1,0-1-16,-25 1 0,0 0 16,0 0-1,0 0-15,-24-1 16,24 1-16,0-25 16,0 25-16,1-25 15,-1 25-15,0 0 16</inkml:trace>
  <inkml:trace contextRef="#ctx0" brushRef="#br0" timeOffset="282185.1425">20687 12179 0,'-25'0'16,"25"25"-16,-25-25 15,25 25-15,0 0 16,0-1 0,0 1-16,0 0 15,0 0 1,0 0-16,0-1 15,0 1-15,25 0 16,-25 0 0,25 0-1,0-1-15,0 1 16,0 0 0,-50-25 30,25 25-46,-25-25 16,0 0-16,0 0 16,0 0-16,1 0 15,-1 0 1</inkml:trace>
  <inkml:trace contextRef="#ctx0" brushRef="#br0" timeOffset="282408.5583">20588 12278 0,'25'0'32,"-1"0"-17,1 0 1,0 0-1,0 0-15,0 0 16,0 0-16,-1 0 16</inkml:trace>
  <inkml:trace contextRef="#ctx0" brushRef="#br0" timeOffset="282857.3594">20960 12105 0,'0'24'47,"25"-24"-47,-25 25 16,0 0-16,-25 0 15,25 0-15,0 24 16,-25 1 0,25-25-16,0 24 15,0-24-15,0 0 16,0 0-16,0 0 16,0-1-16,25-24 15,25 25 16,-26-50-31,1 25 16,25 0-16,-25-24 16,24 24-1,-24 0-15,25-25 0,-26 25 16,1 0 0,0 0-16,-50-25 31</inkml:trace>
  <inkml:trace contextRef="#ctx0" brushRef="#br0" timeOffset="283152.5695">21158 12229 0,'0'25'15,"25"-1"1,-25 1-16,0 0 16,0 25-16,0-26 15,0 26 1,0 0-16,0-1 16,25-24-16,-25 25 15,25-26-15,-25 1 16,0 0-1,-25-50 17</inkml:trace>
  <inkml:trace contextRef="#ctx0" brushRef="#br0" timeOffset="283864.6803">23192 11956 0,'0'0'0,"0"25"15,-24-25 1,48 0-1,-24 24-15,25-24 16,0 25 0,0-25-16,24 0 15,-24 25-15,0-25 16,0 0-16,0 0 16,-1 0-16,1 0 15</inkml:trace>
  <inkml:trace contextRef="#ctx0" brushRef="#br0" timeOffset="284512.4553">23044 12402 0,'24'0'125,"1"0"-109,-25-24-16,25 24 15,0 0-15,24 0 16,-24-25-16,0 25 15,25 0-15,-26 0 16,26 0-16,-25 0 16,0 0-16,24 0 15,-24-25-15,0 50 16,24-50-16,-24 50 16,0-25-16,0 0 15,0 0-15,-1-25 16,1 25-16,0 0 31,-25 25-31,25-25 16,0 0-1,-25-25 63,-25 25-78,0 0 16</inkml:trace>
  <inkml:trace contextRef="#ctx0" brushRef="#br0" timeOffset="292784.0684">10542 14188 0,'0'0'0,"0"25"16,25 0 0,-50-25-16,25 25 15,0-1-15,0 1 16,-25 0-16,0 25 15,25-25-15,-24 24 16,24 1-16,-25-1 16,0 1-1,25 0-15,-25-26 0,25 26 16,0 0-16,0-1 16,25-24-16,-25 0 15,25 0-15,24-25 16,-24 24-16,0-48 15,25 24-15,-26 0 16,1-25-16,-25 0 16,25-25-16,-25 26 15,0-1-15,-25 0 16,25-25 0,-25 50-16,1-24 15,-1-1-15,0 25 16,0 0-16,0 0 15,1 25-15,-1-25 16,0 0-16,0 24 16,0-24-16</inkml:trace>
  <inkml:trace contextRef="#ctx0" brushRef="#br0" timeOffset="293345.5677">10170 14932 0,'0'0'16,"-25"-24"-16,-24-1 16,24-25-16,0 1 15,25-26-15,-25 1 16,25-1-16,0 1 16,0-25-16,25 24 15,0 26-15,0-26 16,24 26-16,1 24 15,24-25-15,1 50 16,-1-25-16,25 25 16,0 0-16,1 25 15,-26 0-15,0 25 16,-24-1 0,0 50-16,-26-24 0,1 24 15,-25 0-15,0-24 16,-25 24-16,25-49 15,-49 24-15,-1 0 16,1-49-16,-26 25 16,26-25-1,-26-1-15,1 1 0,-1-25 16,26 0-16,-1-25 16,1 25-16,-1-24 15</inkml:trace>
  <inkml:trace contextRef="#ctx0" brushRef="#br0" timeOffset="294048.2147">11683 14163 0,'0'25'47,"0"0"-47,-25 0 16,25 24-16,-25-24 15,25 25-15,-24 0 16,24-1-16,-25 1 15,25-25 1,0 24-16,-25-24 16,25 0-16</inkml:trace>
  <inkml:trace contextRef="#ctx0" brushRef="#br0" timeOffset="294260.6883">11807 14064 0,'25'25'16,"0"25"0,-1-26-1,1 26-15,0-25 16,-25 24-16,25 1 15,-25 0-15</inkml:trace>
  <inkml:trace contextRef="#ctx0" brushRef="#br0" timeOffset="294616.7352">11683 14585 0,'0'0'0,"-50"0"0,26 0 16,-1 0-1,0 0-15,50 25 16,0-50 0,-1 25-16,26 25 15,0-25-15,-1 0 16,-24 0-16,25 0 16,-1 25-16,-24-25 15,25 25-15,-26-25 16,1 24-1,-50 1-15,25 0 16,-24 0-16,24 0 16,-25-1-16,0-24 15,0 25-15,-24 0 16,24-25-16,-25 25 16,25-25-16,1 0 15,-1 0-15,25-25 16,-25 0-16</inkml:trace>
  <inkml:trace contextRef="#ctx0" brushRef="#br0" timeOffset="294808.2235">11733 14585 0,'0'0'0,"24"0"31,-24 25-31,0 0 16,0 0-16,25-1 15,-25 1-15,0 0 16,0 0-16,0 0 16,0-1-1</inkml:trace>
  <inkml:trace contextRef="#ctx0" brushRef="#br0" timeOffset="295016.6655">12353 13990 0,'0'0'0,"0"25"31,25-1-31,-25 1 0,0 0 15,0 0-15,-25 0 16</inkml:trace>
  <inkml:trace contextRef="#ctx0" brushRef="#br0" timeOffset="295504.8679">12278 14387 0,'0'0'0,"0"25"16,0-1-1,25-24 1,0 25 0,0-25-16,0 25 15,-1 0-15,1-25 16,-25 25-16,25-25 16,-50 24-16,25 1 15,-25 0-15,1-25 16,24 25-1,-25-25 1,25 25 15,25-25-15,-1 0 0,-24 24-1,25-24-15,-50 25 16,1 0-1,-1 0 1,0-25 0,25 25-16,-25-25 15,0 0-15,25 24 16,0-48 0,25-1-1,0 0-15,0 0 16,0 0-16,24 1 15,-24-1-15</inkml:trace>
  <inkml:trace contextRef="#ctx0" brushRef="#br0" timeOffset="296040.4621">12650 14015 0,'0'0'16,"25"24"15,0-24-15,-25 25 0,25 0-16,0-25 15,-1 25-15,1 0 16,-25-1-16,0 1 15,0 0-15,0 0 16,-25 0-16,25-1 16,-24 1-1,24 0 1,0 0 0,24 0-1,1-25 1,0 25-16,25-25 15,-26 0 1,1 24-16,0-24 0,0 0 16,0 25-16,-25 0 15,-25-25 1,25 25-16,-25 0 16,0-1-16,-24-24 15,24 25 1,-25-25-16,25 25 0,1-25 15,-1 0-15,0 0 16,0-25 0,0 25-16,25-25 15</inkml:trace>
  <inkml:trace contextRef="#ctx0" brushRef="#br0" timeOffset="296368.5838">12675 14387 0,'25'25'63,"-25"-1"-63,0 26 16,0-25-16,0 24 15,25 1-15,-50 0 16,50 24-16,-25 0 15,0 1-15,25-1 16,-25-24-16,24 24 16,-24-24-16,25-1 15,-25 1-15,-25 0 16,25-26-16,0 1 16,25-50 15,-25-24-16</inkml:trace>
  <inkml:trace contextRef="#ctx0" brushRef="#br0" timeOffset="296640.8567">13345 13940 0,'0'0'0,"0"25"32,25-25-17,0 0-15,24 25 0,-24-25 16,0 25-16,24-25 15,-49 24 1,25 1-16</inkml:trace>
  <inkml:trace contextRef="#ctx0" brushRef="#br0" timeOffset="296880.7457">13295 14387 0,'0'0'0,"-49"0"0,49 25 16,25-25 15,24-25-31,-24 25 16,25 0-16,-1-25 16,1 25-16,-1 0 15,1-25-15,0 25 16,-26 0-16,26 0 15</inkml:trace>
  <inkml:trace contextRef="#ctx0" brushRef="#br0" timeOffset="297232.804">13395 14139 0,'0'0'0,"24"24"31,1 26-15,-25-25 0,25 24-16,-25 1 15,25 0-15,-25 24 16,0-24-16,0 24 15,0 1-15,0-26 16,25 26-16,-25-26 16,0-24-16,0 25 15,0-26-15,0 1 16,-25-50 0,0 1-1,25-26 1</inkml:trace>
  <inkml:trace contextRef="#ctx0" brushRef="#br0" timeOffset="297432.2888">13370 14461 0,'-25'0'31,"25"25"-31,0 0 15,0 0 1,0-1-16,0 1 16,-25 0-16,25 0 15,0 0-15</inkml:trace>
  <inkml:trace contextRef="#ctx0" brushRef="#br0" timeOffset="297648.7319">13543 14461 0,'25'0'0,"-25"25"16,25 0 0,-25 0-16,0-1 15,0 1-15,25-25 16,-25 25-16,-25-25 15,50 25-15</inkml:trace>
  <inkml:trace contextRef="#ctx0" brushRef="#br0" timeOffset="297872.6514">13767 14263 0,'0'0'0,"0"-25"15,0 50 1,0-1 0,24 1-16,-24 0 15,0 25-15,0-25 16,0-1-16,0 26 16,0-25-16,-24 0 15,24-1-15,0 1 16</inkml:trace>
  <inkml:trace contextRef="#ctx0" brushRef="#br0" timeOffset="298442.1395">13791 14064 0,'0'0'16,"0"-25"-16,-24 1 15,48 24 1,1 24-16,-25 1 31,25 0-31,0-25 16,0 25-16,-1 0 16,-24-1-16,25 1 15,0 0-15,-25 0 16,0 0-1,-25-1-15,25 1 16,0 0 0,-25 0-16,1 0 15,24 0-15,-25-1 16,0 1-16,25 0 16,-25-25-16,25 25 15,0 0 1,25-25-1,0 0 1,0 0 0,-1 0-1,1 0-15,0 0 16,-25 24 0,-25-24-16,25 25 15,-25 0-15,25 0 16,-24 0-1,-1-1-15,0 1 16,0 0-16,0 0 16,1-25-16,24 25 15,-25-25-15</inkml:trace>
  <inkml:trace contextRef="#ctx0" brushRef="#br0" timeOffset="298664.5238">13990 14660 0,'25'0'0,"-25"24"16,24 1 0,1 0-16,0-25 15,-25 25-15,25-25 16,-25 25-16,25-25 15,-25-25 17,-25 25-32</inkml:trace>
  <inkml:trace contextRef="#ctx0" brushRef="#br0" timeOffset="299344.7277">14560 14114 0,'0'-25'16,"0"50"-1,-24-25 1,24 25-16,0 24 15,-25-24-15,25 0 16,0 24-16,-25-24 16,25 25-16,-25 0 15,25-26-15,-25 1 16,25 0-16,0 0 16</inkml:trace>
  <inkml:trace contextRef="#ctx0" brushRef="#br0" timeOffset="299578.1103">14833 13965 0,'25'-25'0,"0"50"31,-25 0-15,25 0-16,-25-1 16,24 26-16,-24 0 15,25-26-15,0 26 16,-25 0-16,-25-26 16</inkml:trace>
  <inkml:trace contextRef="#ctx0" brushRef="#br0" timeOffset="299960.0728">14610 14461 0,'0'0'0,"-25"25"0,0-25 16,25-25-16,25 25 31,0-25-31,0 25 15,24 0-15,1 0 16,0 25-16,-1-25 16,1 0-16,-1 0 15,-24 25-15,25-25 16,-25 25-16,-1 0 16,1-25-16,-25 24 15,0 1 1,-25 0-16,25 25 0,-24-26 15,-1 1-15,0 0 16,0 0 0,0-25-16,1 25 0,-1-25 15,0 24-15,-25-24 16,26-24-16,-1 24 16,25-25-16</inkml:trace>
  <inkml:trace contextRef="#ctx0" brushRef="#br0" timeOffset="300224.366">14709 14436 0,'-25'25'16,"25"0"-1,-24 0-15,24 24 16,0-24-16,-25 25 15,25-1-15,0-24 16,0 0-16,0 0 16,-25 0-16,50-1 15,-25 1-15,-25-25 16,25-25 15,0 1-31</inkml:trace>
  <inkml:trace contextRef="#ctx0" brushRef="#br0" timeOffset="302408.5783">15453 14114 0,'0'0'0,"-24"0"31,48 25 0,-24-1-31,25 26 31,-25-25-31,0 0 16,0-1-16,0 1 16,0 0-16,0 0 15,0 25-15,-25-26 16,25 1-16,-24 0 15,24 0-15,-25-25 16,25 25-16,-25-1 16,25 1-16,-25-25 15,25 25-15,25 0 32,0-25-17,0 0-15,-1 0 16,1 0-16,-25 25 15,25-25-15,-25 24 16,25-24-16,-25 25 16,0 0-1,0 0-15,-25-25 0,25 25 16,0-1-16,-25-24 16,25 25-1,-25-50 1,25 1 15,25-1-31,-25 0 16,25 0-16</inkml:trace>
  <inkml:trace contextRef="#ctx0" brushRef="#br0" timeOffset="302624.0016">15652 14163 0,'0'0'0,"25"-24"31,-1 24-15,1 0-16,25 0 16,-25 0-16,24 24 15,-24-48-15,0 24 16,0 0-16</inkml:trace>
  <inkml:trace contextRef="#ctx0" brushRef="#br0" timeOffset="302880.3172">15726 13891 0,'0'0'0,"-25"0"0,50 0 47,-25 24-47,0 1 16,25 0-16,-25 25 16,0-26-16,0 26 15,0 0-15,0-1 16,-25 26-16,25-51 15,0 26-15</inkml:trace>
  <inkml:trace contextRef="#ctx0" brushRef="#br0" timeOffset="303352.5672">15677 14511 0,'0'0'0,"-25"0"15,50 0 16,-1 0-15,1 0-16,25 0 16,-25 25-1,-1-25-15,1 0 16,0 0-16,0 24 16,0-24-16,-1 0 15,-24 25-15,25-25 16,-50 25-1,25 0-15,-24 0 16,-26-1-16,25 1 16,0 0-16,1 0 15,-1-25-15,0 25 16,0-1-16,0 1 16,50-25 15,0 0-31,0 0 15,0 0-15,-1-25 16,1 25-16,25 0 16,-25 0-16,-1 0 15,1 0-15,0 0 16,0-24 0</inkml:trace>
  <inkml:trace contextRef="#ctx0" brushRef="#br0" timeOffset="303544.0534">16073 14660 0,'0'24'32,"25"1"-32,-25 0 15,25 0-15,-25 0 16,25-1-16,-25 1 15,25 0-15,-25 0 16,24 0-16,-24-1 16</inkml:trace>
  <inkml:trace contextRef="#ctx0" brushRef="#br0" timeOffset="303767.9597">17041 14263 0,'-25'24'16,"50"-24"-1,-25 25-15,0 0 16</inkml:trace>
  <inkml:trace contextRef="#ctx0" brushRef="#br0" timeOffset="303928.5497">16991 14536 0,'0'0'0,"-25"24"16,1 1 15</inkml:trace>
  <inkml:trace contextRef="#ctx0" brushRef="#br0" timeOffset="305087.9911">18901 13742 0,'-25'0'31,"1"0"-15,-1 0-1,0 0 1,0 0 0,0 25-16,1-25 15,-1 0 17,0 0-17,25 24 1,-25-24-1,25 25-15,-25-25 16,25 25-16,-24-25 16,24 25-16,0 0 15,0-1-15,0 1 16,0 25-16,0-25 16,24 24-16,-24 1 15,0-1 1,0 1-16,25 24 0,-25-24 15,0 25-15,0-26 16,25 26 0,-25-26-16,0 1 0,0-1 15,0 26-15,0-26 16,25-24-16,-25 25 16,0-1-16,0 1 15,0-25-15,0 24 16,0-24-16,25 0 15,-50 0-15,25 0 16,0-1 0,-25-24-16,0 25 15,0-25-15,-24 25 16,-1-25-16,25-25 16,0 25-16,1-25 15</inkml:trace>
  <inkml:trace contextRef="#ctx0" brushRef="#br0" timeOffset="305992.6206">19199 14114 0,'0'25'47,"0"-1"-31,0 1-1,0 25-15,0-25 16,0-1-16,0 26 15,0 0-15,0-1 16,25 1-16,-25-25 16,24 24-1,-24-24-15,25 25 0,-25-25 16,25-1-16,0-24 16,-25 25-1,25-25-15,-25 25 0,24-25 16,1-25-1,-25 0 1,25 1 0,-25-1-16,25-25 15,0 1-15,-25-1 0,24-24 16,1 24 0,-25 0-16,25 1 15,-25 24-15,25-25 16,-25 25-16,0 1 15,0-1-15,0 0 16,0 50 31,-25 0-47,25-1 16,-25 1-1,25 25-15,0-25 0,0 24 16,0-24-16,0 25 15,0-1-15,0-24 16,0 25-16,25-25 16,-25-1-16,25 1 15,-25 0-15,25-25 16,0 25 0,-25-50-1,24 0 1</inkml:trace>
  <inkml:trace contextRef="#ctx0" brushRef="#br0" timeOffset="306823.9024">20141 14287 0,'0'-24'47,"-24"24"-31,24-25-1,-25 25-15,25-25 16,-25 0-16,25 0 15,-25 1 1,0-1-16,1 25 16,-1-25-1,0 25-15,0 25 0,0 0 16,1 24 0,-1 1-16,25-25 15,-25 49 1,25-24-16,0-1 15,0 1-15,25 0 16,-25-1-16,25-24 16,-25 25-16,24-50 15,1 24-15,0-24 16,0 0 0,0 0-16,-1-24 0,1-1 15,0 0-15,-25-25 16,25 1-1,0-1-15,-25-24 0,0-1 16,24 1-16,-24-1 16,0 1-1,0 0-15,0-1 0,25 1 16,-25-1-16,25 26 16,-25-1-1,0 1-15,0 24 0,0 0 16,0 50-1,0 0 1,0 24-16,0-24 16,0 49-16,0-24 15,0 0 1,0 24-16,0 0 0,25 1 16,-25-1-1,25 1-15,-25-26 16,0 26-16,24-26 15,-24 1-15,25-25 16,-25 0-16,0-1 16,25 1-16</inkml:trace>
  <inkml:trace contextRef="#ctx0" brushRef="#br0" timeOffset="307408.366">20389 14114 0,'0'25'15,"25"-25"1,-25 24-16,25 1 0,0 0 15,0 0-15,-1 24 16,-24-24 0,25 25-16,-25 0 15,0-1-15,0 1 16,0-25-16,25 24 16,-25-24-16,0 0 15,0 0-15,25-1 16,0-24-1,-25-24 1,24-1-16,-24 0 16,25-25-16,0 1 15,-25-26-15,0 26 16,25-26-16,-25 26 16,25-1-16,-50 0 15,25 1-15,0 24 16,0-25-16,0 26 15,0-1 1,25 50 15,-25-1-15,25 1 0,-25 0-16,0 0 0,24 0 15,-24-1 1,25-24-16,-25 25 15,25 0-15,0-25 32</inkml:trace>
  <inkml:trace contextRef="#ctx0" brushRef="#br0" timeOffset="307800.3321">21431 14263 0,'25'0'62,"0"0"-46,24 0-16,-24 0 15,25 0-15,-25 0 16,24 0-16,-24 24 16,0-24-16,0 0 15</inkml:trace>
  <inkml:trace contextRef="#ctx0" brushRef="#br0" timeOffset="308057.657">21456 14486 0,'0'0'0,"25"0"32,0 0-32,-1 0 15,26 0 1,0 0-16,-26 0 0,26 0 15,-25 0 1,0 0-16,0 0 16,-1-25-16,1 25 15</inkml:trace>
  <inkml:trace contextRef="#ctx0" brushRef="#br0" timeOffset="309081.4321">22225 14064 0,'0'0'0,"0"-25"16,25 50 15,-25 0-15,0 0-16,0 24 0,0 1 15,0 0 1,0-1-16,0 1 16,0 0-16,25-1 15,-25 1-15,0-25 16,24-1-16,-24 1 15,25-25-15,0-25 32,0 25-32,0-49 15,-25 24-15,24-25 16,-24 1-16,25-1 16,-25-24-16,25 24 15,-25 0 1,0 1-16,0 24 0,0-25 15,0 26 1,0 48 15,0 1-31,-25 0 16,25 0-16,25 0 16,-25 24-16,0 1 15,0-1-15,0 1 16,0-25-16,25 25 15,-25-1-15,0-24 16,0 0-16,0 0 16,25-25 15,-25-25-15,0 0-16</inkml:trace>
  <inkml:trace contextRef="#ctx0" brushRef="#br0" timeOffset="309697.807">22671 14039 0,'25'0'0,"0"0"16,-25 25-1,25 0 1,0 0 0,-25 0-16,0 24 15,25 1-15,-25-1 16,0 1-16,0 0 16,0-1-16,0 1 15,0-25 1,0 24-16,24-24 15,-24 0-15,25-25 16,0 0 0,0-25-16,0 0 15,-1 1-15,-24-26 16,25 0-16,-25 1 16,25-26-16,-25 1 15,25 24-15,-25-24 16,0 24-16,0 1 15,25-1-15,-25 25 16,0-24-16,0 24 16,0 0-1,0 50 17,0 0-17,0-1 1,0 1-16,0 0 15,24 0-15,-24 0 16,25-25 0,-25 24-16,25-24 0,0 25 15,24-25 1,-24 0-16,0 0 16</inkml:trace>
  <inkml:trace contextRef="#ctx0" brushRef="#br0" timeOffset="309979.0509">23515 14188 0,'0'0'0,"25"0"47,24 0-47,-24 0 0,0 0 15,24 0-15,1 0 16,-25 0-16,24-25 16,-24 25-16,0 0 15,0 0 1</inkml:trace>
  <inkml:trace contextRef="#ctx0" brushRef="#br0" timeOffset="310544.5295">24532 13643 0,'0'-25'15,"-25"25"16,25-25-31,-25 25 16,0 0 0,1 0-1,-1 0-15,0 0 16,0 0-16,0 25 16,1 0-1,-1-1-15,0 1 16,25 25-16,-25-25 15,25 24 1,0 1-16,25-1 16,-25 26-16,0-26 15,25 26-15,-25-1 16,0 25-16,25-24 16,-25-1-16,0 1 15,0-1-15,0-24 16,-25 24-16,25-24 15,-25-25-15,0 24 16,0-24-16,-24 0 16,24-25-1,-25 0-15</inkml:trace>
  <inkml:trace contextRef="#ctx0" brushRef="#br0" timeOffset="311388.2904">24656 14039 0,'0'0'0,"25"0"31,-1 0-15,1 25-16,0 0 15,-25 0-15,25 0 16,-25-1-16,25 26 16,-25 0-1,24-1-15,-24 1 16,0-25-16,25 0 16,-25-1-16,0 1 15,0 0-15,25-25 16,0-25-1,0 0 1,-25-24 0,25 24-16,-1-25 15,-24 1-15,25-26 16,-25 26-16,25-1 16,-25 0-16,25 26 15,-25-1-15,0 0 16,0 0-16,-25 0 31,25 50-31,-25-25 16,25 25-16,0 0 15,0 0 1,0-1-16,25 1 16,-25 0-16,25-25 15,-25 25 1,25-25-16,-1 0 15,1 0 1</inkml:trace>
  <inkml:trace contextRef="#ctx0" brushRef="#br0" timeOffset="312248.0221">25747 14163 0,'0'-24'31,"-25"24"-16,25-25 1,0 0-16,-24 25 16,24-25-16,-25 0 15,0 1-15,0-1 16,0 25-16,-24-25 16,24 25-1,0 0-15,-24 0 16,24 25-16,25 0 15,-25-1-15,25 26 16,0-25-16,0 24 16,0 1-16,0 0 15,0-1-15,25 1 16,-25 0-16,25-26 16,-1 26-16,1-50 15,-25 25-15,25-25 16,0 0-16,0 0 15,-1-25-15,1 0 16,0-24-16,0 24 16,0-25-16,-1-24 15,1 24-15,0-24 16,0-1-16,-25 1 16,25-25-16,-1 24 15,1 1-15,-25-1 16,25 1-16,-25 24 15,0 26-15,25-1 16,-25 0-16,0 0 16,0 50 15,0 0-15,-25 24-16,25 1 15,-25 0-15,25-1 16,-25 26-16,25-26 15,-24 26-15,-1-1 16,25 0-16,0 1 16,0-26-16,25 26 15,-1-26-15,-24 1 16,0 0 0,25-25-16,0-1 0,-25 1 15,25-25-15,0 0 16,0 0-1,-1-25-15</inkml:trace>
  <inkml:trace contextRef="#ctx0" brushRef="#br0" timeOffset="312912.7689">26119 14015 0,'0'0'0,"0"24"47,25 1-31,-25 0-16,0 25 16,0-26-16,0 26 15,0 0-15,0-26 16,0 26-16,25 0 15,-25-25-15,25 24 16,-25-24-16,25 0 16,-25 0-1,24-25-15,1 0 16,-25-25-16,25 0 16,-25-25-16,25 26 15,0-51-15,-25 25 16,24 1-16,-24-1 15,25 1-15,-25-1 16,0 0-16,25 26 16,-25-1-16,0 0 15,25 25 32,-25 25-47,0 0 16,-25-1-16,25 1 15,0 25-15,0-25 16,0 24-16,25 1 16,-25-25-16,0 24 15,0-24-15,25 25 16,-25-25-16,24-1 16,1 1-1,0-25 16,-50-25 1</inkml:trace>
  <inkml:trace contextRef="#ctx0" brushRef="#br0" timeOffset="317578.4546">28997 13543 0,'0'0'0,"0"25"94,-25 0-94,25 0 16,-25 24-16,0 1 15,25 24-15,-25 1 16,1-1-16,24 1 16,0 24-16,0-25 15,0 1-15,0 24 16,0-49-16,0 24 15,0-49-15,0 24 16,0-24-16,-25 0 16,25 0-16,0-50 15,0-25 1,0 26 0</inkml:trace>
  <inkml:trace contextRef="#ctx0" brushRef="#br0" timeOffset="317977.8967">28922 13469 0,'0'25'32,"25"-25"-32,0 0 15,0 25-15,-1-25 16,1 24-16,0 1 16,25 0-16,-25 0 15,-1 0-15,-24-1 16,25 1-16,-25 0 15,-25 0 1,25 0 0,-49-1-16,24 1 0,-25 0 15,1 0-15,-1-25 16,0 25-16,26-1 16,-1 1-16,25 0 15,0 0-15</inkml:trace>
  <inkml:trace contextRef="#ctx0" brushRef="#br0" timeOffset="318416.7141">29344 14039 0,'25'25'16,"-50"-25"0,25 25-1,0 0-15,-25 0 16,25-1 0,-25 1-16,25 0 15,0 0-15,0 0 16,0 24-16,25-24 15,-25 0-15,0 0 16,25 0-16,-25-1 16,25-24-16,0 25 15,-1 0 1,-48-25 31,-1 25-47,0-25 15,0 0 1,0 25-16,1-25 16,-1-25-16,0 25 15</inkml:trace>
  <inkml:trace contextRef="#ctx0" brushRef="#br0" timeOffset="318640.6222">29294 14188 0,'0'-25'15,"0"1"1,25 24 0,0 0-1,25 0-15,-26 0 16,1 0-16,0 0 15,0 0-15,24 0 16</inkml:trace>
  <inkml:trace contextRef="#ctx0" brushRef="#br0" timeOffset="319168.2281">29766 13990 0,'-25'0'32,"25"25"-17,0-1 1,0 1-16,0 0 15,0 0-15,25 0 16,-25-1 0,0 26-16,0-25 0,0 0 15,24-1-15,-24 26 16,25-25-16,-25 0 16,0 0-16,25-1 15,-25 1 1,25 0-16,0-25 0,-1 25 15,-24 0-15,25-25 16,-25 24 31,-25-24-31,1 0-1,-1 25-15,-25-25 16,25 25-16,-24-25 15,-1 0-15,25 25 16,-24-25-16,24-25 16,0 25-16,0 0 15</inkml:trace>
  <inkml:trace contextRef="#ctx0" brushRef="#br0" timeOffset="319434.0395">29790 14039 0,'0'0'0,"25"0"31,0 0-15,0 0-1,0 0 1,-1 0-16,1 0 16,0 0-16,0 0 15,0-24 1</inkml:trace>
  <inkml:trace contextRef="#ctx0" brushRef="#br0" timeOffset="320136.1593">31031 14039 0,'0'25'46,"24"-25"-30,-24 25 0,25-25-16,0 0 15,-25 25-15,25-25 16,0 25-16,-1-25 16,1 24-1,0-24 1</inkml:trace>
  <inkml:trace contextRef="#ctx0" brushRef="#br0" timeOffset="320960.5375">30807 14486 0,'25'0'78,"0"0"-63,0 0-15,0 0 16,-1 0-16,1 0 16,0 0-1,25-25-15,-26 25 0,26 0 16,-25 25-16,0-25 15,24 0-15,1 0 16,-25 0 0,0 0-16,-1 0 15,1 0 1,0 0-16,0 0 16,0 0-16,-1 0 15,1 0-15,0 0 31,0 0-31,0 0 16,-1 0 0,-24-25-1,25 25-15,-25 25 0,25-25 16,0 0 0,0 0-1,-25-25 95,-25 25-110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6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7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2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2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C094-B6DC-41B8-9DB8-E39DD27F153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EC91-17CE-42CD-9CC7-BF39503B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35680" y="455400"/>
              <a:ext cx="10734120" cy="5786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446040"/>
                <a:ext cx="10752840" cy="58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7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87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41200" y="500040"/>
              <a:ext cx="9867600" cy="5858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490680"/>
                <a:ext cx="9886320" cy="58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0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669680" y="401760"/>
              <a:ext cx="9582120" cy="6117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392400"/>
                <a:ext cx="9600840" cy="61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2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96640" y="276840"/>
              <a:ext cx="9778320" cy="5920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267480"/>
                <a:ext cx="9797040" cy="59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8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294920" y="660960"/>
              <a:ext cx="10108800" cy="4857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560" y="651600"/>
                <a:ext cx="1012752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1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0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7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0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32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2021-12-24T02:30:06Z</dcterms:created>
  <dcterms:modified xsi:type="dcterms:W3CDTF">2021-12-24T03:30:05Z</dcterms:modified>
</cp:coreProperties>
</file>