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64" r:id="rId4"/>
    <p:sldId id="262" r:id="rId5"/>
    <p:sldId id="265" r:id="rId6"/>
    <p:sldId id="266" r:id="rId7"/>
    <p:sldId id="268" r:id="rId8"/>
    <p:sldId id="267" r:id="rId9"/>
    <p:sldId id="269" r:id="rId10"/>
    <p:sldId id="276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3BC8-F812-4DAF-9EFC-0718BB273D09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330-3E46-4F31-8380-D16DC9A7B6A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46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3BC8-F812-4DAF-9EFC-0718BB273D09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330-3E46-4F31-8380-D16DC9A7B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13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3BC8-F812-4DAF-9EFC-0718BB273D09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330-3E46-4F31-8380-D16DC9A7B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22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3BC8-F812-4DAF-9EFC-0718BB273D09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330-3E46-4F31-8380-D16DC9A7B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3BC8-F812-4DAF-9EFC-0718BB273D09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330-3E46-4F31-8380-D16DC9A7B6A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37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3BC8-F812-4DAF-9EFC-0718BB273D09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330-3E46-4F31-8380-D16DC9A7B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85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3BC8-F812-4DAF-9EFC-0718BB273D09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330-3E46-4F31-8380-D16DC9A7B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74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3BC8-F812-4DAF-9EFC-0718BB273D09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330-3E46-4F31-8380-D16DC9A7B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83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3BC8-F812-4DAF-9EFC-0718BB273D09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330-3E46-4F31-8380-D16DC9A7B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56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C93BC8-F812-4DAF-9EFC-0718BB273D09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81E330-3E46-4F31-8380-D16DC9A7B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22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3BC8-F812-4DAF-9EFC-0718BB273D09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330-3E46-4F31-8380-D16DC9A7B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39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567A5B-B945-40C2-8906-69AF7323F387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24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tuart@stuart-moor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JEA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Securely offload your workload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99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expose commands from most PowerShell modules in various ways</a:t>
            </a:r>
          </a:p>
          <a:p>
            <a:pPr lvl="1"/>
            <a:r>
              <a:rPr lang="en-GB" dirty="0" smtClean="0"/>
              <a:t>MSDTC\*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MSDTC\Get-*</a:t>
            </a:r>
          </a:p>
          <a:p>
            <a:pPr lvl="1"/>
            <a:r>
              <a:rPr lang="en-GB" dirty="0" smtClean="0"/>
              <a:t>MSDTC\Get-</a:t>
            </a:r>
            <a:r>
              <a:rPr lang="en-GB" dirty="0" err="1" smtClean="0"/>
              <a:t>DTCLog</a:t>
            </a:r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 smtClean="0"/>
              <a:t>Not all module play nicely! If you’ve constrained the language features then some modules may not import cleanly if they do disallowed things.</a:t>
            </a:r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9391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Implicit remoting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session</a:t>
            </a:r>
          </a:p>
          <a:p>
            <a:r>
              <a:rPr lang="en-GB" dirty="0" smtClean="0"/>
              <a:t>Import session to local machine prefixing commands</a:t>
            </a:r>
          </a:p>
          <a:p>
            <a:r>
              <a:rPr lang="en-GB" dirty="0" smtClean="0"/>
              <a:t>Run locally,</a:t>
            </a:r>
          </a:p>
          <a:p>
            <a:pPr lvl="1"/>
            <a:r>
              <a:rPr lang="en-GB" dirty="0" smtClean="0"/>
              <a:t>Opens up all the normal filtering and storage options</a:t>
            </a:r>
          </a:p>
        </p:txBody>
      </p:sp>
    </p:spTree>
    <p:extLst>
      <p:ext uri="{BB962C8B-B14F-4D97-AF65-F5344CB8AC3E}">
        <p14:creationId xmlns:p14="http://schemas.microsoft.com/office/powerpoint/2010/main" val="371725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Going further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Use it to trigger remote data transfers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Allows users to </a:t>
            </a:r>
            <a:r>
              <a:rPr lang="en-GB" dirty="0" err="1" smtClean="0"/>
              <a:t>triger</a:t>
            </a:r>
            <a:r>
              <a:rPr lang="en-GB" dirty="0" smtClean="0"/>
              <a:t> REST API calls to trigger Networking changes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err="1" smtClean="0"/>
              <a:t>Startup</a:t>
            </a:r>
            <a:r>
              <a:rPr lang="en-GB" dirty="0" smtClean="0"/>
              <a:t> scripts to grab the Helpdesk ticket number that’s causing the change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Allow restarts of complex systems, chaining restarts in the right order, with timings set to allow </a:t>
            </a:r>
            <a:r>
              <a:rPr lang="en-GB" dirty="0" err="1" smtClean="0"/>
              <a:t>dbs</a:t>
            </a:r>
            <a:r>
              <a:rPr lang="en-GB" dirty="0" smtClean="0"/>
              <a:t> and caches to come up before the next stage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Really, anything you can do with PowerShell can be exposed</a:t>
            </a:r>
          </a:p>
        </p:txBody>
      </p:sp>
    </p:spTree>
    <p:extLst>
      <p:ext uri="{BB962C8B-B14F-4D97-AF65-F5344CB8AC3E}">
        <p14:creationId xmlns:p14="http://schemas.microsoft.com/office/powerpoint/2010/main" val="210827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Stuart Moore</a:t>
            </a:r>
          </a:p>
          <a:p>
            <a:r>
              <a:rPr lang="en-GB" dirty="0" smtClean="0"/>
              <a:t>20+ years in IT. Supported most Operating systems and database platforms. Now mainly gluing together disparate systems mainly using PowerShell</a:t>
            </a:r>
          </a:p>
          <a:p>
            <a:r>
              <a:rPr lang="en-GB" dirty="0" smtClean="0"/>
              <a:t>Run the East Midlands SQL User Group and co-organiser of SQL Relay</a:t>
            </a:r>
          </a:p>
          <a:p>
            <a:r>
              <a:rPr lang="en-GB" dirty="0" smtClean="0"/>
              <a:t>Email: </a:t>
            </a:r>
            <a:r>
              <a:rPr lang="en-GB" dirty="0" smtClean="0">
                <a:hlinkClick r:id="rId2"/>
              </a:rPr>
              <a:t>stuart@stuart-moore.com</a:t>
            </a:r>
            <a:endParaRPr lang="en-GB" dirty="0" smtClean="0"/>
          </a:p>
          <a:p>
            <a:r>
              <a:rPr lang="en-GB" dirty="0" smtClean="0"/>
              <a:t>Twitter: @</a:t>
            </a:r>
            <a:r>
              <a:rPr lang="en-GB" dirty="0" err="1" smtClean="0"/>
              <a:t>napalmgram</a:t>
            </a:r>
            <a:endParaRPr lang="en-GB" dirty="0" smtClean="0"/>
          </a:p>
          <a:p>
            <a:r>
              <a:rPr lang="en-GB" dirty="0" smtClean="0"/>
              <a:t>Blog: https://stuart-moore.com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57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JEA – Just Enough Administration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A Role Based means of granting limited access to administrative functions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Create constrained endpoints that users connect to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Users connected to endpoint run the commands as a specified </a:t>
            </a:r>
            <a:r>
              <a:rPr lang="en-GB" dirty="0" err="1" smtClean="0"/>
              <a:t>VirtualUser</a:t>
            </a:r>
            <a:r>
              <a:rPr lang="en-GB" dirty="0" smtClean="0"/>
              <a:t> with higher permissions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Endpoint limits the access the connected user has to commands and language features, even which parameters they can specify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Different users connecting to the same endpoint will be offered different commands and options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571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 just for helpdesk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Do you really need to run with full permissions all the time?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Would it be a good idea to log what you’ve been doing?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Can prevent running the wrong thing on the wrong environment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By simplifying things you stop being the ‘Something’ Person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9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Constrained </a:t>
            </a:r>
            <a:r>
              <a:rPr lang="en-GB" dirty="0" err="1" smtClean="0"/>
              <a:t>EndPoints</a:t>
            </a:r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Endpoints are what PS Remoting sessions connect to</a:t>
            </a:r>
          </a:p>
          <a:p>
            <a:r>
              <a:rPr lang="en-GB" dirty="0" smtClean="0"/>
              <a:t>Managed by</a:t>
            </a:r>
          </a:p>
          <a:p>
            <a:r>
              <a:rPr lang="en-GB" dirty="0" smtClean="0"/>
              <a:t>These can be constrained by:</a:t>
            </a:r>
          </a:p>
          <a:p>
            <a:pPr lvl="1"/>
            <a:r>
              <a:rPr lang="en-GB" dirty="0" smtClean="0"/>
              <a:t>Permissions of who can connect to the endpoint</a:t>
            </a:r>
          </a:p>
          <a:p>
            <a:pPr lvl="1"/>
            <a:r>
              <a:rPr lang="en-GB" dirty="0" smtClean="0"/>
              <a:t>What commands are available to the connected user</a:t>
            </a:r>
          </a:p>
          <a:p>
            <a:pPr lvl="1"/>
            <a:r>
              <a:rPr lang="en-GB" dirty="0" smtClean="0"/>
              <a:t>Which language features are available to the connected user</a:t>
            </a:r>
          </a:p>
          <a:p>
            <a:endParaRPr lang="en-GB" dirty="0"/>
          </a:p>
          <a:p>
            <a:r>
              <a:rPr lang="en-GB" dirty="0" smtClean="0"/>
              <a:t>DEMO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84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an endpoint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Needs to be in a PowerShell module structure</a:t>
            </a:r>
          </a:p>
          <a:p>
            <a:pPr lvl="1"/>
            <a:r>
              <a:rPr lang="en-GB" dirty="0" smtClean="0"/>
              <a:t>Basic skeleton is enough</a:t>
            </a:r>
          </a:p>
          <a:p>
            <a:r>
              <a:rPr lang="en-GB" dirty="0" smtClean="0"/>
              <a:t>Needs to be in a standard module location</a:t>
            </a:r>
          </a:p>
          <a:p>
            <a:pPr lvl="1"/>
            <a:r>
              <a:rPr lang="en-GB" dirty="0" smtClean="0"/>
              <a:t>Where users can’t edit it is a good idea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Add a </a:t>
            </a:r>
            <a:r>
              <a:rPr lang="en-GB" dirty="0" err="1" smtClean="0">
                <a:sym typeface="Wingdings" panose="05000000000000000000" pitchFamily="2" charset="2"/>
              </a:rPr>
              <a:t>RoleCapabilities</a:t>
            </a:r>
            <a:r>
              <a:rPr lang="en-GB" dirty="0" smtClean="0">
                <a:sym typeface="Wingdings" panose="05000000000000000000" pitchFamily="2" charset="2"/>
              </a:rPr>
              <a:t> folder to the module structure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Contains a PowerShell Session Configuration file (.</a:t>
            </a:r>
            <a:r>
              <a:rPr lang="en-GB" dirty="0" err="1" smtClean="0">
                <a:sym typeface="Wingdings" panose="05000000000000000000" pitchFamily="2" charset="2"/>
              </a:rPr>
              <a:t>pssc</a:t>
            </a:r>
            <a:r>
              <a:rPr lang="en-GB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Contains a PowerShell Role Capability file (.</a:t>
            </a:r>
            <a:r>
              <a:rPr lang="en-GB" dirty="0" err="1" smtClean="0">
                <a:sym typeface="Wingdings" panose="05000000000000000000" pitchFamily="2" charset="2"/>
              </a:rPr>
              <a:t>psrc</a:t>
            </a:r>
            <a:r>
              <a:rPr lang="en-GB" dirty="0" smtClean="0">
                <a:sym typeface="Wingdings" panose="05000000000000000000" pitchFamily="2" charset="2"/>
              </a:rPr>
              <a:t>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9181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Configuration Changes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Session </a:t>
            </a:r>
            <a:r>
              <a:rPr lang="en-GB" dirty="0" err="1" smtClean="0"/>
              <a:t>Config</a:t>
            </a:r>
            <a:r>
              <a:rPr lang="en-GB" dirty="0" smtClean="0"/>
              <a:t> (.</a:t>
            </a:r>
            <a:r>
              <a:rPr lang="en-GB" dirty="0" err="1" smtClean="0"/>
              <a:t>pssc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Must be reregistered to take effect</a:t>
            </a:r>
          </a:p>
          <a:p>
            <a:pPr lvl="1"/>
            <a:r>
              <a:rPr lang="en-GB" dirty="0" smtClean="0"/>
              <a:t>Needs a </a:t>
            </a:r>
            <a:r>
              <a:rPr lang="en-GB" dirty="0" err="1" smtClean="0"/>
              <a:t>WinRm</a:t>
            </a:r>
            <a:r>
              <a:rPr lang="en-GB" dirty="0" smtClean="0"/>
              <a:t> restart</a:t>
            </a:r>
          </a:p>
          <a:p>
            <a:pPr lvl="1"/>
            <a:endParaRPr lang="en-GB" dirty="0"/>
          </a:p>
          <a:p>
            <a:r>
              <a:rPr lang="en-GB" dirty="0" smtClean="0"/>
              <a:t>Role Capabilities (.</a:t>
            </a:r>
            <a:r>
              <a:rPr lang="en-GB" dirty="0" err="1" smtClean="0"/>
              <a:t>psrc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Just needs to be replaced</a:t>
            </a:r>
          </a:p>
          <a:p>
            <a:pPr lvl="1"/>
            <a:r>
              <a:rPr lang="en-GB" dirty="0" smtClean="0"/>
              <a:t>Will take affect next time a session starts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87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Constraining the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Restrict who can connect</a:t>
            </a:r>
          </a:p>
          <a:p>
            <a:pPr lvl="1"/>
            <a:r>
              <a:rPr lang="en-GB" dirty="0" err="1" smtClean="0"/>
              <a:t>RoleDefinitions</a:t>
            </a:r>
            <a:r>
              <a:rPr lang="en-GB" dirty="0" smtClean="0"/>
              <a:t> = @{}</a:t>
            </a:r>
            <a:endParaRPr lang="en-GB" dirty="0"/>
          </a:p>
          <a:p>
            <a:r>
              <a:rPr lang="en-GB" dirty="0" smtClean="0"/>
              <a:t>Restrict the language features available</a:t>
            </a:r>
          </a:p>
          <a:p>
            <a:pPr lvl="1"/>
            <a:r>
              <a:rPr lang="en-GB" dirty="0" err="1" smtClean="0"/>
              <a:t>SessionType</a:t>
            </a:r>
            <a:endParaRPr lang="en-GB" dirty="0" smtClean="0"/>
          </a:p>
          <a:p>
            <a:r>
              <a:rPr lang="en-GB" dirty="0" smtClean="0"/>
              <a:t>Configure the user ultimately running the commands:</a:t>
            </a:r>
          </a:p>
          <a:p>
            <a:pPr lvl="1"/>
            <a:r>
              <a:rPr lang="en-GB" dirty="0" err="1" smtClean="0"/>
              <a:t>RunAsVirtualAccount</a:t>
            </a:r>
            <a:endParaRPr lang="en-GB" dirty="0"/>
          </a:p>
          <a:p>
            <a:pPr lvl="2"/>
            <a:r>
              <a:rPr lang="en-GB" dirty="0" smtClean="0"/>
              <a:t>Network Access as Computer Account</a:t>
            </a:r>
          </a:p>
          <a:p>
            <a:pPr lvl="1"/>
            <a:r>
              <a:rPr lang="en-GB" dirty="0" err="1"/>
              <a:t>RunAsCredential</a:t>
            </a:r>
            <a:r>
              <a:rPr lang="en-GB" dirty="0"/>
              <a:t> </a:t>
            </a:r>
            <a:endParaRPr lang="en-GB" dirty="0" smtClean="0"/>
          </a:p>
          <a:p>
            <a:pPr lvl="1"/>
            <a:r>
              <a:rPr lang="en-GB" dirty="0" err="1"/>
              <a:t>GroupManagedServiceAccount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/>
              <a:t>Enforcing environment configuration</a:t>
            </a:r>
          </a:p>
          <a:p>
            <a:pPr lvl="1"/>
            <a:r>
              <a:rPr lang="en-GB" dirty="0" smtClean="0"/>
              <a:t>Force modules and versions loaded</a:t>
            </a:r>
          </a:p>
          <a:p>
            <a:pPr lvl="1"/>
            <a:r>
              <a:rPr lang="en-GB" dirty="0" smtClean="0"/>
              <a:t>Enforce environment setup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3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Constraining the role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Only allow certain commands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Can restrict parameter options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Can replace the commands with wrappers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Force monitoring of usage through transcripts, or alerts sent off on connection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9685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7573</TotalTime>
  <Words>515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Courier New</vt:lpstr>
      <vt:lpstr>Wingdings</vt:lpstr>
      <vt:lpstr>Retrospect</vt:lpstr>
      <vt:lpstr>JEA</vt:lpstr>
      <vt:lpstr>Me</vt:lpstr>
      <vt:lpstr>JEA – Just Enough Administration</vt:lpstr>
      <vt:lpstr>Not just for helpdesk</vt:lpstr>
      <vt:lpstr>Constrained EndPoints </vt:lpstr>
      <vt:lpstr>Creating an endpoint</vt:lpstr>
      <vt:lpstr>Configuration Changes</vt:lpstr>
      <vt:lpstr>Constraining the Session</vt:lpstr>
      <vt:lpstr>Constraining the role</vt:lpstr>
      <vt:lpstr>Adding modules</vt:lpstr>
      <vt:lpstr>Implicit remoting</vt:lpstr>
      <vt:lpstr>Going further</vt:lpstr>
    </vt:vector>
  </TitlesOfParts>
  <Company>Nottingham Trent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via the HelpDesk</dc:title>
  <dc:creator>Moore, Stuart</dc:creator>
  <cp:lastModifiedBy>Moore, Stuart</cp:lastModifiedBy>
  <cp:revision>29</cp:revision>
  <dcterms:created xsi:type="dcterms:W3CDTF">2017-09-17T11:18:21Z</dcterms:created>
  <dcterms:modified xsi:type="dcterms:W3CDTF">2018-02-08T15:39:05Z</dcterms:modified>
</cp:coreProperties>
</file>