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8"/>
  </p:notesMasterIdLst>
  <p:sldIdLst>
    <p:sldId id="256" r:id="rId2"/>
    <p:sldId id="271" r:id="rId3"/>
    <p:sldId id="259" r:id="rId4"/>
    <p:sldId id="272" r:id="rId5"/>
    <p:sldId id="27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4"/>
    <p:restoredTop sz="94619"/>
  </p:normalViewPr>
  <p:slideViewPr>
    <p:cSldViewPr snapToGrid="0" snapToObjects="1">
      <p:cViewPr>
        <p:scale>
          <a:sx n="114" d="100"/>
          <a:sy n="114" d="100"/>
        </p:scale>
        <p:origin x="85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22FA3-8843-DC4E-9F65-F159AE7C72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E91A6A-4DD4-BC47-9E77-171B6ABC5452}">
      <dgm:prSet/>
      <dgm:spPr/>
      <dgm:t>
        <a:bodyPr/>
        <a:lstStyle/>
        <a:p>
          <a:r>
            <a:rPr lang="en-US"/>
            <a:t>Will try to keep a bio/drinks break of 5-10 minutes an hour</a:t>
          </a:r>
          <a:endParaRPr lang="en-GB"/>
        </a:p>
      </dgm:t>
    </dgm:pt>
    <dgm:pt modelId="{D5D3E942-AD52-DA4B-93A5-6591355CC192}" type="parTrans" cxnId="{F7FE07AC-21EA-0D4C-8961-5A128A06A953}">
      <dgm:prSet/>
      <dgm:spPr/>
      <dgm:t>
        <a:bodyPr/>
        <a:lstStyle/>
        <a:p>
          <a:endParaRPr lang="en-US"/>
        </a:p>
      </dgm:t>
    </dgm:pt>
    <dgm:pt modelId="{BEAC77B5-7CEC-184F-BC66-B3AF982BC7D8}" type="sibTrans" cxnId="{F7FE07AC-21EA-0D4C-8961-5A128A06A953}">
      <dgm:prSet/>
      <dgm:spPr/>
      <dgm:t>
        <a:bodyPr/>
        <a:lstStyle/>
        <a:p>
          <a:endParaRPr lang="en-US"/>
        </a:p>
      </dgm:t>
    </dgm:pt>
    <dgm:pt modelId="{F12BB33F-BEBA-B040-AE07-EBC4041ED4C9}">
      <dgm:prSet/>
      <dgm:spPr/>
      <dgm:t>
        <a:bodyPr/>
        <a:lstStyle/>
        <a:p>
          <a:r>
            <a:rPr lang="en-US"/>
            <a:t>Hard to concentrate for more than 50 minutes as a learner</a:t>
          </a:r>
          <a:endParaRPr lang="en-GB"/>
        </a:p>
      </dgm:t>
    </dgm:pt>
    <dgm:pt modelId="{50AA54A8-F7BD-2146-A603-303EE93759EC}" type="parTrans" cxnId="{8D050F31-EB4F-4346-83F8-8E8820E38B47}">
      <dgm:prSet/>
      <dgm:spPr/>
      <dgm:t>
        <a:bodyPr/>
        <a:lstStyle/>
        <a:p>
          <a:endParaRPr lang="en-US"/>
        </a:p>
      </dgm:t>
    </dgm:pt>
    <dgm:pt modelId="{67DEE052-E40E-EC4F-AB45-E4A34E35F394}" type="sibTrans" cxnId="{8D050F31-EB4F-4346-83F8-8E8820E38B47}">
      <dgm:prSet/>
      <dgm:spPr/>
      <dgm:t>
        <a:bodyPr/>
        <a:lstStyle/>
        <a:p>
          <a:endParaRPr lang="en-US"/>
        </a:p>
      </dgm:t>
    </dgm:pt>
    <dgm:pt modelId="{772FF6AC-2B2C-3B46-90D7-7EC1E0F7E029}">
      <dgm:prSet/>
      <dgm:spPr/>
      <dgm:t>
        <a:bodyPr/>
        <a:lstStyle/>
        <a:p>
          <a:r>
            <a:rPr lang="en-US" dirty="0"/>
            <a:t>Lunch should be about 12:30. </a:t>
          </a:r>
          <a:r>
            <a:rPr lang="en-US" dirty="0" err="1"/>
            <a:t>Probaby</a:t>
          </a:r>
          <a:r>
            <a:rPr lang="en-US" dirty="0"/>
            <a:t> for 1 hour. I’ll be quicker in case anyone wants to ask questions on the morning’s material</a:t>
          </a:r>
          <a:endParaRPr lang="en-GB" dirty="0"/>
        </a:p>
      </dgm:t>
    </dgm:pt>
    <dgm:pt modelId="{DDD56488-E245-374F-9DD4-01A4E41B78C6}" type="parTrans" cxnId="{5D8E0FB5-837C-9540-B450-8E54C3EC9B72}">
      <dgm:prSet/>
      <dgm:spPr/>
      <dgm:t>
        <a:bodyPr/>
        <a:lstStyle/>
        <a:p>
          <a:endParaRPr lang="en-US"/>
        </a:p>
      </dgm:t>
    </dgm:pt>
    <dgm:pt modelId="{78628A3A-62A9-3A48-97A0-C421597FBE9C}" type="sibTrans" cxnId="{5D8E0FB5-837C-9540-B450-8E54C3EC9B72}">
      <dgm:prSet/>
      <dgm:spPr/>
      <dgm:t>
        <a:bodyPr/>
        <a:lstStyle/>
        <a:p>
          <a:endParaRPr lang="en-US"/>
        </a:p>
      </dgm:t>
    </dgm:pt>
    <dgm:pt modelId="{ED30B439-CA45-FA40-9E77-4107DC3AD65C}">
      <dgm:prSet/>
      <dgm:spPr/>
      <dgm:t>
        <a:bodyPr/>
        <a:lstStyle/>
        <a:p>
          <a:r>
            <a:rPr lang="en-US" dirty="0"/>
            <a:t>Finishing by 17:00</a:t>
          </a:r>
          <a:endParaRPr lang="en-GB" dirty="0"/>
        </a:p>
      </dgm:t>
    </dgm:pt>
    <dgm:pt modelId="{2FFA911A-CCD2-1549-80FE-A0B1CB09DFC1}" type="parTrans" cxnId="{9FD8A78D-85BF-7640-BC29-71F1E867F482}">
      <dgm:prSet/>
      <dgm:spPr/>
      <dgm:t>
        <a:bodyPr/>
        <a:lstStyle/>
        <a:p>
          <a:endParaRPr lang="en-US"/>
        </a:p>
      </dgm:t>
    </dgm:pt>
    <dgm:pt modelId="{961CCA45-CAE2-0545-AE1C-DD66A821CFC8}" type="sibTrans" cxnId="{9FD8A78D-85BF-7640-BC29-71F1E867F482}">
      <dgm:prSet/>
      <dgm:spPr/>
      <dgm:t>
        <a:bodyPr/>
        <a:lstStyle/>
        <a:p>
          <a:endParaRPr lang="en-US"/>
        </a:p>
      </dgm:t>
    </dgm:pt>
    <dgm:pt modelId="{3CEE7040-C081-3C48-85E8-477AF1EE00D4}" type="pres">
      <dgm:prSet presAssocID="{AE522FA3-8843-DC4E-9F65-F159AE7C7265}" presName="linear" presStyleCnt="0">
        <dgm:presLayoutVars>
          <dgm:animLvl val="lvl"/>
          <dgm:resizeHandles val="exact"/>
        </dgm:presLayoutVars>
      </dgm:prSet>
      <dgm:spPr/>
    </dgm:pt>
    <dgm:pt modelId="{815652DC-CC24-C941-850E-92F66EDEB9E6}" type="pres">
      <dgm:prSet presAssocID="{6EE91A6A-4DD4-BC47-9E77-171B6ABC54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D8DA17-929E-E849-ABCB-1701D6B1C039}" type="pres">
      <dgm:prSet presAssocID="{BEAC77B5-7CEC-184F-BC66-B3AF982BC7D8}" presName="spacer" presStyleCnt="0"/>
      <dgm:spPr/>
    </dgm:pt>
    <dgm:pt modelId="{0AB77207-C7EF-8244-8AB6-8D58ECA99095}" type="pres">
      <dgm:prSet presAssocID="{F12BB33F-BEBA-B040-AE07-EBC4041ED4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D329EC-D833-AB40-BC90-A777895F33AB}" type="pres">
      <dgm:prSet presAssocID="{67DEE052-E40E-EC4F-AB45-E4A34E35F394}" presName="spacer" presStyleCnt="0"/>
      <dgm:spPr/>
    </dgm:pt>
    <dgm:pt modelId="{D991EB70-40CA-4B44-AE68-19796057A371}" type="pres">
      <dgm:prSet presAssocID="{772FF6AC-2B2C-3B46-90D7-7EC1E0F7E0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C29AEF0-C28D-D049-B718-B51D8CF634A6}" type="pres">
      <dgm:prSet presAssocID="{78628A3A-62A9-3A48-97A0-C421597FBE9C}" presName="spacer" presStyleCnt="0"/>
      <dgm:spPr/>
    </dgm:pt>
    <dgm:pt modelId="{54454C7F-D785-7340-91AE-3FF3061D3656}" type="pres">
      <dgm:prSet presAssocID="{ED30B439-CA45-FA40-9E77-4107DC3AD65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D86850F-F9F2-A249-8D35-48CE00647979}" type="presOf" srcId="{772FF6AC-2B2C-3B46-90D7-7EC1E0F7E029}" destId="{D991EB70-40CA-4B44-AE68-19796057A371}" srcOrd="0" destOrd="0" presId="urn:microsoft.com/office/officeart/2005/8/layout/vList2"/>
    <dgm:cxn modelId="{FB54C81B-5631-8046-9859-EAA78F259D23}" type="presOf" srcId="{ED30B439-CA45-FA40-9E77-4107DC3AD65C}" destId="{54454C7F-D785-7340-91AE-3FF3061D3656}" srcOrd="0" destOrd="0" presId="urn:microsoft.com/office/officeart/2005/8/layout/vList2"/>
    <dgm:cxn modelId="{8D050F31-EB4F-4346-83F8-8E8820E38B47}" srcId="{AE522FA3-8843-DC4E-9F65-F159AE7C7265}" destId="{F12BB33F-BEBA-B040-AE07-EBC4041ED4C9}" srcOrd="1" destOrd="0" parTransId="{50AA54A8-F7BD-2146-A603-303EE93759EC}" sibTransId="{67DEE052-E40E-EC4F-AB45-E4A34E35F394}"/>
    <dgm:cxn modelId="{E5FDB137-03AA-A341-BFCD-52E447D21A91}" type="presOf" srcId="{AE522FA3-8843-DC4E-9F65-F159AE7C7265}" destId="{3CEE7040-C081-3C48-85E8-477AF1EE00D4}" srcOrd="0" destOrd="0" presId="urn:microsoft.com/office/officeart/2005/8/layout/vList2"/>
    <dgm:cxn modelId="{D453D57C-1851-3D47-AF57-83FA54A4FFF8}" type="presOf" srcId="{6EE91A6A-4DD4-BC47-9E77-171B6ABC5452}" destId="{815652DC-CC24-C941-850E-92F66EDEB9E6}" srcOrd="0" destOrd="0" presId="urn:microsoft.com/office/officeart/2005/8/layout/vList2"/>
    <dgm:cxn modelId="{9FD8A78D-85BF-7640-BC29-71F1E867F482}" srcId="{AE522FA3-8843-DC4E-9F65-F159AE7C7265}" destId="{ED30B439-CA45-FA40-9E77-4107DC3AD65C}" srcOrd="3" destOrd="0" parTransId="{2FFA911A-CCD2-1549-80FE-A0B1CB09DFC1}" sibTransId="{961CCA45-CAE2-0545-AE1C-DD66A821CFC8}"/>
    <dgm:cxn modelId="{F7FE07AC-21EA-0D4C-8961-5A128A06A953}" srcId="{AE522FA3-8843-DC4E-9F65-F159AE7C7265}" destId="{6EE91A6A-4DD4-BC47-9E77-171B6ABC5452}" srcOrd="0" destOrd="0" parTransId="{D5D3E942-AD52-DA4B-93A5-6591355CC192}" sibTransId="{BEAC77B5-7CEC-184F-BC66-B3AF982BC7D8}"/>
    <dgm:cxn modelId="{5D8E0FB5-837C-9540-B450-8E54C3EC9B72}" srcId="{AE522FA3-8843-DC4E-9F65-F159AE7C7265}" destId="{772FF6AC-2B2C-3B46-90D7-7EC1E0F7E029}" srcOrd="2" destOrd="0" parTransId="{DDD56488-E245-374F-9DD4-01A4E41B78C6}" sibTransId="{78628A3A-62A9-3A48-97A0-C421597FBE9C}"/>
    <dgm:cxn modelId="{D91BB0F0-A3ED-724F-9B8D-4A58CB3B52D7}" type="presOf" srcId="{F12BB33F-BEBA-B040-AE07-EBC4041ED4C9}" destId="{0AB77207-C7EF-8244-8AB6-8D58ECA99095}" srcOrd="0" destOrd="0" presId="urn:microsoft.com/office/officeart/2005/8/layout/vList2"/>
    <dgm:cxn modelId="{09591F37-62ED-0E40-8E73-2DFB947D18E8}" type="presParOf" srcId="{3CEE7040-C081-3C48-85E8-477AF1EE00D4}" destId="{815652DC-CC24-C941-850E-92F66EDEB9E6}" srcOrd="0" destOrd="0" presId="urn:microsoft.com/office/officeart/2005/8/layout/vList2"/>
    <dgm:cxn modelId="{07C8FC06-AD5B-7041-9F1D-52DB915C906C}" type="presParOf" srcId="{3CEE7040-C081-3C48-85E8-477AF1EE00D4}" destId="{4DD8DA17-929E-E849-ABCB-1701D6B1C039}" srcOrd="1" destOrd="0" presId="urn:microsoft.com/office/officeart/2005/8/layout/vList2"/>
    <dgm:cxn modelId="{2969C44F-592D-364B-A988-EECC9B6203BB}" type="presParOf" srcId="{3CEE7040-C081-3C48-85E8-477AF1EE00D4}" destId="{0AB77207-C7EF-8244-8AB6-8D58ECA99095}" srcOrd="2" destOrd="0" presId="urn:microsoft.com/office/officeart/2005/8/layout/vList2"/>
    <dgm:cxn modelId="{7892465E-A04B-D143-BF83-F0A30F80F5A7}" type="presParOf" srcId="{3CEE7040-C081-3C48-85E8-477AF1EE00D4}" destId="{7ED329EC-D833-AB40-BC90-A777895F33AB}" srcOrd="3" destOrd="0" presId="urn:microsoft.com/office/officeart/2005/8/layout/vList2"/>
    <dgm:cxn modelId="{160B2270-041B-7247-98B6-FE72E4966D1F}" type="presParOf" srcId="{3CEE7040-C081-3C48-85E8-477AF1EE00D4}" destId="{D991EB70-40CA-4B44-AE68-19796057A371}" srcOrd="4" destOrd="0" presId="urn:microsoft.com/office/officeart/2005/8/layout/vList2"/>
    <dgm:cxn modelId="{D995F750-500C-164E-9A4C-10493AC938B4}" type="presParOf" srcId="{3CEE7040-C081-3C48-85E8-477AF1EE00D4}" destId="{4C29AEF0-C28D-D049-B718-B51D8CF634A6}" srcOrd="5" destOrd="0" presId="urn:microsoft.com/office/officeart/2005/8/layout/vList2"/>
    <dgm:cxn modelId="{6C6ACECD-3477-0046-B999-F472DCB71B76}" type="presParOf" srcId="{3CEE7040-C081-3C48-85E8-477AF1EE00D4}" destId="{54454C7F-D785-7340-91AE-3FF3061D365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6B431F-274B-9F44-81A2-1EB5C32E771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E01788-2098-764A-A987-94FE5CAD5AFD}">
      <dgm:prSet/>
      <dgm:spPr/>
      <dgm:t>
        <a:bodyPr/>
        <a:lstStyle/>
        <a:p>
          <a:r>
            <a:rPr lang="en-US"/>
            <a:t>Please ask questions as we go</a:t>
          </a:r>
          <a:endParaRPr lang="en-GB"/>
        </a:p>
      </dgm:t>
    </dgm:pt>
    <dgm:pt modelId="{EB8CA121-E4BD-8F44-B1BF-C30E2E25CF6D}" type="parTrans" cxnId="{6FEC16E4-2A24-4742-878B-744FAC3FFEDA}">
      <dgm:prSet/>
      <dgm:spPr/>
      <dgm:t>
        <a:bodyPr/>
        <a:lstStyle/>
        <a:p>
          <a:endParaRPr lang="en-US"/>
        </a:p>
      </dgm:t>
    </dgm:pt>
    <dgm:pt modelId="{05B1CFD1-A42E-554E-8D1A-32E248E09120}" type="sibTrans" cxnId="{6FEC16E4-2A24-4742-878B-744FAC3FFEDA}">
      <dgm:prSet/>
      <dgm:spPr/>
      <dgm:t>
        <a:bodyPr/>
        <a:lstStyle/>
        <a:p>
          <a:endParaRPr lang="en-US"/>
        </a:p>
      </dgm:t>
    </dgm:pt>
    <dgm:pt modelId="{F2FF8405-7E89-4C4E-90B8-E4C6C196F1AA}">
      <dgm:prSet/>
      <dgm:spPr/>
      <dgm:t>
        <a:bodyPr/>
        <a:lstStyle/>
        <a:p>
          <a:r>
            <a:rPr lang="en-US"/>
            <a:t>A lot of the material in this session is opinion backed up by policies</a:t>
          </a:r>
          <a:endParaRPr lang="en-GB"/>
        </a:p>
      </dgm:t>
    </dgm:pt>
    <dgm:pt modelId="{E851F738-B2B1-BB43-8699-7ED497D4E613}" type="parTrans" cxnId="{75C2ED76-58A7-4749-AC97-49B916DDF106}">
      <dgm:prSet/>
      <dgm:spPr/>
      <dgm:t>
        <a:bodyPr/>
        <a:lstStyle/>
        <a:p>
          <a:endParaRPr lang="en-US"/>
        </a:p>
      </dgm:t>
    </dgm:pt>
    <dgm:pt modelId="{CC9CB94F-5003-8749-9037-C22EB7E253A8}" type="sibTrans" cxnId="{75C2ED76-58A7-4749-AC97-49B916DDF106}">
      <dgm:prSet/>
      <dgm:spPr/>
      <dgm:t>
        <a:bodyPr/>
        <a:lstStyle/>
        <a:p>
          <a:endParaRPr lang="en-US"/>
        </a:p>
      </dgm:t>
    </dgm:pt>
    <dgm:pt modelId="{4EB18148-E085-4346-8FC9-5CDFB09BAD38}">
      <dgm:prSet/>
      <dgm:spPr/>
      <dgm:t>
        <a:bodyPr/>
        <a:lstStyle/>
        <a:p>
          <a:r>
            <a:rPr lang="en-US"/>
            <a:t>It may not all fit in at your organisation</a:t>
          </a:r>
          <a:endParaRPr lang="en-GB"/>
        </a:p>
      </dgm:t>
    </dgm:pt>
    <dgm:pt modelId="{4D15CFD5-2A08-BC4E-8888-8330A40E0D6F}" type="parTrans" cxnId="{031DFAD0-3B9B-2147-8DBF-E29966C122F7}">
      <dgm:prSet/>
      <dgm:spPr/>
      <dgm:t>
        <a:bodyPr/>
        <a:lstStyle/>
        <a:p>
          <a:endParaRPr lang="en-US"/>
        </a:p>
      </dgm:t>
    </dgm:pt>
    <dgm:pt modelId="{F987BE3B-6DB8-904A-9C51-3677C6454EF7}" type="sibTrans" cxnId="{031DFAD0-3B9B-2147-8DBF-E29966C122F7}">
      <dgm:prSet/>
      <dgm:spPr/>
      <dgm:t>
        <a:bodyPr/>
        <a:lstStyle/>
        <a:p>
          <a:endParaRPr lang="en-US"/>
        </a:p>
      </dgm:t>
    </dgm:pt>
    <dgm:pt modelId="{78A2469F-023A-FC4E-B119-2F1038AC0EB0}">
      <dgm:prSet/>
      <dgm:spPr/>
      <dgm:t>
        <a:bodyPr/>
        <a:lstStyle/>
        <a:p>
          <a:r>
            <a:rPr lang="en-US"/>
            <a:t>It may be above your paygrade atm, but one day</a:t>
          </a:r>
          <a:endParaRPr lang="en-GB"/>
        </a:p>
      </dgm:t>
    </dgm:pt>
    <dgm:pt modelId="{2465BE7A-C3A3-1D41-A781-22A4D48C08CE}" type="parTrans" cxnId="{668964EA-FFE8-5E4C-92BC-A161E6D8291D}">
      <dgm:prSet/>
      <dgm:spPr/>
      <dgm:t>
        <a:bodyPr/>
        <a:lstStyle/>
        <a:p>
          <a:endParaRPr lang="en-US"/>
        </a:p>
      </dgm:t>
    </dgm:pt>
    <dgm:pt modelId="{33B3D1C1-9D7B-3341-89A9-0DEA4587EA53}" type="sibTrans" cxnId="{668964EA-FFE8-5E4C-92BC-A161E6D8291D}">
      <dgm:prSet/>
      <dgm:spPr/>
      <dgm:t>
        <a:bodyPr/>
        <a:lstStyle/>
        <a:p>
          <a:endParaRPr lang="en-US"/>
        </a:p>
      </dgm:t>
    </dgm:pt>
    <dgm:pt modelId="{6E6E599A-2ACF-414A-8D07-C7C81F6DE58D}">
      <dgm:prSet/>
      <dgm:spPr/>
      <dgm:t>
        <a:bodyPr/>
        <a:lstStyle/>
        <a:p>
          <a:r>
            <a:rPr lang="en-US" dirty="0"/>
            <a:t>The policies come from ISC</a:t>
          </a:r>
          <a:r>
            <a:rPr lang="en-US" baseline="30000" dirty="0"/>
            <a:t>2</a:t>
          </a:r>
          <a:r>
            <a:rPr lang="en-US" dirty="0"/>
            <a:t> a respected </a:t>
          </a:r>
          <a:r>
            <a:rPr lang="en-US" dirty="0" err="1"/>
            <a:t>industy</a:t>
          </a:r>
          <a:r>
            <a:rPr lang="en-US" dirty="0"/>
            <a:t> body who take them from ISO standards</a:t>
          </a:r>
          <a:endParaRPr lang="en-GB" dirty="0"/>
        </a:p>
      </dgm:t>
    </dgm:pt>
    <dgm:pt modelId="{FA04B41F-88A2-CA44-8DB3-31F7DACBA0B5}" type="parTrans" cxnId="{FA33D58A-3793-B64F-B6D4-FC35C5D61782}">
      <dgm:prSet/>
      <dgm:spPr/>
      <dgm:t>
        <a:bodyPr/>
        <a:lstStyle/>
        <a:p>
          <a:endParaRPr lang="en-US"/>
        </a:p>
      </dgm:t>
    </dgm:pt>
    <dgm:pt modelId="{28B39382-3C49-4740-B337-E227308A2CB5}" type="sibTrans" cxnId="{FA33D58A-3793-B64F-B6D4-FC35C5D61782}">
      <dgm:prSet/>
      <dgm:spPr/>
      <dgm:t>
        <a:bodyPr/>
        <a:lstStyle/>
        <a:p>
          <a:endParaRPr lang="en-US"/>
        </a:p>
      </dgm:t>
    </dgm:pt>
    <dgm:pt modelId="{1E9E0145-AD69-5C45-84BA-2D266773220E}">
      <dgm:prSet/>
      <dgm:spPr/>
      <dgm:t>
        <a:bodyPr/>
        <a:lstStyle/>
        <a:p>
          <a:r>
            <a:rPr lang="en-US" dirty="0"/>
            <a:t>There is a monitored chat window to post them in</a:t>
          </a:r>
        </a:p>
      </dgm:t>
    </dgm:pt>
    <dgm:pt modelId="{0396664E-84DA-BF45-810C-D4D521B3657F}" type="parTrans" cxnId="{A28A6DA2-E98F-0247-987A-8582912C00BF}">
      <dgm:prSet/>
      <dgm:spPr/>
      <dgm:t>
        <a:bodyPr/>
        <a:lstStyle/>
        <a:p>
          <a:endParaRPr lang="en-US"/>
        </a:p>
      </dgm:t>
    </dgm:pt>
    <dgm:pt modelId="{89167C85-94FE-B544-AF36-588484815C71}" type="sibTrans" cxnId="{A28A6DA2-E98F-0247-987A-8582912C00BF}">
      <dgm:prSet/>
      <dgm:spPr/>
      <dgm:t>
        <a:bodyPr/>
        <a:lstStyle/>
        <a:p>
          <a:endParaRPr lang="en-US"/>
        </a:p>
      </dgm:t>
    </dgm:pt>
    <dgm:pt modelId="{CB5B270D-390F-7A4C-A700-8735FBD8C9A7}">
      <dgm:prSet/>
      <dgm:spPr/>
      <dgm:t>
        <a:bodyPr/>
        <a:lstStyle/>
        <a:p>
          <a:r>
            <a:rPr lang="en-US" dirty="0"/>
            <a:t>If you don’t understand something, you’re probably not the only one</a:t>
          </a:r>
        </a:p>
      </dgm:t>
    </dgm:pt>
    <dgm:pt modelId="{A35D86CB-E72F-2049-9024-0090C5187EE7}" type="parTrans" cxnId="{84C06ED5-DD68-774D-A586-BDCFE84D1EE8}">
      <dgm:prSet/>
      <dgm:spPr/>
      <dgm:t>
        <a:bodyPr/>
        <a:lstStyle/>
        <a:p>
          <a:endParaRPr lang="en-US"/>
        </a:p>
      </dgm:t>
    </dgm:pt>
    <dgm:pt modelId="{BDEDD043-C04B-934D-B714-D7C8EF260251}" type="sibTrans" cxnId="{84C06ED5-DD68-774D-A586-BDCFE84D1EE8}">
      <dgm:prSet/>
      <dgm:spPr/>
      <dgm:t>
        <a:bodyPr/>
        <a:lstStyle/>
        <a:p>
          <a:endParaRPr lang="en-US"/>
        </a:p>
      </dgm:t>
    </dgm:pt>
    <dgm:pt modelId="{B6E47E25-FA2E-9843-B9BA-785B49C2300A}">
      <dgm:prSet/>
      <dgm:spPr/>
      <dgm:t>
        <a:bodyPr/>
        <a:lstStyle/>
        <a:p>
          <a:r>
            <a:rPr lang="en-US" dirty="0"/>
            <a:t>My job is to help you understand</a:t>
          </a:r>
        </a:p>
      </dgm:t>
    </dgm:pt>
    <dgm:pt modelId="{2A420E4D-3216-384D-8849-B31F043EC397}" type="parTrans" cxnId="{A50E33AE-EC7D-1544-B03F-DF6E07A3E57D}">
      <dgm:prSet/>
      <dgm:spPr/>
      <dgm:t>
        <a:bodyPr/>
        <a:lstStyle/>
        <a:p>
          <a:endParaRPr lang="en-US"/>
        </a:p>
      </dgm:t>
    </dgm:pt>
    <dgm:pt modelId="{C8972B38-C860-8844-AEBA-AB90BB9AF830}" type="sibTrans" cxnId="{A50E33AE-EC7D-1544-B03F-DF6E07A3E57D}">
      <dgm:prSet/>
      <dgm:spPr/>
      <dgm:t>
        <a:bodyPr/>
        <a:lstStyle/>
        <a:p>
          <a:endParaRPr lang="en-US"/>
        </a:p>
      </dgm:t>
    </dgm:pt>
    <dgm:pt modelId="{F6297DF1-A4CE-F545-AB5E-17E1E9B8AC53}">
      <dgm:prSet/>
      <dgm:spPr/>
      <dgm:t>
        <a:bodyPr/>
        <a:lstStyle/>
        <a:p>
          <a:r>
            <a:rPr lang="en-GB" dirty="0"/>
            <a:t>Feel free to start a discussion if you feel it just wouldn’t work for you. I want to learn as well, and discussion was part of the original plan before things changed</a:t>
          </a:r>
        </a:p>
      </dgm:t>
    </dgm:pt>
    <dgm:pt modelId="{DA2CF96F-7705-6E45-92D7-BE638A6BC171}" type="parTrans" cxnId="{509F1095-487A-0448-B9E3-545ADA0B90AA}">
      <dgm:prSet/>
      <dgm:spPr/>
      <dgm:t>
        <a:bodyPr/>
        <a:lstStyle/>
        <a:p>
          <a:endParaRPr lang="en-US"/>
        </a:p>
      </dgm:t>
    </dgm:pt>
    <dgm:pt modelId="{B3A57EA0-A361-3840-A317-C28BFF858CFB}" type="sibTrans" cxnId="{509F1095-487A-0448-B9E3-545ADA0B90AA}">
      <dgm:prSet/>
      <dgm:spPr/>
      <dgm:t>
        <a:bodyPr/>
        <a:lstStyle/>
        <a:p>
          <a:endParaRPr lang="en-US"/>
        </a:p>
      </dgm:t>
    </dgm:pt>
    <dgm:pt modelId="{713694AE-8F54-2443-8C2C-804EC6FB46FC}" type="pres">
      <dgm:prSet presAssocID="{A66B431F-274B-9F44-81A2-1EB5C32E7715}" presName="linear" presStyleCnt="0">
        <dgm:presLayoutVars>
          <dgm:dir/>
          <dgm:animLvl val="lvl"/>
          <dgm:resizeHandles val="exact"/>
        </dgm:presLayoutVars>
      </dgm:prSet>
      <dgm:spPr/>
    </dgm:pt>
    <dgm:pt modelId="{063C9260-9F76-8142-881B-50D76F185717}" type="pres">
      <dgm:prSet presAssocID="{25E01788-2098-764A-A987-94FE5CAD5AFD}" presName="parentLin" presStyleCnt="0"/>
      <dgm:spPr/>
    </dgm:pt>
    <dgm:pt modelId="{3993488D-1567-0B4A-9F56-CF2481EF375B}" type="pres">
      <dgm:prSet presAssocID="{25E01788-2098-764A-A987-94FE5CAD5AFD}" presName="parentLeftMargin" presStyleLbl="node1" presStyleIdx="0" presStyleCnt="2"/>
      <dgm:spPr/>
    </dgm:pt>
    <dgm:pt modelId="{8E6ABA07-47C4-B049-8B99-6D202CF7AC33}" type="pres">
      <dgm:prSet presAssocID="{25E01788-2098-764A-A987-94FE5CAD5A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AB5C6AD-F3D2-4E45-9998-ED2B96D3A482}" type="pres">
      <dgm:prSet presAssocID="{25E01788-2098-764A-A987-94FE5CAD5AFD}" presName="negativeSpace" presStyleCnt="0"/>
      <dgm:spPr/>
    </dgm:pt>
    <dgm:pt modelId="{9ACDAA36-8955-8C43-B2C0-9AEFE920C210}" type="pres">
      <dgm:prSet presAssocID="{25E01788-2098-764A-A987-94FE5CAD5AFD}" presName="childText" presStyleLbl="conFgAcc1" presStyleIdx="0" presStyleCnt="2">
        <dgm:presLayoutVars>
          <dgm:bulletEnabled val="1"/>
        </dgm:presLayoutVars>
      </dgm:prSet>
      <dgm:spPr/>
    </dgm:pt>
    <dgm:pt modelId="{CE2AC122-60B8-4343-A16D-AF513F35A2FE}" type="pres">
      <dgm:prSet presAssocID="{05B1CFD1-A42E-554E-8D1A-32E248E09120}" presName="spaceBetweenRectangles" presStyleCnt="0"/>
      <dgm:spPr/>
    </dgm:pt>
    <dgm:pt modelId="{09EE5B72-D6F5-6B41-9C60-A97E3F94217B}" type="pres">
      <dgm:prSet presAssocID="{F2FF8405-7E89-4C4E-90B8-E4C6C196F1AA}" presName="parentLin" presStyleCnt="0"/>
      <dgm:spPr/>
    </dgm:pt>
    <dgm:pt modelId="{9CDB2648-6FDF-6440-8E33-0F3A0A1DDEC5}" type="pres">
      <dgm:prSet presAssocID="{F2FF8405-7E89-4C4E-90B8-E4C6C196F1AA}" presName="parentLeftMargin" presStyleLbl="node1" presStyleIdx="0" presStyleCnt="2"/>
      <dgm:spPr/>
    </dgm:pt>
    <dgm:pt modelId="{0737AB7D-CB1D-694A-B44F-BF283F38054E}" type="pres">
      <dgm:prSet presAssocID="{F2FF8405-7E89-4C4E-90B8-E4C6C196F1A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1DC518-715B-7F4B-8319-1561920AD803}" type="pres">
      <dgm:prSet presAssocID="{F2FF8405-7E89-4C4E-90B8-E4C6C196F1AA}" presName="negativeSpace" presStyleCnt="0"/>
      <dgm:spPr/>
    </dgm:pt>
    <dgm:pt modelId="{BBE949CE-2C63-0646-A9EE-27DC94B4DACB}" type="pres">
      <dgm:prSet presAssocID="{F2FF8405-7E89-4C4E-90B8-E4C6C196F1A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3A01129-DDB6-8447-80CE-44C2367E7895}" type="presOf" srcId="{A66B431F-274B-9F44-81A2-1EB5C32E7715}" destId="{713694AE-8F54-2443-8C2C-804EC6FB46FC}" srcOrd="0" destOrd="0" presId="urn:microsoft.com/office/officeart/2005/8/layout/list1"/>
    <dgm:cxn modelId="{4A1A072A-3D43-FC46-BB2B-521B2A4C29DF}" type="presOf" srcId="{25E01788-2098-764A-A987-94FE5CAD5AFD}" destId="{3993488D-1567-0B4A-9F56-CF2481EF375B}" srcOrd="0" destOrd="0" presId="urn:microsoft.com/office/officeart/2005/8/layout/list1"/>
    <dgm:cxn modelId="{D74C5C37-E21C-9B49-A720-816321DB026B}" type="presOf" srcId="{F6297DF1-A4CE-F545-AB5E-17E1E9B8AC53}" destId="{BBE949CE-2C63-0646-A9EE-27DC94B4DACB}" srcOrd="0" destOrd="3" presId="urn:microsoft.com/office/officeart/2005/8/layout/list1"/>
    <dgm:cxn modelId="{AD6F513C-11F5-314A-A907-F8676D601E15}" type="presOf" srcId="{1E9E0145-AD69-5C45-84BA-2D266773220E}" destId="{9ACDAA36-8955-8C43-B2C0-9AEFE920C210}" srcOrd="0" destOrd="0" presId="urn:microsoft.com/office/officeart/2005/8/layout/list1"/>
    <dgm:cxn modelId="{D59E0A3D-7866-8B4A-A90F-0137EFC9FEB6}" type="presOf" srcId="{F2FF8405-7E89-4C4E-90B8-E4C6C196F1AA}" destId="{0737AB7D-CB1D-694A-B44F-BF283F38054E}" srcOrd="1" destOrd="0" presId="urn:microsoft.com/office/officeart/2005/8/layout/list1"/>
    <dgm:cxn modelId="{8AB0A856-73CF-9E41-ADE5-3AE84741B1F9}" type="presOf" srcId="{4EB18148-E085-4346-8FC9-5CDFB09BAD38}" destId="{BBE949CE-2C63-0646-A9EE-27DC94B4DACB}" srcOrd="0" destOrd="0" presId="urn:microsoft.com/office/officeart/2005/8/layout/list1"/>
    <dgm:cxn modelId="{A3AD8160-6E39-FC47-8EA3-6E92C6A8B8F8}" type="presOf" srcId="{25E01788-2098-764A-A987-94FE5CAD5AFD}" destId="{8E6ABA07-47C4-B049-8B99-6D202CF7AC33}" srcOrd="1" destOrd="0" presId="urn:microsoft.com/office/officeart/2005/8/layout/list1"/>
    <dgm:cxn modelId="{F4D5FF60-9560-1547-AA75-51657BB1E941}" type="presOf" srcId="{CB5B270D-390F-7A4C-A700-8735FBD8C9A7}" destId="{9ACDAA36-8955-8C43-B2C0-9AEFE920C210}" srcOrd="0" destOrd="1" presId="urn:microsoft.com/office/officeart/2005/8/layout/list1"/>
    <dgm:cxn modelId="{75C2ED76-58A7-4749-AC97-49B916DDF106}" srcId="{A66B431F-274B-9F44-81A2-1EB5C32E7715}" destId="{F2FF8405-7E89-4C4E-90B8-E4C6C196F1AA}" srcOrd="1" destOrd="0" parTransId="{E851F738-B2B1-BB43-8699-7ED497D4E613}" sibTransId="{CC9CB94F-5003-8749-9037-C22EB7E253A8}"/>
    <dgm:cxn modelId="{FA33D58A-3793-B64F-B6D4-FC35C5D61782}" srcId="{F2FF8405-7E89-4C4E-90B8-E4C6C196F1AA}" destId="{6E6E599A-2ACF-414A-8D07-C7C81F6DE58D}" srcOrd="2" destOrd="0" parTransId="{FA04B41F-88A2-CA44-8DB3-31F7DACBA0B5}" sibTransId="{28B39382-3C49-4740-B337-E227308A2CB5}"/>
    <dgm:cxn modelId="{509F1095-487A-0448-B9E3-545ADA0B90AA}" srcId="{F2FF8405-7E89-4C4E-90B8-E4C6C196F1AA}" destId="{F6297DF1-A4CE-F545-AB5E-17E1E9B8AC53}" srcOrd="3" destOrd="0" parTransId="{DA2CF96F-7705-6E45-92D7-BE638A6BC171}" sibTransId="{B3A57EA0-A361-3840-A317-C28BFF858CFB}"/>
    <dgm:cxn modelId="{A28A6DA2-E98F-0247-987A-8582912C00BF}" srcId="{25E01788-2098-764A-A987-94FE5CAD5AFD}" destId="{1E9E0145-AD69-5C45-84BA-2D266773220E}" srcOrd="0" destOrd="0" parTransId="{0396664E-84DA-BF45-810C-D4D521B3657F}" sibTransId="{89167C85-94FE-B544-AF36-588484815C71}"/>
    <dgm:cxn modelId="{A50E33AE-EC7D-1544-B03F-DF6E07A3E57D}" srcId="{25E01788-2098-764A-A987-94FE5CAD5AFD}" destId="{B6E47E25-FA2E-9843-B9BA-785B49C2300A}" srcOrd="2" destOrd="0" parTransId="{2A420E4D-3216-384D-8849-B31F043EC397}" sibTransId="{C8972B38-C860-8844-AEBA-AB90BB9AF830}"/>
    <dgm:cxn modelId="{8FF683BB-9E9B-C14A-819B-989032B05424}" type="presOf" srcId="{B6E47E25-FA2E-9843-B9BA-785B49C2300A}" destId="{9ACDAA36-8955-8C43-B2C0-9AEFE920C210}" srcOrd="0" destOrd="2" presId="urn:microsoft.com/office/officeart/2005/8/layout/list1"/>
    <dgm:cxn modelId="{4EAD1BCD-879A-5647-BDD8-065BAF0A3418}" type="presOf" srcId="{78A2469F-023A-FC4E-B119-2F1038AC0EB0}" destId="{BBE949CE-2C63-0646-A9EE-27DC94B4DACB}" srcOrd="0" destOrd="1" presId="urn:microsoft.com/office/officeart/2005/8/layout/list1"/>
    <dgm:cxn modelId="{031DFAD0-3B9B-2147-8DBF-E29966C122F7}" srcId="{F2FF8405-7E89-4C4E-90B8-E4C6C196F1AA}" destId="{4EB18148-E085-4346-8FC9-5CDFB09BAD38}" srcOrd="0" destOrd="0" parTransId="{4D15CFD5-2A08-BC4E-8888-8330A40E0D6F}" sibTransId="{F987BE3B-6DB8-904A-9C51-3677C6454EF7}"/>
    <dgm:cxn modelId="{84C06ED5-DD68-774D-A586-BDCFE84D1EE8}" srcId="{25E01788-2098-764A-A987-94FE5CAD5AFD}" destId="{CB5B270D-390F-7A4C-A700-8735FBD8C9A7}" srcOrd="1" destOrd="0" parTransId="{A35D86CB-E72F-2049-9024-0090C5187EE7}" sibTransId="{BDEDD043-C04B-934D-B714-D7C8EF260251}"/>
    <dgm:cxn modelId="{6FEC16E4-2A24-4742-878B-744FAC3FFEDA}" srcId="{A66B431F-274B-9F44-81A2-1EB5C32E7715}" destId="{25E01788-2098-764A-A987-94FE5CAD5AFD}" srcOrd="0" destOrd="0" parTransId="{EB8CA121-E4BD-8F44-B1BF-C30E2E25CF6D}" sibTransId="{05B1CFD1-A42E-554E-8D1A-32E248E09120}"/>
    <dgm:cxn modelId="{668964EA-FFE8-5E4C-92BC-A161E6D8291D}" srcId="{F2FF8405-7E89-4C4E-90B8-E4C6C196F1AA}" destId="{78A2469F-023A-FC4E-B119-2F1038AC0EB0}" srcOrd="1" destOrd="0" parTransId="{2465BE7A-C3A3-1D41-A781-22A4D48C08CE}" sibTransId="{33B3D1C1-9D7B-3341-89A9-0DEA4587EA53}"/>
    <dgm:cxn modelId="{9AB90DEC-5EE6-6040-B80E-E499384DEBBA}" type="presOf" srcId="{6E6E599A-2ACF-414A-8D07-C7C81F6DE58D}" destId="{BBE949CE-2C63-0646-A9EE-27DC94B4DACB}" srcOrd="0" destOrd="2" presId="urn:microsoft.com/office/officeart/2005/8/layout/list1"/>
    <dgm:cxn modelId="{652228F5-10C8-0843-8440-322C8776B7B3}" type="presOf" srcId="{F2FF8405-7E89-4C4E-90B8-E4C6C196F1AA}" destId="{9CDB2648-6FDF-6440-8E33-0F3A0A1DDEC5}" srcOrd="0" destOrd="0" presId="urn:microsoft.com/office/officeart/2005/8/layout/list1"/>
    <dgm:cxn modelId="{21927948-0ED3-2B40-AB14-448714074430}" type="presParOf" srcId="{713694AE-8F54-2443-8C2C-804EC6FB46FC}" destId="{063C9260-9F76-8142-881B-50D76F185717}" srcOrd="0" destOrd="0" presId="urn:microsoft.com/office/officeart/2005/8/layout/list1"/>
    <dgm:cxn modelId="{C6A40A49-1475-B248-9486-7C21D430A2F9}" type="presParOf" srcId="{063C9260-9F76-8142-881B-50D76F185717}" destId="{3993488D-1567-0B4A-9F56-CF2481EF375B}" srcOrd="0" destOrd="0" presId="urn:microsoft.com/office/officeart/2005/8/layout/list1"/>
    <dgm:cxn modelId="{8B38E0A2-6C77-A443-A833-4B56500C624E}" type="presParOf" srcId="{063C9260-9F76-8142-881B-50D76F185717}" destId="{8E6ABA07-47C4-B049-8B99-6D202CF7AC33}" srcOrd="1" destOrd="0" presId="urn:microsoft.com/office/officeart/2005/8/layout/list1"/>
    <dgm:cxn modelId="{0427007F-38E7-9744-BBB6-DAD83A161470}" type="presParOf" srcId="{713694AE-8F54-2443-8C2C-804EC6FB46FC}" destId="{1AB5C6AD-F3D2-4E45-9998-ED2B96D3A482}" srcOrd="1" destOrd="0" presId="urn:microsoft.com/office/officeart/2005/8/layout/list1"/>
    <dgm:cxn modelId="{ED270F17-BFA6-4B43-BAAD-82AD63257314}" type="presParOf" srcId="{713694AE-8F54-2443-8C2C-804EC6FB46FC}" destId="{9ACDAA36-8955-8C43-B2C0-9AEFE920C210}" srcOrd="2" destOrd="0" presId="urn:microsoft.com/office/officeart/2005/8/layout/list1"/>
    <dgm:cxn modelId="{0282D65E-AB40-A948-BF15-314DC3B60B9C}" type="presParOf" srcId="{713694AE-8F54-2443-8C2C-804EC6FB46FC}" destId="{CE2AC122-60B8-4343-A16D-AF513F35A2FE}" srcOrd="3" destOrd="0" presId="urn:microsoft.com/office/officeart/2005/8/layout/list1"/>
    <dgm:cxn modelId="{8B581234-F670-324C-BB5F-4B180DFACABE}" type="presParOf" srcId="{713694AE-8F54-2443-8C2C-804EC6FB46FC}" destId="{09EE5B72-D6F5-6B41-9C60-A97E3F94217B}" srcOrd="4" destOrd="0" presId="urn:microsoft.com/office/officeart/2005/8/layout/list1"/>
    <dgm:cxn modelId="{55FC7485-986F-EE40-9C27-27D76397504C}" type="presParOf" srcId="{09EE5B72-D6F5-6B41-9C60-A97E3F94217B}" destId="{9CDB2648-6FDF-6440-8E33-0F3A0A1DDEC5}" srcOrd="0" destOrd="0" presId="urn:microsoft.com/office/officeart/2005/8/layout/list1"/>
    <dgm:cxn modelId="{E6E7AE67-5FB1-5645-81F7-2D9F07D1BB56}" type="presParOf" srcId="{09EE5B72-D6F5-6B41-9C60-A97E3F94217B}" destId="{0737AB7D-CB1D-694A-B44F-BF283F38054E}" srcOrd="1" destOrd="0" presId="urn:microsoft.com/office/officeart/2005/8/layout/list1"/>
    <dgm:cxn modelId="{519074FC-0592-8341-B366-D2D1E8844816}" type="presParOf" srcId="{713694AE-8F54-2443-8C2C-804EC6FB46FC}" destId="{6F1DC518-715B-7F4B-8319-1561920AD803}" srcOrd="5" destOrd="0" presId="urn:microsoft.com/office/officeart/2005/8/layout/list1"/>
    <dgm:cxn modelId="{74C9935A-98DA-F346-BDFF-F2A3DF8F3DD5}" type="presParOf" srcId="{713694AE-8F54-2443-8C2C-804EC6FB46FC}" destId="{BBE949CE-2C63-0646-A9EE-27DC94B4DAC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E96656-DF10-4C6D-8BF6-023BAEDE55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EC510C-847B-4980-B6F1-33DDF33429EC}">
      <dgm:prSet/>
      <dgm:spPr/>
      <dgm:t>
        <a:bodyPr/>
        <a:lstStyle/>
        <a:p>
          <a:r>
            <a:rPr lang="en-US" dirty="0"/>
            <a:t>I’m Running mine in Azure today</a:t>
          </a:r>
        </a:p>
      </dgm:t>
    </dgm:pt>
    <dgm:pt modelId="{F84912D7-E62D-4918-8CC1-04C67A91E992}" type="parTrans" cxnId="{B3775362-2043-43ED-AE3B-DDF56971B312}">
      <dgm:prSet/>
      <dgm:spPr/>
      <dgm:t>
        <a:bodyPr/>
        <a:lstStyle/>
        <a:p>
          <a:endParaRPr lang="en-US"/>
        </a:p>
      </dgm:t>
    </dgm:pt>
    <dgm:pt modelId="{D1F81AC5-1D9E-4A1E-9CDF-5F81C98DA0F3}" type="sibTrans" cxnId="{B3775362-2043-43ED-AE3B-DDF56971B312}">
      <dgm:prSet/>
      <dgm:spPr/>
      <dgm:t>
        <a:bodyPr/>
        <a:lstStyle/>
        <a:p>
          <a:endParaRPr lang="en-US"/>
        </a:p>
      </dgm:t>
    </dgm:pt>
    <dgm:pt modelId="{9F0F7952-5ADF-494B-BACA-CBE6BC473AEF}">
      <dgm:prSet/>
      <dgm:spPr/>
      <dgm:t>
        <a:bodyPr/>
        <a:lstStyle/>
        <a:p>
          <a:r>
            <a:rPr lang="en-US"/>
            <a:t>1 Domain Controller</a:t>
          </a:r>
        </a:p>
      </dgm:t>
    </dgm:pt>
    <dgm:pt modelId="{899A6560-F484-4ADC-B9AB-D0F6D972AD54}" type="parTrans" cxnId="{C10D4899-E63C-4B73-9B6D-2E2A57D634C7}">
      <dgm:prSet/>
      <dgm:spPr/>
      <dgm:t>
        <a:bodyPr/>
        <a:lstStyle/>
        <a:p>
          <a:endParaRPr lang="en-US"/>
        </a:p>
      </dgm:t>
    </dgm:pt>
    <dgm:pt modelId="{6AFF2F09-12A8-4A2D-9EFA-1395F7BF85E0}" type="sibTrans" cxnId="{C10D4899-E63C-4B73-9B6D-2E2A57D634C7}">
      <dgm:prSet/>
      <dgm:spPr/>
      <dgm:t>
        <a:bodyPr/>
        <a:lstStyle/>
        <a:p>
          <a:endParaRPr lang="en-US"/>
        </a:p>
      </dgm:t>
    </dgm:pt>
    <dgm:pt modelId="{CB85B7A4-D6D8-4CD4-9B58-468E0A32E1C2}">
      <dgm:prSet/>
      <dgm:spPr/>
      <dgm:t>
        <a:bodyPr/>
        <a:lstStyle/>
        <a:p>
          <a:r>
            <a:rPr lang="en-US"/>
            <a:t>1 SQL Server with 2 instances</a:t>
          </a:r>
        </a:p>
      </dgm:t>
    </dgm:pt>
    <dgm:pt modelId="{CE957D8F-236B-49E2-B9D8-6B687AACC789}" type="parTrans" cxnId="{518E38A1-E29D-4B06-9022-15DC804E8783}">
      <dgm:prSet/>
      <dgm:spPr/>
      <dgm:t>
        <a:bodyPr/>
        <a:lstStyle/>
        <a:p>
          <a:endParaRPr lang="en-US"/>
        </a:p>
      </dgm:t>
    </dgm:pt>
    <dgm:pt modelId="{7652AE6C-84C2-4551-A319-683F784C544F}" type="sibTrans" cxnId="{518E38A1-E29D-4B06-9022-15DC804E8783}">
      <dgm:prSet/>
      <dgm:spPr/>
      <dgm:t>
        <a:bodyPr/>
        <a:lstStyle/>
        <a:p>
          <a:endParaRPr lang="en-US"/>
        </a:p>
      </dgm:t>
    </dgm:pt>
    <dgm:pt modelId="{51FAA0DE-BF27-45EF-A776-418134E10110}">
      <dgm:prSet/>
      <dgm:spPr/>
      <dgm:t>
        <a:bodyPr/>
        <a:lstStyle/>
        <a:p>
          <a:r>
            <a:rPr lang="en-US"/>
            <a:t>1 jumpbox/client machine</a:t>
          </a:r>
        </a:p>
      </dgm:t>
    </dgm:pt>
    <dgm:pt modelId="{2C05474F-04C7-4611-929A-18B8BC231DD5}" type="parTrans" cxnId="{62D32825-808C-484D-BC52-AE9302A59309}">
      <dgm:prSet/>
      <dgm:spPr/>
      <dgm:t>
        <a:bodyPr/>
        <a:lstStyle/>
        <a:p>
          <a:endParaRPr lang="en-US"/>
        </a:p>
      </dgm:t>
    </dgm:pt>
    <dgm:pt modelId="{0511C4AC-BA65-4A2A-A6FB-65B1FE510B29}" type="sibTrans" cxnId="{62D32825-808C-484D-BC52-AE9302A59309}">
      <dgm:prSet/>
      <dgm:spPr/>
      <dgm:t>
        <a:bodyPr/>
        <a:lstStyle/>
        <a:p>
          <a:endParaRPr lang="en-US"/>
        </a:p>
      </dgm:t>
    </dgm:pt>
    <dgm:pt modelId="{40C0023A-590A-41FF-862B-B6E5B103319B}">
      <dgm:prSet/>
      <dgm:spPr/>
      <dgm:t>
        <a:bodyPr/>
        <a:lstStyle/>
        <a:p>
          <a:r>
            <a:rPr lang="en-US" dirty="0"/>
            <a:t>Do not need to be powerful machines</a:t>
          </a:r>
        </a:p>
      </dgm:t>
    </dgm:pt>
    <dgm:pt modelId="{2173F118-8B61-4AC1-BAB0-FD7D84BA4793}" type="parTrans" cxnId="{47A649C8-59F9-4A4B-9D05-6D60C15718F6}">
      <dgm:prSet/>
      <dgm:spPr/>
      <dgm:t>
        <a:bodyPr/>
        <a:lstStyle/>
        <a:p>
          <a:endParaRPr lang="en-US"/>
        </a:p>
      </dgm:t>
    </dgm:pt>
    <dgm:pt modelId="{8EF9FFBA-9E90-42C8-B71A-32C137296CA7}" type="sibTrans" cxnId="{47A649C8-59F9-4A4B-9D05-6D60C15718F6}">
      <dgm:prSet/>
      <dgm:spPr/>
      <dgm:t>
        <a:bodyPr/>
        <a:lstStyle/>
        <a:p>
          <a:endParaRPr lang="en-US"/>
        </a:p>
      </dgm:t>
    </dgm:pt>
    <dgm:pt modelId="{3D9B6F3B-DEF3-4975-BB5C-973A07FEF525}">
      <dgm:prSet/>
      <dgm:spPr/>
      <dgm:t>
        <a:bodyPr/>
        <a:lstStyle/>
        <a:p>
          <a:r>
            <a:rPr lang="en-US"/>
            <a:t>I’m using Windows 2019 and SQL Server 2019</a:t>
          </a:r>
        </a:p>
      </dgm:t>
    </dgm:pt>
    <dgm:pt modelId="{7962A512-9458-42C7-A00C-61B50474D5CE}" type="parTrans" cxnId="{AAFBFB22-5E29-4255-85EB-7EE4353BFF68}">
      <dgm:prSet/>
      <dgm:spPr/>
      <dgm:t>
        <a:bodyPr/>
        <a:lstStyle/>
        <a:p>
          <a:endParaRPr lang="en-US"/>
        </a:p>
      </dgm:t>
    </dgm:pt>
    <dgm:pt modelId="{42815B58-4DDB-41CC-BD80-02F17BC551F4}" type="sibTrans" cxnId="{AAFBFB22-5E29-4255-85EB-7EE4353BFF68}">
      <dgm:prSet/>
      <dgm:spPr/>
      <dgm:t>
        <a:bodyPr/>
        <a:lstStyle/>
        <a:p>
          <a:endParaRPr lang="en-US"/>
        </a:p>
      </dgm:t>
    </dgm:pt>
    <dgm:pt modelId="{75274CF5-D2DE-4382-9DC9-ED5ADBCD6188}">
      <dgm:prSet/>
      <dgm:spPr/>
      <dgm:t>
        <a:bodyPr/>
        <a:lstStyle/>
        <a:p>
          <a:r>
            <a:rPr lang="en-US" dirty="0"/>
            <a:t>I’ll upload demo scripts after the last section so that they include anything else we try during the day</a:t>
          </a:r>
        </a:p>
      </dgm:t>
    </dgm:pt>
    <dgm:pt modelId="{F2ECFAB6-1FD8-4E7B-986C-1773414897FC}" type="parTrans" cxnId="{77E71A7F-4DBF-4FC9-9504-8554B8F185AC}">
      <dgm:prSet/>
      <dgm:spPr/>
      <dgm:t>
        <a:bodyPr/>
        <a:lstStyle/>
        <a:p>
          <a:endParaRPr lang="en-US"/>
        </a:p>
      </dgm:t>
    </dgm:pt>
    <dgm:pt modelId="{94B39BD5-6A7F-48A3-B7B1-4F2D4A71FA69}" type="sibTrans" cxnId="{77E71A7F-4DBF-4FC9-9504-8554B8F185AC}">
      <dgm:prSet/>
      <dgm:spPr/>
      <dgm:t>
        <a:bodyPr/>
        <a:lstStyle/>
        <a:p>
          <a:endParaRPr lang="en-US"/>
        </a:p>
      </dgm:t>
    </dgm:pt>
    <dgm:pt modelId="{B9776E1A-7B81-F24D-87AB-4D9CFD298C9D}" type="pres">
      <dgm:prSet presAssocID="{BCE96656-DF10-4C6D-8BF6-023BAEDE554A}" presName="linear" presStyleCnt="0">
        <dgm:presLayoutVars>
          <dgm:animLvl val="lvl"/>
          <dgm:resizeHandles val="exact"/>
        </dgm:presLayoutVars>
      </dgm:prSet>
      <dgm:spPr/>
    </dgm:pt>
    <dgm:pt modelId="{5E5F1670-D445-D344-B8BA-39F8485E4B5D}" type="pres">
      <dgm:prSet presAssocID="{E5EC510C-847B-4980-B6F1-33DDF33429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1FAC18C-648E-D64C-A53D-99E6CE3D105E}" type="pres">
      <dgm:prSet presAssocID="{E5EC510C-847B-4980-B6F1-33DDF33429EC}" presName="childText" presStyleLbl="revTx" presStyleIdx="0" presStyleCnt="1">
        <dgm:presLayoutVars>
          <dgm:bulletEnabled val="1"/>
        </dgm:presLayoutVars>
      </dgm:prSet>
      <dgm:spPr/>
    </dgm:pt>
    <dgm:pt modelId="{9CF97E1E-31EA-B44F-81F3-3D2B36B69932}" type="pres">
      <dgm:prSet presAssocID="{40C0023A-590A-41FF-862B-B6E5B103319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B1DBB0-00A6-9249-8AD4-B969C1E62E83}" type="pres">
      <dgm:prSet presAssocID="{8EF9FFBA-9E90-42C8-B71A-32C137296CA7}" presName="spacer" presStyleCnt="0"/>
      <dgm:spPr/>
    </dgm:pt>
    <dgm:pt modelId="{9527D9A9-1080-BC4C-9059-D0E4D484BA16}" type="pres">
      <dgm:prSet presAssocID="{3D9B6F3B-DEF3-4975-BB5C-973A07FEF5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04D79A-A249-5943-A8D0-61A769D0B099}" type="pres">
      <dgm:prSet presAssocID="{42815B58-4DDB-41CC-BD80-02F17BC551F4}" presName="spacer" presStyleCnt="0"/>
      <dgm:spPr/>
    </dgm:pt>
    <dgm:pt modelId="{2BAD317E-9652-FC46-AD06-80400B8453B6}" type="pres">
      <dgm:prSet presAssocID="{75274CF5-D2DE-4382-9DC9-ED5ADBCD618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8B700B-D062-C64E-9CCF-8BF817FF1960}" type="presOf" srcId="{3D9B6F3B-DEF3-4975-BB5C-973A07FEF525}" destId="{9527D9A9-1080-BC4C-9059-D0E4D484BA16}" srcOrd="0" destOrd="0" presId="urn:microsoft.com/office/officeart/2005/8/layout/vList2"/>
    <dgm:cxn modelId="{AAFBFB22-5E29-4255-85EB-7EE4353BFF68}" srcId="{BCE96656-DF10-4C6D-8BF6-023BAEDE554A}" destId="{3D9B6F3B-DEF3-4975-BB5C-973A07FEF525}" srcOrd="2" destOrd="0" parTransId="{7962A512-9458-42C7-A00C-61B50474D5CE}" sibTransId="{42815B58-4DDB-41CC-BD80-02F17BC551F4}"/>
    <dgm:cxn modelId="{62D32825-808C-484D-BC52-AE9302A59309}" srcId="{E5EC510C-847B-4980-B6F1-33DDF33429EC}" destId="{51FAA0DE-BF27-45EF-A776-418134E10110}" srcOrd="2" destOrd="0" parTransId="{2C05474F-04C7-4611-929A-18B8BC231DD5}" sibTransId="{0511C4AC-BA65-4A2A-A6FB-65B1FE510B29}"/>
    <dgm:cxn modelId="{1776B137-5AF0-DB41-8D07-81FA2642E2CF}" type="presOf" srcId="{E5EC510C-847B-4980-B6F1-33DDF33429EC}" destId="{5E5F1670-D445-D344-B8BA-39F8485E4B5D}" srcOrd="0" destOrd="0" presId="urn:microsoft.com/office/officeart/2005/8/layout/vList2"/>
    <dgm:cxn modelId="{7C9BB34F-CA64-A14C-9E33-AAFF4A96C1ED}" type="presOf" srcId="{BCE96656-DF10-4C6D-8BF6-023BAEDE554A}" destId="{B9776E1A-7B81-F24D-87AB-4D9CFD298C9D}" srcOrd="0" destOrd="0" presId="urn:microsoft.com/office/officeart/2005/8/layout/vList2"/>
    <dgm:cxn modelId="{B3775362-2043-43ED-AE3B-DDF56971B312}" srcId="{BCE96656-DF10-4C6D-8BF6-023BAEDE554A}" destId="{E5EC510C-847B-4980-B6F1-33DDF33429EC}" srcOrd="0" destOrd="0" parTransId="{F84912D7-E62D-4918-8CC1-04C67A91E992}" sibTransId="{D1F81AC5-1D9E-4A1E-9CDF-5F81C98DA0F3}"/>
    <dgm:cxn modelId="{9AA7BD6D-40A1-4F46-A947-1CE319DF9798}" type="presOf" srcId="{40C0023A-590A-41FF-862B-B6E5B103319B}" destId="{9CF97E1E-31EA-B44F-81F3-3D2B36B69932}" srcOrd="0" destOrd="0" presId="urn:microsoft.com/office/officeart/2005/8/layout/vList2"/>
    <dgm:cxn modelId="{172CF277-AB99-0849-BAC7-9A4935FB1F1B}" type="presOf" srcId="{9F0F7952-5ADF-494B-BACA-CBE6BC473AEF}" destId="{41FAC18C-648E-D64C-A53D-99E6CE3D105E}" srcOrd="0" destOrd="0" presId="urn:microsoft.com/office/officeart/2005/8/layout/vList2"/>
    <dgm:cxn modelId="{77E71A7F-4DBF-4FC9-9504-8554B8F185AC}" srcId="{BCE96656-DF10-4C6D-8BF6-023BAEDE554A}" destId="{75274CF5-D2DE-4382-9DC9-ED5ADBCD6188}" srcOrd="3" destOrd="0" parTransId="{F2ECFAB6-1FD8-4E7B-986C-1773414897FC}" sibTransId="{94B39BD5-6A7F-48A3-B7B1-4F2D4A71FA69}"/>
    <dgm:cxn modelId="{CD3D0E8A-6511-E140-AE6A-D67C2691BA37}" type="presOf" srcId="{51FAA0DE-BF27-45EF-A776-418134E10110}" destId="{41FAC18C-648E-D64C-A53D-99E6CE3D105E}" srcOrd="0" destOrd="2" presId="urn:microsoft.com/office/officeart/2005/8/layout/vList2"/>
    <dgm:cxn modelId="{C10D4899-E63C-4B73-9B6D-2E2A57D634C7}" srcId="{E5EC510C-847B-4980-B6F1-33DDF33429EC}" destId="{9F0F7952-5ADF-494B-BACA-CBE6BC473AEF}" srcOrd="0" destOrd="0" parTransId="{899A6560-F484-4ADC-B9AB-D0F6D972AD54}" sibTransId="{6AFF2F09-12A8-4A2D-9EFA-1395F7BF85E0}"/>
    <dgm:cxn modelId="{518E38A1-E29D-4B06-9022-15DC804E8783}" srcId="{E5EC510C-847B-4980-B6F1-33DDF33429EC}" destId="{CB85B7A4-D6D8-4CD4-9B58-468E0A32E1C2}" srcOrd="1" destOrd="0" parTransId="{CE957D8F-236B-49E2-B9D8-6B687AACC789}" sibTransId="{7652AE6C-84C2-4551-A319-683F784C544F}"/>
    <dgm:cxn modelId="{F96026B7-9568-594F-B2C1-FFC96A156423}" type="presOf" srcId="{CB85B7A4-D6D8-4CD4-9B58-468E0A32E1C2}" destId="{41FAC18C-648E-D64C-A53D-99E6CE3D105E}" srcOrd="0" destOrd="1" presId="urn:microsoft.com/office/officeart/2005/8/layout/vList2"/>
    <dgm:cxn modelId="{47A649C8-59F9-4A4B-9D05-6D60C15718F6}" srcId="{BCE96656-DF10-4C6D-8BF6-023BAEDE554A}" destId="{40C0023A-590A-41FF-862B-B6E5B103319B}" srcOrd="1" destOrd="0" parTransId="{2173F118-8B61-4AC1-BAB0-FD7D84BA4793}" sibTransId="{8EF9FFBA-9E90-42C8-B71A-32C137296CA7}"/>
    <dgm:cxn modelId="{F754C7F4-0FD4-5C4B-9810-42DAA4A2D2A3}" type="presOf" srcId="{75274CF5-D2DE-4382-9DC9-ED5ADBCD6188}" destId="{2BAD317E-9652-FC46-AD06-80400B8453B6}" srcOrd="0" destOrd="0" presId="urn:microsoft.com/office/officeart/2005/8/layout/vList2"/>
    <dgm:cxn modelId="{F82AC83D-8AFD-3249-BE86-A9CD17B3CF2B}" type="presParOf" srcId="{B9776E1A-7B81-F24D-87AB-4D9CFD298C9D}" destId="{5E5F1670-D445-D344-B8BA-39F8485E4B5D}" srcOrd="0" destOrd="0" presId="urn:microsoft.com/office/officeart/2005/8/layout/vList2"/>
    <dgm:cxn modelId="{D86BE022-D96F-C642-9905-D4CF43A44516}" type="presParOf" srcId="{B9776E1A-7B81-F24D-87AB-4D9CFD298C9D}" destId="{41FAC18C-648E-D64C-A53D-99E6CE3D105E}" srcOrd="1" destOrd="0" presId="urn:microsoft.com/office/officeart/2005/8/layout/vList2"/>
    <dgm:cxn modelId="{C94BF181-9004-A24C-8A61-829DEAD98266}" type="presParOf" srcId="{B9776E1A-7B81-F24D-87AB-4D9CFD298C9D}" destId="{9CF97E1E-31EA-B44F-81F3-3D2B36B69932}" srcOrd="2" destOrd="0" presId="urn:microsoft.com/office/officeart/2005/8/layout/vList2"/>
    <dgm:cxn modelId="{018FBD5B-DAD4-374D-A8CA-B4B3560AA20B}" type="presParOf" srcId="{B9776E1A-7B81-F24D-87AB-4D9CFD298C9D}" destId="{94B1DBB0-00A6-9249-8AD4-B969C1E62E83}" srcOrd="3" destOrd="0" presId="urn:microsoft.com/office/officeart/2005/8/layout/vList2"/>
    <dgm:cxn modelId="{F2E5D295-D3F5-2449-B738-EB7AD1F14269}" type="presParOf" srcId="{B9776E1A-7B81-F24D-87AB-4D9CFD298C9D}" destId="{9527D9A9-1080-BC4C-9059-D0E4D484BA16}" srcOrd="4" destOrd="0" presId="urn:microsoft.com/office/officeart/2005/8/layout/vList2"/>
    <dgm:cxn modelId="{ECBD15F9-BD8F-834E-B2D0-34E3D7587B73}" type="presParOf" srcId="{B9776E1A-7B81-F24D-87AB-4D9CFD298C9D}" destId="{9804D79A-A249-5943-A8D0-61A769D0B099}" srcOrd="5" destOrd="0" presId="urn:microsoft.com/office/officeart/2005/8/layout/vList2"/>
    <dgm:cxn modelId="{19562A06-40E0-3A4C-9903-01CE80B50096}" type="presParOf" srcId="{B9776E1A-7B81-F24D-87AB-4D9CFD298C9D}" destId="{2BAD317E-9652-FC46-AD06-80400B8453B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DF94CD-6773-824D-8DF1-D5E9E4A104F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20D8F-BD13-B740-B7AB-AB8D833591EC}">
      <dgm:prSet/>
      <dgm:spPr/>
      <dgm:t>
        <a:bodyPr/>
        <a:lstStyle/>
        <a:p>
          <a:r>
            <a:rPr lang="en-US"/>
            <a:t>Intro</a:t>
          </a:r>
          <a:endParaRPr lang="en-GB" dirty="0"/>
        </a:p>
      </dgm:t>
    </dgm:pt>
    <dgm:pt modelId="{BBA31D59-F9B5-6941-A2D5-36394FE0508B}" type="parTrans" cxnId="{AF86ACCD-58D9-D840-8E9A-466D93D976AB}">
      <dgm:prSet/>
      <dgm:spPr/>
      <dgm:t>
        <a:bodyPr/>
        <a:lstStyle/>
        <a:p>
          <a:endParaRPr lang="en-US"/>
        </a:p>
      </dgm:t>
    </dgm:pt>
    <dgm:pt modelId="{33C58AE4-A991-8348-8EF5-6B57F7333467}" type="sibTrans" cxnId="{AF86ACCD-58D9-D840-8E9A-466D93D976AB}">
      <dgm:prSet/>
      <dgm:spPr/>
      <dgm:t>
        <a:bodyPr/>
        <a:lstStyle/>
        <a:p>
          <a:endParaRPr lang="en-US"/>
        </a:p>
      </dgm:t>
    </dgm:pt>
    <dgm:pt modelId="{2AC2157C-9E5C-B546-B661-E4EE17C50949}">
      <dgm:prSet/>
      <dgm:spPr/>
      <dgm:t>
        <a:bodyPr/>
        <a:lstStyle/>
        <a:p>
          <a:r>
            <a:rPr lang="en-US"/>
            <a:t>What is Security</a:t>
          </a:r>
          <a:endParaRPr lang="en-GB"/>
        </a:p>
      </dgm:t>
    </dgm:pt>
    <dgm:pt modelId="{DDC3CF64-45C5-6D4A-A066-06764B286021}" type="parTrans" cxnId="{5FB5BD20-E594-5B4B-ABE6-111975AA97C4}">
      <dgm:prSet/>
      <dgm:spPr/>
      <dgm:t>
        <a:bodyPr/>
        <a:lstStyle/>
        <a:p>
          <a:endParaRPr lang="en-US"/>
        </a:p>
      </dgm:t>
    </dgm:pt>
    <dgm:pt modelId="{87506712-DC8F-354F-A590-508B87C432A7}" type="sibTrans" cxnId="{5FB5BD20-E594-5B4B-ABE6-111975AA97C4}">
      <dgm:prSet/>
      <dgm:spPr/>
      <dgm:t>
        <a:bodyPr/>
        <a:lstStyle/>
        <a:p>
          <a:endParaRPr lang="en-US"/>
        </a:p>
      </dgm:t>
    </dgm:pt>
    <dgm:pt modelId="{23068B40-738D-424D-BDB7-7AC90E43F037}">
      <dgm:prSet/>
      <dgm:spPr/>
      <dgm:t>
        <a:bodyPr/>
        <a:lstStyle/>
        <a:p>
          <a:r>
            <a:rPr lang="en-US" dirty="0"/>
            <a:t>Build Secure</a:t>
          </a:r>
          <a:endParaRPr lang="en-GB" dirty="0"/>
        </a:p>
      </dgm:t>
    </dgm:pt>
    <dgm:pt modelId="{3471A7E3-2ED0-5847-993B-6BF1B12DCE34}" type="parTrans" cxnId="{123C7838-9AC4-0647-8654-6B1163F566C1}">
      <dgm:prSet/>
      <dgm:spPr/>
      <dgm:t>
        <a:bodyPr/>
        <a:lstStyle/>
        <a:p>
          <a:endParaRPr lang="en-US"/>
        </a:p>
      </dgm:t>
    </dgm:pt>
    <dgm:pt modelId="{41B34A3C-C3CD-334D-9F22-AB3A6D940C9D}" type="sibTrans" cxnId="{123C7838-9AC4-0647-8654-6B1163F566C1}">
      <dgm:prSet/>
      <dgm:spPr/>
      <dgm:t>
        <a:bodyPr/>
        <a:lstStyle/>
        <a:p>
          <a:endParaRPr lang="en-US"/>
        </a:p>
      </dgm:t>
    </dgm:pt>
    <dgm:pt modelId="{BBEFF242-46A0-9D46-8E39-D594558C7754}">
      <dgm:prSet/>
      <dgm:spPr/>
      <dgm:t>
        <a:bodyPr/>
        <a:lstStyle/>
        <a:p>
          <a:r>
            <a:rPr lang="en-US"/>
            <a:t>Encryption</a:t>
          </a:r>
          <a:endParaRPr lang="en-GB"/>
        </a:p>
      </dgm:t>
    </dgm:pt>
    <dgm:pt modelId="{4F9385A7-CF81-6649-B835-0C0241EE2467}" type="parTrans" cxnId="{C1346F0F-7EC2-6E41-9E13-C842C6698AAF}">
      <dgm:prSet/>
      <dgm:spPr/>
      <dgm:t>
        <a:bodyPr/>
        <a:lstStyle/>
        <a:p>
          <a:endParaRPr lang="en-US"/>
        </a:p>
      </dgm:t>
    </dgm:pt>
    <dgm:pt modelId="{176C076C-BBDE-A740-A72F-5E51E88D9BD0}" type="sibTrans" cxnId="{C1346F0F-7EC2-6E41-9E13-C842C6698AAF}">
      <dgm:prSet/>
      <dgm:spPr/>
      <dgm:t>
        <a:bodyPr/>
        <a:lstStyle/>
        <a:p>
          <a:endParaRPr lang="en-US"/>
        </a:p>
      </dgm:t>
    </dgm:pt>
    <dgm:pt modelId="{75412379-69A6-A946-A1D1-3852C5D1D68D}">
      <dgm:prSet/>
      <dgm:spPr/>
      <dgm:t>
        <a:bodyPr/>
        <a:lstStyle/>
        <a:p>
          <a:r>
            <a:rPr lang="en-US" dirty="0"/>
            <a:t>Code Secure</a:t>
          </a:r>
          <a:endParaRPr lang="en-GB" dirty="0"/>
        </a:p>
      </dgm:t>
    </dgm:pt>
    <dgm:pt modelId="{FA70AF2D-BA4C-8A40-88AC-A8989609460A}" type="parTrans" cxnId="{024A58E7-8C96-2A44-BD0D-BAA4AFB99068}">
      <dgm:prSet/>
      <dgm:spPr/>
      <dgm:t>
        <a:bodyPr/>
        <a:lstStyle/>
        <a:p>
          <a:endParaRPr lang="en-US"/>
        </a:p>
      </dgm:t>
    </dgm:pt>
    <dgm:pt modelId="{DAA61DB4-BB5C-9447-94B5-E1B7294099CA}" type="sibTrans" cxnId="{024A58E7-8C96-2A44-BD0D-BAA4AFB99068}">
      <dgm:prSet/>
      <dgm:spPr/>
      <dgm:t>
        <a:bodyPr/>
        <a:lstStyle/>
        <a:p>
          <a:endParaRPr lang="en-US"/>
        </a:p>
      </dgm:t>
    </dgm:pt>
    <dgm:pt modelId="{AC937375-15D7-C04C-9A43-CAA2314C6ECF}">
      <dgm:prSet/>
      <dgm:spPr/>
      <dgm:t>
        <a:bodyPr/>
        <a:lstStyle/>
        <a:p>
          <a:r>
            <a:rPr lang="en-US"/>
            <a:t>Test &amp; Audit</a:t>
          </a:r>
          <a:endParaRPr lang="en-GB"/>
        </a:p>
      </dgm:t>
    </dgm:pt>
    <dgm:pt modelId="{3EDD7841-1628-9549-9DCD-E40D6AF4366F}" type="parTrans" cxnId="{834F8B78-17D7-B348-992E-F82BDD2859AC}">
      <dgm:prSet/>
      <dgm:spPr/>
      <dgm:t>
        <a:bodyPr/>
        <a:lstStyle/>
        <a:p>
          <a:endParaRPr lang="en-US"/>
        </a:p>
      </dgm:t>
    </dgm:pt>
    <dgm:pt modelId="{3A6ACD9E-51A0-0641-AF7E-34A286F67B04}" type="sibTrans" cxnId="{834F8B78-17D7-B348-992E-F82BDD2859AC}">
      <dgm:prSet/>
      <dgm:spPr/>
      <dgm:t>
        <a:bodyPr/>
        <a:lstStyle/>
        <a:p>
          <a:endParaRPr lang="en-US"/>
        </a:p>
      </dgm:t>
    </dgm:pt>
    <dgm:pt modelId="{1DE2EDEC-2034-D045-9429-B54837A3459D}">
      <dgm:prSet/>
      <dgm:spPr/>
      <dgm:t>
        <a:bodyPr/>
        <a:lstStyle/>
        <a:p>
          <a:r>
            <a:rPr lang="en-US"/>
            <a:t>Disaster!!!!</a:t>
          </a:r>
          <a:endParaRPr lang="en-GB"/>
        </a:p>
      </dgm:t>
    </dgm:pt>
    <dgm:pt modelId="{AC4AAED0-ED5C-4B42-A90B-A340521E5A19}" type="parTrans" cxnId="{0817AE19-2F1E-8A46-BEF9-F36FDE58DEC9}">
      <dgm:prSet/>
      <dgm:spPr/>
      <dgm:t>
        <a:bodyPr/>
        <a:lstStyle/>
        <a:p>
          <a:endParaRPr lang="en-US"/>
        </a:p>
      </dgm:t>
    </dgm:pt>
    <dgm:pt modelId="{5A0B00DC-C0A2-FF45-BCB0-C537A7A25434}" type="sibTrans" cxnId="{0817AE19-2F1E-8A46-BEF9-F36FDE58DEC9}">
      <dgm:prSet/>
      <dgm:spPr/>
      <dgm:t>
        <a:bodyPr/>
        <a:lstStyle/>
        <a:p>
          <a:endParaRPr lang="en-US"/>
        </a:p>
      </dgm:t>
    </dgm:pt>
    <dgm:pt modelId="{303668EA-56F2-8E49-BB14-10F1A56AFED0}">
      <dgm:prSet/>
      <dgm:spPr/>
      <dgm:t>
        <a:bodyPr/>
        <a:lstStyle/>
        <a:p>
          <a:r>
            <a:rPr lang="en-US"/>
            <a:t>Review / Q&amp;A</a:t>
          </a:r>
          <a:endParaRPr lang="en-GB"/>
        </a:p>
      </dgm:t>
    </dgm:pt>
    <dgm:pt modelId="{30D0540A-5480-A54E-98CD-068851F67EE8}" type="parTrans" cxnId="{BABC17D2-B6DC-C643-BEC5-8388AD76124B}">
      <dgm:prSet/>
      <dgm:spPr/>
      <dgm:t>
        <a:bodyPr/>
        <a:lstStyle/>
        <a:p>
          <a:endParaRPr lang="en-US"/>
        </a:p>
      </dgm:t>
    </dgm:pt>
    <dgm:pt modelId="{BC0DF2B8-1918-3E43-B6D3-81010F863BD3}" type="sibTrans" cxnId="{BABC17D2-B6DC-C643-BEC5-8388AD76124B}">
      <dgm:prSet/>
      <dgm:spPr/>
      <dgm:t>
        <a:bodyPr/>
        <a:lstStyle/>
        <a:p>
          <a:endParaRPr lang="en-US"/>
        </a:p>
      </dgm:t>
    </dgm:pt>
    <dgm:pt modelId="{D347D9A2-220B-0B42-827A-05E4169A1764}" type="pres">
      <dgm:prSet presAssocID="{F8DF94CD-6773-824D-8DF1-D5E9E4A104F6}" presName="linearFlow" presStyleCnt="0">
        <dgm:presLayoutVars>
          <dgm:dir/>
          <dgm:resizeHandles val="exact"/>
        </dgm:presLayoutVars>
      </dgm:prSet>
      <dgm:spPr/>
    </dgm:pt>
    <dgm:pt modelId="{6FF08F77-C2B9-EF47-93D2-AD93DA0C5AFA}" type="pres">
      <dgm:prSet presAssocID="{9AE20D8F-BD13-B740-B7AB-AB8D833591EC}" presName="composite" presStyleCnt="0"/>
      <dgm:spPr/>
    </dgm:pt>
    <dgm:pt modelId="{FD7AF8B2-4A12-AD4A-B085-D52D81A295C1}" type="pres">
      <dgm:prSet presAssocID="{9AE20D8F-BD13-B740-B7AB-AB8D833591EC}" presName="imgShp" presStyleLbl="fgImgPlac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54D170-6810-3C48-936E-D2CBABFC2665}" type="pres">
      <dgm:prSet presAssocID="{9AE20D8F-BD13-B740-B7AB-AB8D833591EC}" presName="txShp" presStyleLbl="node1" presStyleIdx="0" presStyleCnt="8">
        <dgm:presLayoutVars>
          <dgm:bulletEnabled val="1"/>
        </dgm:presLayoutVars>
      </dgm:prSet>
      <dgm:spPr/>
    </dgm:pt>
    <dgm:pt modelId="{61A3ECB6-5D2A-3444-BC1E-716E3630B652}" type="pres">
      <dgm:prSet presAssocID="{33C58AE4-A991-8348-8EF5-6B57F7333467}" presName="spacing" presStyleCnt="0"/>
      <dgm:spPr/>
    </dgm:pt>
    <dgm:pt modelId="{93A86133-4B03-5F46-A5FC-726D20DE3CDD}" type="pres">
      <dgm:prSet presAssocID="{2AC2157C-9E5C-B546-B661-E4EE17C50949}" presName="composite" presStyleCnt="0"/>
      <dgm:spPr/>
    </dgm:pt>
    <dgm:pt modelId="{82A7B167-68D1-D346-A142-DD7BDAB30415}" type="pres">
      <dgm:prSet presAssocID="{2AC2157C-9E5C-B546-B661-E4EE17C50949}" presName="imgShp" presStyleLbl="fgImgPlace1" presStyleIdx="1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714157F-9512-FE44-80AC-EA9BC7C513E4}" type="pres">
      <dgm:prSet presAssocID="{2AC2157C-9E5C-B546-B661-E4EE17C50949}" presName="txShp" presStyleLbl="node1" presStyleIdx="1" presStyleCnt="8">
        <dgm:presLayoutVars>
          <dgm:bulletEnabled val="1"/>
        </dgm:presLayoutVars>
      </dgm:prSet>
      <dgm:spPr/>
    </dgm:pt>
    <dgm:pt modelId="{E3311583-1FEB-A54D-8C78-4F0F7C4A425A}" type="pres">
      <dgm:prSet presAssocID="{87506712-DC8F-354F-A590-508B87C432A7}" presName="spacing" presStyleCnt="0"/>
      <dgm:spPr/>
    </dgm:pt>
    <dgm:pt modelId="{50D7F7A9-BD9E-0547-A19C-4B6D047B7F9C}" type="pres">
      <dgm:prSet presAssocID="{BBEFF242-46A0-9D46-8E39-D594558C7754}" presName="composite" presStyleCnt="0"/>
      <dgm:spPr/>
    </dgm:pt>
    <dgm:pt modelId="{74014A0C-CD4A-914A-AA57-58FFDF842ADB}" type="pres">
      <dgm:prSet presAssocID="{BBEFF242-46A0-9D46-8E39-D594558C7754}" presName="imgShp" presStyleLbl="fgImgPlace1" presStyleIdx="2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2D6E9-F220-BA42-99C5-7E7232DF02D1}" type="pres">
      <dgm:prSet presAssocID="{BBEFF242-46A0-9D46-8E39-D594558C7754}" presName="txShp" presStyleLbl="node1" presStyleIdx="2" presStyleCnt="8">
        <dgm:presLayoutVars>
          <dgm:bulletEnabled val="1"/>
        </dgm:presLayoutVars>
      </dgm:prSet>
      <dgm:spPr/>
    </dgm:pt>
    <dgm:pt modelId="{E6E01519-B0A9-3843-AAC3-88110A2CB29D}" type="pres">
      <dgm:prSet presAssocID="{176C076C-BBDE-A740-A72F-5E51E88D9BD0}" presName="spacing" presStyleCnt="0"/>
      <dgm:spPr/>
    </dgm:pt>
    <dgm:pt modelId="{B7D4F198-25DC-3942-A8B2-BF968ACD7B4F}" type="pres">
      <dgm:prSet presAssocID="{23068B40-738D-424D-BDB7-7AC90E43F037}" presName="composite" presStyleCnt="0"/>
      <dgm:spPr/>
    </dgm:pt>
    <dgm:pt modelId="{72B2A28E-E25A-6A41-BA00-E91215C2148D}" type="pres">
      <dgm:prSet presAssocID="{23068B40-738D-424D-BDB7-7AC90E43F037}" presName="imgShp" presStyleLbl="fgImgPlace1" presStyleIdx="3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3663A84-53F3-F847-AA25-F6AE622489C1}" type="pres">
      <dgm:prSet presAssocID="{23068B40-738D-424D-BDB7-7AC90E43F037}" presName="txShp" presStyleLbl="node1" presStyleIdx="3" presStyleCnt="8">
        <dgm:presLayoutVars>
          <dgm:bulletEnabled val="1"/>
        </dgm:presLayoutVars>
      </dgm:prSet>
      <dgm:spPr/>
    </dgm:pt>
    <dgm:pt modelId="{E9B7B998-E984-394C-925A-F04C78C2ED6C}" type="pres">
      <dgm:prSet presAssocID="{41B34A3C-C3CD-334D-9F22-AB3A6D940C9D}" presName="spacing" presStyleCnt="0"/>
      <dgm:spPr/>
    </dgm:pt>
    <dgm:pt modelId="{3DC3E944-9AAD-6C4E-ABBF-C5B29FD960F9}" type="pres">
      <dgm:prSet presAssocID="{75412379-69A6-A946-A1D1-3852C5D1D68D}" presName="composite" presStyleCnt="0"/>
      <dgm:spPr/>
    </dgm:pt>
    <dgm:pt modelId="{935D8A24-9667-6C44-B933-A4B4A952EA97}" type="pres">
      <dgm:prSet presAssocID="{75412379-69A6-A946-A1D1-3852C5D1D68D}" presName="imgShp" presStyleLbl="fgImgPlace1" presStyleIdx="4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D39121A-4298-914B-9DCC-09215238B3AC}" type="pres">
      <dgm:prSet presAssocID="{75412379-69A6-A946-A1D1-3852C5D1D68D}" presName="txShp" presStyleLbl="node1" presStyleIdx="4" presStyleCnt="8">
        <dgm:presLayoutVars>
          <dgm:bulletEnabled val="1"/>
        </dgm:presLayoutVars>
      </dgm:prSet>
      <dgm:spPr/>
    </dgm:pt>
    <dgm:pt modelId="{ED78A244-0B73-CB4C-8A0F-5B6C2A9484AD}" type="pres">
      <dgm:prSet presAssocID="{DAA61DB4-BB5C-9447-94B5-E1B7294099CA}" presName="spacing" presStyleCnt="0"/>
      <dgm:spPr/>
    </dgm:pt>
    <dgm:pt modelId="{6F845312-72A1-0548-A253-020907D45EA9}" type="pres">
      <dgm:prSet presAssocID="{AC937375-15D7-C04C-9A43-CAA2314C6ECF}" presName="composite" presStyleCnt="0"/>
      <dgm:spPr/>
    </dgm:pt>
    <dgm:pt modelId="{65CF70B2-B670-8449-A804-CB7D18EC8AFD}" type="pres">
      <dgm:prSet presAssocID="{AC937375-15D7-C04C-9A43-CAA2314C6ECF}" presName="imgShp" presStyleLbl="fgImgPlace1" presStyleIdx="5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91DF80E-89C8-1842-95D7-A11F04816DFD}" type="pres">
      <dgm:prSet presAssocID="{AC937375-15D7-C04C-9A43-CAA2314C6ECF}" presName="txShp" presStyleLbl="node1" presStyleIdx="5" presStyleCnt="8">
        <dgm:presLayoutVars>
          <dgm:bulletEnabled val="1"/>
        </dgm:presLayoutVars>
      </dgm:prSet>
      <dgm:spPr/>
    </dgm:pt>
    <dgm:pt modelId="{8E9EA914-B923-EE41-B9CC-CC744E3E1AF3}" type="pres">
      <dgm:prSet presAssocID="{3A6ACD9E-51A0-0641-AF7E-34A286F67B04}" presName="spacing" presStyleCnt="0"/>
      <dgm:spPr/>
    </dgm:pt>
    <dgm:pt modelId="{0E63F447-9AF1-D54A-B82A-7677581A84A5}" type="pres">
      <dgm:prSet presAssocID="{1DE2EDEC-2034-D045-9429-B54837A3459D}" presName="composite" presStyleCnt="0"/>
      <dgm:spPr/>
    </dgm:pt>
    <dgm:pt modelId="{FA4E5D17-D56E-FB47-B862-B22C11C0E610}" type="pres">
      <dgm:prSet presAssocID="{1DE2EDEC-2034-D045-9429-B54837A3459D}" presName="imgShp" presStyleLbl="fgImgPlace1" presStyleIdx="6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ABB2EC-A503-D64F-B5E7-DE4490145228}" type="pres">
      <dgm:prSet presAssocID="{1DE2EDEC-2034-D045-9429-B54837A3459D}" presName="txShp" presStyleLbl="node1" presStyleIdx="6" presStyleCnt="8">
        <dgm:presLayoutVars>
          <dgm:bulletEnabled val="1"/>
        </dgm:presLayoutVars>
      </dgm:prSet>
      <dgm:spPr/>
    </dgm:pt>
    <dgm:pt modelId="{CCDC4225-D398-0E47-963C-2DCDF1A51EC1}" type="pres">
      <dgm:prSet presAssocID="{5A0B00DC-C0A2-FF45-BCB0-C537A7A25434}" presName="spacing" presStyleCnt="0"/>
      <dgm:spPr/>
    </dgm:pt>
    <dgm:pt modelId="{03BEDFFB-E16D-6149-A684-5C1A99641C01}" type="pres">
      <dgm:prSet presAssocID="{303668EA-56F2-8E49-BB14-10F1A56AFED0}" presName="composite" presStyleCnt="0"/>
      <dgm:spPr/>
    </dgm:pt>
    <dgm:pt modelId="{61D32D48-7958-0D44-9DB5-CBDFE256881B}" type="pres">
      <dgm:prSet presAssocID="{303668EA-56F2-8E49-BB14-10F1A56AFED0}" presName="imgShp" presStyleLbl="fgImgPlace1" presStyleIdx="7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9AE0D25-E97C-1A4B-A301-D12288A6BACB}" type="pres">
      <dgm:prSet presAssocID="{303668EA-56F2-8E49-BB14-10F1A56AFED0}" presName="txShp" presStyleLbl="node1" presStyleIdx="7" presStyleCnt="8">
        <dgm:presLayoutVars>
          <dgm:bulletEnabled val="1"/>
        </dgm:presLayoutVars>
      </dgm:prSet>
      <dgm:spPr/>
    </dgm:pt>
  </dgm:ptLst>
  <dgm:cxnLst>
    <dgm:cxn modelId="{74CCED09-5C17-FC42-B8D2-0804D51B7669}" type="presOf" srcId="{1DE2EDEC-2034-D045-9429-B54837A3459D}" destId="{F3ABB2EC-A503-D64F-B5E7-DE4490145228}" srcOrd="0" destOrd="0" presId="urn:microsoft.com/office/officeart/2005/8/layout/vList3"/>
    <dgm:cxn modelId="{C1346F0F-7EC2-6E41-9E13-C842C6698AAF}" srcId="{F8DF94CD-6773-824D-8DF1-D5E9E4A104F6}" destId="{BBEFF242-46A0-9D46-8E39-D594558C7754}" srcOrd="2" destOrd="0" parTransId="{4F9385A7-CF81-6649-B835-0C0241EE2467}" sibTransId="{176C076C-BBDE-A740-A72F-5E51E88D9BD0}"/>
    <dgm:cxn modelId="{0817AE19-2F1E-8A46-BEF9-F36FDE58DEC9}" srcId="{F8DF94CD-6773-824D-8DF1-D5E9E4A104F6}" destId="{1DE2EDEC-2034-D045-9429-B54837A3459D}" srcOrd="6" destOrd="0" parTransId="{AC4AAED0-ED5C-4B42-A90B-A340521E5A19}" sibTransId="{5A0B00DC-C0A2-FF45-BCB0-C537A7A25434}"/>
    <dgm:cxn modelId="{5FB5BD20-E594-5B4B-ABE6-111975AA97C4}" srcId="{F8DF94CD-6773-824D-8DF1-D5E9E4A104F6}" destId="{2AC2157C-9E5C-B546-B661-E4EE17C50949}" srcOrd="1" destOrd="0" parTransId="{DDC3CF64-45C5-6D4A-A066-06764B286021}" sibTransId="{87506712-DC8F-354F-A590-508B87C432A7}"/>
    <dgm:cxn modelId="{16D61329-E226-CB40-B846-CE8A03A6A207}" type="presOf" srcId="{2AC2157C-9E5C-B546-B661-E4EE17C50949}" destId="{0714157F-9512-FE44-80AC-EA9BC7C513E4}" srcOrd="0" destOrd="0" presId="urn:microsoft.com/office/officeart/2005/8/layout/vList3"/>
    <dgm:cxn modelId="{123C7838-9AC4-0647-8654-6B1163F566C1}" srcId="{F8DF94CD-6773-824D-8DF1-D5E9E4A104F6}" destId="{23068B40-738D-424D-BDB7-7AC90E43F037}" srcOrd="3" destOrd="0" parTransId="{3471A7E3-2ED0-5847-993B-6BF1B12DCE34}" sibTransId="{41B34A3C-C3CD-334D-9F22-AB3A6D940C9D}"/>
    <dgm:cxn modelId="{CA41DC3B-3BBC-C547-892B-E540CF23D26C}" type="presOf" srcId="{303668EA-56F2-8E49-BB14-10F1A56AFED0}" destId="{D9AE0D25-E97C-1A4B-A301-D12288A6BACB}" srcOrd="0" destOrd="0" presId="urn:microsoft.com/office/officeart/2005/8/layout/vList3"/>
    <dgm:cxn modelId="{AE273369-8C24-7242-A9FF-B1C205D0245F}" type="presOf" srcId="{23068B40-738D-424D-BDB7-7AC90E43F037}" destId="{83663A84-53F3-F847-AA25-F6AE622489C1}" srcOrd="0" destOrd="0" presId="urn:microsoft.com/office/officeart/2005/8/layout/vList3"/>
    <dgm:cxn modelId="{834F8B78-17D7-B348-992E-F82BDD2859AC}" srcId="{F8DF94CD-6773-824D-8DF1-D5E9E4A104F6}" destId="{AC937375-15D7-C04C-9A43-CAA2314C6ECF}" srcOrd="5" destOrd="0" parTransId="{3EDD7841-1628-9549-9DCD-E40D6AF4366F}" sibTransId="{3A6ACD9E-51A0-0641-AF7E-34A286F67B04}"/>
    <dgm:cxn modelId="{C1370DAC-B93E-C348-9893-BB0BEED33683}" type="presOf" srcId="{9AE20D8F-BD13-B740-B7AB-AB8D833591EC}" destId="{9854D170-6810-3C48-936E-D2CBABFC2665}" srcOrd="0" destOrd="0" presId="urn:microsoft.com/office/officeart/2005/8/layout/vList3"/>
    <dgm:cxn modelId="{B2B5F7B2-9BA7-FE4E-8225-896141208858}" type="presOf" srcId="{BBEFF242-46A0-9D46-8E39-D594558C7754}" destId="{B162D6E9-F220-BA42-99C5-7E7232DF02D1}" srcOrd="0" destOrd="0" presId="urn:microsoft.com/office/officeart/2005/8/layout/vList3"/>
    <dgm:cxn modelId="{A70047CB-1138-F44A-8D1A-60573F696E4C}" type="presOf" srcId="{75412379-69A6-A946-A1D1-3852C5D1D68D}" destId="{5D39121A-4298-914B-9DCC-09215238B3AC}" srcOrd="0" destOrd="0" presId="urn:microsoft.com/office/officeart/2005/8/layout/vList3"/>
    <dgm:cxn modelId="{AF86ACCD-58D9-D840-8E9A-466D93D976AB}" srcId="{F8DF94CD-6773-824D-8DF1-D5E9E4A104F6}" destId="{9AE20D8F-BD13-B740-B7AB-AB8D833591EC}" srcOrd="0" destOrd="0" parTransId="{BBA31D59-F9B5-6941-A2D5-36394FE0508B}" sibTransId="{33C58AE4-A991-8348-8EF5-6B57F7333467}"/>
    <dgm:cxn modelId="{BABC17D2-B6DC-C643-BEC5-8388AD76124B}" srcId="{F8DF94CD-6773-824D-8DF1-D5E9E4A104F6}" destId="{303668EA-56F2-8E49-BB14-10F1A56AFED0}" srcOrd="7" destOrd="0" parTransId="{30D0540A-5480-A54E-98CD-068851F67EE8}" sibTransId="{BC0DF2B8-1918-3E43-B6D3-81010F863BD3}"/>
    <dgm:cxn modelId="{6E7DBFDD-0294-1448-B8F4-918848F575CB}" type="presOf" srcId="{AC937375-15D7-C04C-9A43-CAA2314C6ECF}" destId="{B91DF80E-89C8-1842-95D7-A11F04816DFD}" srcOrd="0" destOrd="0" presId="urn:microsoft.com/office/officeart/2005/8/layout/vList3"/>
    <dgm:cxn modelId="{024A58E7-8C96-2A44-BD0D-BAA4AFB99068}" srcId="{F8DF94CD-6773-824D-8DF1-D5E9E4A104F6}" destId="{75412379-69A6-A946-A1D1-3852C5D1D68D}" srcOrd="4" destOrd="0" parTransId="{FA70AF2D-BA4C-8A40-88AC-A8989609460A}" sibTransId="{DAA61DB4-BB5C-9447-94B5-E1B7294099CA}"/>
    <dgm:cxn modelId="{C712B7F4-5864-0147-83B5-BFCD18F264AD}" type="presOf" srcId="{F8DF94CD-6773-824D-8DF1-D5E9E4A104F6}" destId="{D347D9A2-220B-0B42-827A-05E4169A1764}" srcOrd="0" destOrd="0" presId="urn:microsoft.com/office/officeart/2005/8/layout/vList3"/>
    <dgm:cxn modelId="{72FC419D-EBBC-8349-B225-1B701C18854D}" type="presParOf" srcId="{D347D9A2-220B-0B42-827A-05E4169A1764}" destId="{6FF08F77-C2B9-EF47-93D2-AD93DA0C5AFA}" srcOrd="0" destOrd="0" presId="urn:microsoft.com/office/officeart/2005/8/layout/vList3"/>
    <dgm:cxn modelId="{47E58DFF-0B71-2347-8C87-8E00AF6467A9}" type="presParOf" srcId="{6FF08F77-C2B9-EF47-93D2-AD93DA0C5AFA}" destId="{FD7AF8B2-4A12-AD4A-B085-D52D81A295C1}" srcOrd="0" destOrd="0" presId="urn:microsoft.com/office/officeart/2005/8/layout/vList3"/>
    <dgm:cxn modelId="{CC4A5B15-9238-F641-98E8-BE5CD6FCF46B}" type="presParOf" srcId="{6FF08F77-C2B9-EF47-93D2-AD93DA0C5AFA}" destId="{9854D170-6810-3C48-936E-D2CBABFC2665}" srcOrd="1" destOrd="0" presId="urn:microsoft.com/office/officeart/2005/8/layout/vList3"/>
    <dgm:cxn modelId="{32CFC487-E4B1-CD49-B8A2-80182444BCDA}" type="presParOf" srcId="{D347D9A2-220B-0B42-827A-05E4169A1764}" destId="{61A3ECB6-5D2A-3444-BC1E-716E3630B652}" srcOrd="1" destOrd="0" presId="urn:microsoft.com/office/officeart/2005/8/layout/vList3"/>
    <dgm:cxn modelId="{863DF1D9-7C41-2547-AD2C-2F6A9E12EE23}" type="presParOf" srcId="{D347D9A2-220B-0B42-827A-05E4169A1764}" destId="{93A86133-4B03-5F46-A5FC-726D20DE3CDD}" srcOrd="2" destOrd="0" presId="urn:microsoft.com/office/officeart/2005/8/layout/vList3"/>
    <dgm:cxn modelId="{69799141-5B9E-8940-82E0-8359A25AC47E}" type="presParOf" srcId="{93A86133-4B03-5F46-A5FC-726D20DE3CDD}" destId="{82A7B167-68D1-D346-A142-DD7BDAB30415}" srcOrd="0" destOrd="0" presId="urn:microsoft.com/office/officeart/2005/8/layout/vList3"/>
    <dgm:cxn modelId="{11FC29BF-11B8-E845-8426-13749DBA79C0}" type="presParOf" srcId="{93A86133-4B03-5F46-A5FC-726D20DE3CDD}" destId="{0714157F-9512-FE44-80AC-EA9BC7C513E4}" srcOrd="1" destOrd="0" presId="urn:microsoft.com/office/officeart/2005/8/layout/vList3"/>
    <dgm:cxn modelId="{16B873E1-4156-9540-A329-AE35853EC034}" type="presParOf" srcId="{D347D9A2-220B-0B42-827A-05E4169A1764}" destId="{E3311583-1FEB-A54D-8C78-4F0F7C4A425A}" srcOrd="3" destOrd="0" presId="urn:microsoft.com/office/officeart/2005/8/layout/vList3"/>
    <dgm:cxn modelId="{891DC602-2260-2F4A-9286-26C1E470F22C}" type="presParOf" srcId="{D347D9A2-220B-0B42-827A-05E4169A1764}" destId="{50D7F7A9-BD9E-0547-A19C-4B6D047B7F9C}" srcOrd="4" destOrd="0" presId="urn:microsoft.com/office/officeart/2005/8/layout/vList3"/>
    <dgm:cxn modelId="{3432EC52-F840-BD4F-AD93-CED674D83026}" type="presParOf" srcId="{50D7F7A9-BD9E-0547-A19C-4B6D047B7F9C}" destId="{74014A0C-CD4A-914A-AA57-58FFDF842ADB}" srcOrd="0" destOrd="0" presId="urn:microsoft.com/office/officeart/2005/8/layout/vList3"/>
    <dgm:cxn modelId="{929D904C-630D-BC46-B674-4ECDD9BA58C8}" type="presParOf" srcId="{50D7F7A9-BD9E-0547-A19C-4B6D047B7F9C}" destId="{B162D6E9-F220-BA42-99C5-7E7232DF02D1}" srcOrd="1" destOrd="0" presId="urn:microsoft.com/office/officeart/2005/8/layout/vList3"/>
    <dgm:cxn modelId="{5453335E-87DF-B549-A256-4AFAE2E10644}" type="presParOf" srcId="{D347D9A2-220B-0B42-827A-05E4169A1764}" destId="{E6E01519-B0A9-3843-AAC3-88110A2CB29D}" srcOrd="5" destOrd="0" presId="urn:microsoft.com/office/officeart/2005/8/layout/vList3"/>
    <dgm:cxn modelId="{B32698EC-CC57-114E-98EC-9E3F3FAE7F6B}" type="presParOf" srcId="{D347D9A2-220B-0B42-827A-05E4169A1764}" destId="{B7D4F198-25DC-3942-A8B2-BF968ACD7B4F}" srcOrd="6" destOrd="0" presId="urn:microsoft.com/office/officeart/2005/8/layout/vList3"/>
    <dgm:cxn modelId="{F8426D1E-28C3-FF46-A337-287A411685D7}" type="presParOf" srcId="{B7D4F198-25DC-3942-A8B2-BF968ACD7B4F}" destId="{72B2A28E-E25A-6A41-BA00-E91215C2148D}" srcOrd="0" destOrd="0" presId="urn:microsoft.com/office/officeart/2005/8/layout/vList3"/>
    <dgm:cxn modelId="{300CB71A-3D6F-4247-8A8A-10B3DE470384}" type="presParOf" srcId="{B7D4F198-25DC-3942-A8B2-BF968ACD7B4F}" destId="{83663A84-53F3-F847-AA25-F6AE622489C1}" srcOrd="1" destOrd="0" presId="urn:microsoft.com/office/officeart/2005/8/layout/vList3"/>
    <dgm:cxn modelId="{37583673-4BBE-B646-8B49-CE8354C47941}" type="presParOf" srcId="{D347D9A2-220B-0B42-827A-05E4169A1764}" destId="{E9B7B998-E984-394C-925A-F04C78C2ED6C}" srcOrd="7" destOrd="0" presId="urn:microsoft.com/office/officeart/2005/8/layout/vList3"/>
    <dgm:cxn modelId="{BECD49E7-B784-D84B-BAE1-0DC59E728AF7}" type="presParOf" srcId="{D347D9A2-220B-0B42-827A-05E4169A1764}" destId="{3DC3E944-9AAD-6C4E-ABBF-C5B29FD960F9}" srcOrd="8" destOrd="0" presId="urn:microsoft.com/office/officeart/2005/8/layout/vList3"/>
    <dgm:cxn modelId="{901048A2-F707-3349-A091-34A6332DE6DF}" type="presParOf" srcId="{3DC3E944-9AAD-6C4E-ABBF-C5B29FD960F9}" destId="{935D8A24-9667-6C44-B933-A4B4A952EA97}" srcOrd="0" destOrd="0" presId="urn:microsoft.com/office/officeart/2005/8/layout/vList3"/>
    <dgm:cxn modelId="{74A8F2AE-F414-F448-92EA-327E3F846DC2}" type="presParOf" srcId="{3DC3E944-9AAD-6C4E-ABBF-C5B29FD960F9}" destId="{5D39121A-4298-914B-9DCC-09215238B3AC}" srcOrd="1" destOrd="0" presId="urn:microsoft.com/office/officeart/2005/8/layout/vList3"/>
    <dgm:cxn modelId="{A7225FE3-F58A-A644-AD1A-927323595265}" type="presParOf" srcId="{D347D9A2-220B-0B42-827A-05E4169A1764}" destId="{ED78A244-0B73-CB4C-8A0F-5B6C2A9484AD}" srcOrd="9" destOrd="0" presId="urn:microsoft.com/office/officeart/2005/8/layout/vList3"/>
    <dgm:cxn modelId="{1166C719-68A0-CD46-A266-CAEF23BB8238}" type="presParOf" srcId="{D347D9A2-220B-0B42-827A-05E4169A1764}" destId="{6F845312-72A1-0548-A253-020907D45EA9}" srcOrd="10" destOrd="0" presId="urn:microsoft.com/office/officeart/2005/8/layout/vList3"/>
    <dgm:cxn modelId="{3C3FB49D-F9D4-AF40-A9E8-A1973B025FFC}" type="presParOf" srcId="{6F845312-72A1-0548-A253-020907D45EA9}" destId="{65CF70B2-B670-8449-A804-CB7D18EC8AFD}" srcOrd="0" destOrd="0" presId="urn:microsoft.com/office/officeart/2005/8/layout/vList3"/>
    <dgm:cxn modelId="{3BF63DE8-5CC5-0A4F-A7A5-8889D252048A}" type="presParOf" srcId="{6F845312-72A1-0548-A253-020907D45EA9}" destId="{B91DF80E-89C8-1842-95D7-A11F04816DFD}" srcOrd="1" destOrd="0" presId="urn:microsoft.com/office/officeart/2005/8/layout/vList3"/>
    <dgm:cxn modelId="{2922A706-C9BB-014E-BFDB-358B889A74FA}" type="presParOf" srcId="{D347D9A2-220B-0B42-827A-05E4169A1764}" destId="{8E9EA914-B923-EE41-B9CC-CC744E3E1AF3}" srcOrd="11" destOrd="0" presId="urn:microsoft.com/office/officeart/2005/8/layout/vList3"/>
    <dgm:cxn modelId="{C31D9E2D-C039-CC4F-A919-1C8C9997E05C}" type="presParOf" srcId="{D347D9A2-220B-0B42-827A-05E4169A1764}" destId="{0E63F447-9AF1-D54A-B82A-7677581A84A5}" srcOrd="12" destOrd="0" presId="urn:microsoft.com/office/officeart/2005/8/layout/vList3"/>
    <dgm:cxn modelId="{409F5153-97D9-F34B-982F-9B9A46E6A5EE}" type="presParOf" srcId="{0E63F447-9AF1-D54A-B82A-7677581A84A5}" destId="{FA4E5D17-D56E-FB47-B862-B22C11C0E610}" srcOrd="0" destOrd="0" presId="urn:microsoft.com/office/officeart/2005/8/layout/vList3"/>
    <dgm:cxn modelId="{4F707B63-361B-B848-8F4D-C631EC1325AD}" type="presParOf" srcId="{0E63F447-9AF1-D54A-B82A-7677581A84A5}" destId="{F3ABB2EC-A503-D64F-B5E7-DE4490145228}" srcOrd="1" destOrd="0" presId="urn:microsoft.com/office/officeart/2005/8/layout/vList3"/>
    <dgm:cxn modelId="{BC5B3DC7-89FE-2747-8783-DF01AF47BC1A}" type="presParOf" srcId="{D347D9A2-220B-0B42-827A-05E4169A1764}" destId="{CCDC4225-D398-0E47-963C-2DCDF1A51EC1}" srcOrd="13" destOrd="0" presId="urn:microsoft.com/office/officeart/2005/8/layout/vList3"/>
    <dgm:cxn modelId="{6BA5DF8E-5748-3B4C-8410-4205D182F1DC}" type="presParOf" srcId="{D347D9A2-220B-0B42-827A-05E4169A1764}" destId="{03BEDFFB-E16D-6149-A684-5C1A99641C01}" srcOrd="14" destOrd="0" presId="urn:microsoft.com/office/officeart/2005/8/layout/vList3"/>
    <dgm:cxn modelId="{C524D472-9E38-5A45-9901-4D602092EDD0}" type="presParOf" srcId="{03BEDFFB-E16D-6149-A684-5C1A99641C01}" destId="{61D32D48-7958-0D44-9DB5-CBDFE256881B}" srcOrd="0" destOrd="0" presId="urn:microsoft.com/office/officeart/2005/8/layout/vList3"/>
    <dgm:cxn modelId="{D4D9704C-883B-5448-8924-B11409B86BAD}" type="presParOf" srcId="{03BEDFFB-E16D-6149-A684-5C1A99641C01}" destId="{D9AE0D25-E97C-1A4B-A301-D12288A6BAC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652DC-CC24-C941-850E-92F66EDEB9E6}">
      <dsp:nvSpPr>
        <dsp:cNvPr id="0" name=""/>
        <dsp:cNvSpPr/>
      </dsp:nvSpPr>
      <dsp:spPr>
        <a:xfrm>
          <a:off x="0" y="581040"/>
          <a:ext cx="7471029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Will try to keep a bio/drinks break of 5-10 minutes an hour</a:t>
          </a:r>
          <a:endParaRPr lang="en-GB" sz="2100" kern="1200"/>
        </a:p>
      </dsp:txBody>
      <dsp:txXfrm>
        <a:off x="40724" y="621764"/>
        <a:ext cx="7389581" cy="752780"/>
      </dsp:txXfrm>
    </dsp:sp>
    <dsp:sp modelId="{0AB77207-C7EF-8244-8AB6-8D58ECA99095}">
      <dsp:nvSpPr>
        <dsp:cNvPr id="0" name=""/>
        <dsp:cNvSpPr/>
      </dsp:nvSpPr>
      <dsp:spPr>
        <a:xfrm>
          <a:off x="0" y="1475748"/>
          <a:ext cx="7471029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Hard to concentrate for more than 50 minutes as a learner</a:t>
          </a:r>
          <a:endParaRPr lang="en-GB" sz="2100" kern="1200"/>
        </a:p>
      </dsp:txBody>
      <dsp:txXfrm>
        <a:off x="40724" y="1516472"/>
        <a:ext cx="7389581" cy="752780"/>
      </dsp:txXfrm>
    </dsp:sp>
    <dsp:sp modelId="{D991EB70-40CA-4B44-AE68-19796057A371}">
      <dsp:nvSpPr>
        <dsp:cNvPr id="0" name=""/>
        <dsp:cNvSpPr/>
      </dsp:nvSpPr>
      <dsp:spPr>
        <a:xfrm>
          <a:off x="0" y="2370457"/>
          <a:ext cx="7471029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Lunch should be about 12:30. </a:t>
          </a:r>
          <a:r>
            <a:rPr lang="en-US" sz="2100" kern="1200" dirty="0" err="1"/>
            <a:t>Probaby</a:t>
          </a:r>
          <a:r>
            <a:rPr lang="en-US" sz="2100" kern="1200" dirty="0"/>
            <a:t> for 1 hour. I’ll be quicker in case anyone wants to ask questions on the morning’s material</a:t>
          </a:r>
          <a:endParaRPr lang="en-GB" sz="2100" kern="1200" dirty="0"/>
        </a:p>
      </dsp:txBody>
      <dsp:txXfrm>
        <a:off x="40724" y="2411181"/>
        <a:ext cx="7389581" cy="752780"/>
      </dsp:txXfrm>
    </dsp:sp>
    <dsp:sp modelId="{54454C7F-D785-7340-91AE-3FF3061D3656}">
      <dsp:nvSpPr>
        <dsp:cNvPr id="0" name=""/>
        <dsp:cNvSpPr/>
      </dsp:nvSpPr>
      <dsp:spPr>
        <a:xfrm>
          <a:off x="0" y="3265165"/>
          <a:ext cx="7471029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Finishing by 17:00</a:t>
          </a:r>
          <a:endParaRPr lang="en-GB" sz="2100" kern="1200" dirty="0"/>
        </a:p>
      </dsp:txBody>
      <dsp:txXfrm>
        <a:off x="40724" y="3305889"/>
        <a:ext cx="7389581" cy="752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DAA36-8955-8C43-B2C0-9AEFE920C210}">
      <dsp:nvSpPr>
        <dsp:cNvPr id="0" name=""/>
        <dsp:cNvSpPr/>
      </dsp:nvSpPr>
      <dsp:spPr>
        <a:xfrm>
          <a:off x="0" y="433566"/>
          <a:ext cx="10040057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220" tIns="395732" rIns="77922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There is a monitored chat window to post them in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If you don’t understand something, you’re probably not the only one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My job is to help you understand</a:t>
          </a:r>
        </a:p>
      </dsp:txBody>
      <dsp:txXfrm>
        <a:off x="0" y="433566"/>
        <a:ext cx="10040057" cy="1436400"/>
      </dsp:txXfrm>
    </dsp:sp>
    <dsp:sp modelId="{8E6ABA07-47C4-B049-8B99-6D202CF7AC33}">
      <dsp:nvSpPr>
        <dsp:cNvPr id="0" name=""/>
        <dsp:cNvSpPr/>
      </dsp:nvSpPr>
      <dsp:spPr>
        <a:xfrm>
          <a:off x="502002" y="153126"/>
          <a:ext cx="702803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643" tIns="0" rIns="26564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Please ask questions as we go</a:t>
          </a:r>
          <a:endParaRPr lang="en-GB" sz="1900" kern="1200"/>
        </a:p>
      </dsp:txBody>
      <dsp:txXfrm>
        <a:off x="529382" y="180506"/>
        <a:ext cx="6973279" cy="506120"/>
      </dsp:txXfrm>
    </dsp:sp>
    <dsp:sp modelId="{BBE949CE-2C63-0646-A9EE-27DC94B4DACB}">
      <dsp:nvSpPr>
        <dsp:cNvPr id="0" name=""/>
        <dsp:cNvSpPr/>
      </dsp:nvSpPr>
      <dsp:spPr>
        <a:xfrm>
          <a:off x="0" y="2253006"/>
          <a:ext cx="10040057" cy="227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220" tIns="395732" rIns="77922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It may not all fit in at your organisation</a:t>
          </a:r>
          <a:endParaRPr lang="en-GB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It may be above your paygrade atm, but one day</a:t>
          </a:r>
          <a:endParaRPr lang="en-GB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 policies come from ISC</a:t>
          </a:r>
          <a:r>
            <a:rPr lang="en-US" sz="1900" kern="1200" baseline="30000" dirty="0"/>
            <a:t>2</a:t>
          </a:r>
          <a:r>
            <a:rPr lang="en-US" sz="1900" kern="1200" dirty="0"/>
            <a:t> a respected </a:t>
          </a:r>
          <a:r>
            <a:rPr lang="en-US" sz="1900" kern="1200" dirty="0" err="1"/>
            <a:t>industy</a:t>
          </a:r>
          <a:r>
            <a:rPr lang="en-US" sz="1900" kern="1200" dirty="0"/>
            <a:t> body who take them from ISO standards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Feel free to start a discussion if you feel it just wouldn’t work for you. I want to learn as well, and discussion was part of the original plan before things changed</a:t>
          </a:r>
        </a:p>
      </dsp:txBody>
      <dsp:txXfrm>
        <a:off x="0" y="2253006"/>
        <a:ext cx="10040057" cy="2274300"/>
      </dsp:txXfrm>
    </dsp:sp>
    <dsp:sp modelId="{0737AB7D-CB1D-694A-B44F-BF283F38054E}">
      <dsp:nvSpPr>
        <dsp:cNvPr id="0" name=""/>
        <dsp:cNvSpPr/>
      </dsp:nvSpPr>
      <dsp:spPr>
        <a:xfrm>
          <a:off x="502002" y="1972566"/>
          <a:ext cx="702803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643" tIns="0" rIns="26564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lot of the material in this session is opinion backed up by policies</a:t>
          </a:r>
          <a:endParaRPr lang="en-GB" sz="1900" kern="1200"/>
        </a:p>
      </dsp:txBody>
      <dsp:txXfrm>
        <a:off x="529382" y="1999946"/>
        <a:ext cx="6973279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F1670-D445-D344-B8BA-39F8485E4B5D}">
      <dsp:nvSpPr>
        <dsp:cNvPr id="0" name=""/>
        <dsp:cNvSpPr/>
      </dsp:nvSpPr>
      <dsp:spPr>
        <a:xfrm>
          <a:off x="0" y="181186"/>
          <a:ext cx="716468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I’m Running mine in Azure today</a:t>
          </a:r>
        </a:p>
      </dsp:txBody>
      <dsp:txXfrm>
        <a:off x="48481" y="229667"/>
        <a:ext cx="7067718" cy="896166"/>
      </dsp:txXfrm>
    </dsp:sp>
    <dsp:sp modelId="{41FAC18C-648E-D64C-A53D-99E6CE3D105E}">
      <dsp:nvSpPr>
        <dsp:cNvPr id="0" name=""/>
        <dsp:cNvSpPr/>
      </dsp:nvSpPr>
      <dsp:spPr>
        <a:xfrm>
          <a:off x="0" y="1174315"/>
          <a:ext cx="716468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79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1 Domain Controller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1 SQL Server with 2 instances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1 jumpbox/client machine</a:t>
          </a:r>
        </a:p>
      </dsp:txBody>
      <dsp:txXfrm>
        <a:off x="0" y="1174315"/>
        <a:ext cx="7164680" cy="1035000"/>
      </dsp:txXfrm>
    </dsp:sp>
    <dsp:sp modelId="{9CF97E1E-31EA-B44F-81F3-3D2B36B69932}">
      <dsp:nvSpPr>
        <dsp:cNvPr id="0" name=""/>
        <dsp:cNvSpPr/>
      </dsp:nvSpPr>
      <dsp:spPr>
        <a:xfrm>
          <a:off x="0" y="2209315"/>
          <a:ext cx="716468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 not need to be powerful machines</a:t>
          </a:r>
        </a:p>
      </dsp:txBody>
      <dsp:txXfrm>
        <a:off x="48481" y="2257796"/>
        <a:ext cx="7067718" cy="896166"/>
      </dsp:txXfrm>
    </dsp:sp>
    <dsp:sp modelId="{9527D9A9-1080-BC4C-9059-D0E4D484BA16}">
      <dsp:nvSpPr>
        <dsp:cNvPr id="0" name=""/>
        <dsp:cNvSpPr/>
      </dsp:nvSpPr>
      <dsp:spPr>
        <a:xfrm>
          <a:off x="0" y="3274444"/>
          <a:ext cx="716468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I’m using Windows 2019 and SQL Server 2019</a:t>
          </a:r>
        </a:p>
      </dsp:txBody>
      <dsp:txXfrm>
        <a:off x="48481" y="3322925"/>
        <a:ext cx="7067718" cy="896166"/>
      </dsp:txXfrm>
    </dsp:sp>
    <dsp:sp modelId="{2BAD317E-9652-FC46-AD06-80400B8453B6}">
      <dsp:nvSpPr>
        <dsp:cNvPr id="0" name=""/>
        <dsp:cNvSpPr/>
      </dsp:nvSpPr>
      <dsp:spPr>
        <a:xfrm>
          <a:off x="0" y="4339573"/>
          <a:ext cx="716468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I’ll upload demo scripts after the last section so that they include anything else we try during the day</a:t>
          </a:r>
        </a:p>
      </dsp:txBody>
      <dsp:txXfrm>
        <a:off x="48481" y="4388054"/>
        <a:ext cx="7067718" cy="896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4D170-6810-3C48-936E-D2CBABFC2665}">
      <dsp:nvSpPr>
        <dsp:cNvPr id="0" name=""/>
        <dsp:cNvSpPr/>
      </dsp:nvSpPr>
      <dsp:spPr>
        <a:xfrm rot="10800000">
          <a:off x="1482231" y="511"/>
          <a:ext cx="5388096" cy="5003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62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Intro</a:t>
          </a:r>
          <a:endParaRPr lang="en-GB" sz="2300" kern="1200" dirty="0"/>
        </a:p>
      </dsp:txBody>
      <dsp:txXfrm rot="10800000">
        <a:off x="1607310" y="511"/>
        <a:ext cx="5263017" cy="500317"/>
      </dsp:txXfrm>
    </dsp:sp>
    <dsp:sp modelId="{FD7AF8B2-4A12-AD4A-B085-D52D81A295C1}">
      <dsp:nvSpPr>
        <dsp:cNvPr id="0" name=""/>
        <dsp:cNvSpPr/>
      </dsp:nvSpPr>
      <dsp:spPr>
        <a:xfrm>
          <a:off x="1232072" y="511"/>
          <a:ext cx="500317" cy="5003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4157F-9512-FE44-80AC-EA9BC7C513E4}">
      <dsp:nvSpPr>
        <dsp:cNvPr id="0" name=""/>
        <dsp:cNvSpPr/>
      </dsp:nvSpPr>
      <dsp:spPr>
        <a:xfrm rot="10800000">
          <a:off x="1482231" y="650177"/>
          <a:ext cx="5388096" cy="5003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62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is Security</a:t>
          </a:r>
          <a:endParaRPr lang="en-GB" sz="2300" kern="1200"/>
        </a:p>
      </dsp:txBody>
      <dsp:txXfrm rot="10800000">
        <a:off x="1607310" y="650177"/>
        <a:ext cx="5263017" cy="500317"/>
      </dsp:txXfrm>
    </dsp:sp>
    <dsp:sp modelId="{82A7B167-68D1-D346-A142-DD7BDAB30415}">
      <dsp:nvSpPr>
        <dsp:cNvPr id="0" name=""/>
        <dsp:cNvSpPr/>
      </dsp:nvSpPr>
      <dsp:spPr>
        <a:xfrm>
          <a:off x="1232072" y="650177"/>
          <a:ext cx="500317" cy="5003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2D6E9-F220-BA42-99C5-7E7232DF02D1}">
      <dsp:nvSpPr>
        <dsp:cNvPr id="0" name=""/>
        <dsp:cNvSpPr/>
      </dsp:nvSpPr>
      <dsp:spPr>
        <a:xfrm rot="10800000">
          <a:off x="1482231" y="1299842"/>
          <a:ext cx="5388096" cy="5003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62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Encryption</a:t>
          </a:r>
          <a:endParaRPr lang="en-GB" sz="2300" kern="1200"/>
        </a:p>
      </dsp:txBody>
      <dsp:txXfrm rot="10800000">
        <a:off x="1607310" y="1299842"/>
        <a:ext cx="5263017" cy="500317"/>
      </dsp:txXfrm>
    </dsp:sp>
    <dsp:sp modelId="{74014A0C-CD4A-914A-AA57-58FFDF842ADB}">
      <dsp:nvSpPr>
        <dsp:cNvPr id="0" name=""/>
        <dsp:cNvSpPr/>
      </dsp:nvSpPr>
      <dsp:spPr>
        <a:xfrm>
          <a:off x="1232072" y="1299842"/>
          <a:ext cx="500317" cy="5003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63A84-53F3-F847-AA25-F6AE622489C1}">
      <dsp:nvSpPr>
        <dsp:cNvPr id="0" name=""/>
        <dsp:cNvSpPr/>
      </dsp:nvSpPr>
      <dsp:spPr>
        <a:xfrm rot="10800000">
          <a:off x="1482231" y="1949508"/>
          <a:ext cx="5388096" cy="5003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62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Build Secure</a:t>
          </a:r>
          <a:endParaRPr lang="en-GB" sz="2300" kern="1200" dirty="0"/>
        </a:p>
      </dsp:txBody>
      <dsp:txXfrm rot="10800000">
        <a:off x="1607310" y="1949508"/>
        <a:ext cx="5263017" cy="500317"/>
      </dsp:txXfrm>
    </dsp:sp>
    <dsp:sp modelId="{72B2A28E-E25A-6A41-BA00-E91215C2148D}">
      <dsp:nvSpPr>
        <dsp:cNvPr id="0" name=""/>
        <dsp:cNvSpPr/>
      </dsp:nvSpPr>
      <dsp:spPr>
        <a:xfrm>
          <a:off x="1232072" y="1949508"/>
          <a:ext cx="500317" cy="5003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9121A-4298-914B-9DCC-09215238B3AC}">
      <dsp:nvSpPr>
        <dsp:cNvPr id="0" name=""/>
        <dsp:cNvSpPr/>
      </dsp:nvSpPr>
      <dsp:spPr>
        <a:xfrm rot="10800000">
          <a:off x="1482231" y="2599174"/>
          <a:ext cx="5388096" cy="5003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62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Code Secure</a:t>
          </a:r>
          <a:endParaRPr lang="en-GB" sz="2300" kern="1200" dirty="0"/>
        </a:p>
      </dsp:txBody>
      <dsp:txXfrm rot="10800000">
        <a:off x="1607310" y="2599174"/>
        <a:ext cx="5263017" cy="500317"/>
      </dsp:txXfrm>
    </dsp:sp>
    <dsp:sp modelId="{935D8A24-9667-6C44-B933-A4B4A952EA97}">
      <dsp:nvSpPr>
        <dsp:cNvPr id="0" name=""/>
        <dsp:cNvSpPr/>
      </dsp:nvSpPr>
      <dsp:spPr>
        <a:xfrm>
          <a:off x="1232072" y="2599174"/>
          <a:ext cx="500317" cy="5003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DF80E-89C8-1842-95D7-A11F04816DFD}">
      <dsp:nvSpPr>
        <dsp:cNvPr id="0" name=""/>
        <dsp:cNvSpPr/>
      </dsp:nvSpPr>
      <dsp:spPr>
        <a:xfrm rot="10800000">
          <a:off x="1482231" y="3248839"/>
          <a:ext cx="5388096" cy="5003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62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 &amp; Audit</a:t>
          </a:r>
          <a:endParaRPr lang="en-GB" sz="2300" kern="1200"/>
        </a:p>
      </dsp:txBody>
      <dsp:txXfrm rot="10800000">
        <a:off x="1607310" y="3248839"/>
        <a:ext cx="5263017" cy="500317"/>
      </dsp:txXfrm>
    </dsp:sp>
    <dsp:sp modelId="{65CF70B2-B670-8449-A804-CB7D18EC8AFD}">
      <dsp:nvSpPr>
        <dsp:cNvPr id="0" name=""/>
        <dsp:cNvSpPr/>
      </dsp:nvSpPr>
      <dsp:spPr>
        <a:xfrm>
          <a:off x="1232072" y="3248839"/>
          <a:ext cx="500317" cy="5003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BB2EC-A503-D64F-B5E7-DE4490145228}">
      <dsp:nvSpPr>
        <dsp:cNvPr id="0" name=""/>
        <dsp:cNvSpPr/>
      </dsp:nvSpPr>
      <dsp:spPr>
        <a:xfrm rot="10800000">
          <a:off x="1482231" y="3898505"/>
          <a:ext cx="5388096" cy="5003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62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Disaster!!!!</a:t>
          </a:r>
          <a:endParaRPr lang="en-GB" sz="2300" kern="1200"/>
        </a:p>
      </dsp:txBody>
      <dsp:txXfrm rot="10800000">
        <a:off x="1607310" y="3898505"/>
        <a:ext cx="5263017" cy="500317"/>
      </dsp:txXfrm>
    </dsp:sp>
    <dsp:sp modelId="{FA4E5D17-D56E-FB47-B862-B22C11C0E610}">
      <dsp:nvSpPr>
        <dsp:cNvPr id="0" name=""/>
        <dsp:cNvSpPr/>
      </dsp:nvSpPr>
      <dsp:spPr>
        <a:xfrm>
          <a:off x="1232072" y="3898505"/>
          <a:ext cx="500317" cy="5003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E0D25-E97C-1A4B-A301-D12288A6BACB}">
      <dsp:nvSpPr>
        <dsp:cNvPr id="0" name=""/>
        <dsp:cNvSpPr/>
      </dsp:nvSpPr>
      <dsp:spPr>
        <a:xfrm rot="10800000">
          <a:off x="1482231" y="4548171"/>
          <a:ext cx="5388096" cy="5003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62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Review / Q&amp;A</a:t>
          </a:r>
          <a:endParaRPr lang="en-GB" sz="2300" kern="1200"/>
        </a:p>
      </dsp:txBody>
      <dsp:txXfrm rot="10800000">
        <a:off x="1607310" y="4548171"/>
        <a:ext cx="5263017" cy="500317"/>
      </dsp:txXfrm>
    </dsp:sp>
    <dsp:sp modelId="{61D32D48-7958-0D44-9DB5-CBDFE256881B}">
      <dsp:nvSpPr>
        <dsp:cNvPr id="0" name=""/>
        <dsp:cNvSpPr/>
      </dsp:nvSpPr>
      <dsp:spPr>
        <a:xfrm>
          <a:off x="1232072" y="4548171"/>
          <a:ext cx="500317" cy="5003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5BFF6-0E6F-874C-B2FA-5D2889F03AB2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F893F-6CD0-4941-9A69-AFAEDA04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3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442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203534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09287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41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332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81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6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2603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6477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277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542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08025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4069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08568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291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83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29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091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42091204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537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25780597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6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@stuart-moore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https://stuart-moor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6DBB86D-9797-4FA2-942B-D02A916C9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580"/>
          <a:stretch/>
        </p:blipFill>
        <p:spPr>
          <a:xfrm>
            <a:off x="1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A998BFAF-E88F-4780-A0DF-BADA8267A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834640"/>
            <a:ext cx="4459766" cy="2720356"/>
          </a:xfrm>
        </p:spPr>
        <p:txBody>
          <a:bodyPr anchor="t">
            <a:normAutofit/>
          </a:bodyPr>
          <a:lstStyle/>
          <a:p>
            <a:r>
              <a:rPr lang="en-US" dirty="0"/>
              <a:t>SQL Security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1 - Introduction</a:t>
            </a:r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5947AE0C-9886-4DCC-B99A-06BE126AAE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4849" y="3859066"/>
            <a:ext cx="3521514" cy="288000"/>
          </a:xfrm>
        </p:spPr>
        <p:txBody>
          <a:bodyPr>
            <a:normAutofit/>
          </a:bodyPr>
          <a:lstStyle/>
          <a:p>
            <a:r>
              <a:rPr lang="en-US" dirty="0" err="1"/>
              <a:t>SQLBits</a:t>
            </a:r>
            <a:r>
              <a:rPr lang="en-US" dirty="0"/>
              <a:t> 2020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F4F61F-E5FD-4D66-A121-A7538A391C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34849" y="4220189"/>
            <a:ext cx="3521514" cy="288000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55EA437E-9C60-4471-8A65-ADD31F4D66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34849" y="4581312"/>
            <a:ext cx="3521514" cy="288000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6559411A-78A4-4847-A10B-3528C320AB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34849" y="4942435"/>
            <a:ext cx="3521514" cy="28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A07F-9B9B-2C4B-81B3-875BF591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Stuart Moore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86A6-AD7A-D24D-A5EA-5B396CE1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48" y="1263393"/>
            <a:ext cx="8457877" cy="4331213"/>
          </a:xfrm>
        </p:spPr>
        <p:txBody>
          <a:bodyPr/>
          <a:lstStyle/>
          <a:p>
            <a:r>
              <a:rPr lang="en-US" dirty="0">
                <a:hlinkClick r:id="rId3"/>
              </a:rPr>
              <a:t>stuart@stuart-moore.com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napalmgram</a:t>
            </a:r>
            <a:endParaRPr lang="en-US" dirty="0"/>
          </a:p>
          <a:p>
            <a:r>
              <a:rPr lang="en-US" dirty="0">
                <a:hlinkClick r:id="rId4"/>
              </a:rPr>
              <a:t>https://stuart-moore.com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20+ years pushing data around many platforms using whatever tools he can find</a:t>
            </a:r>
          </a:p>
          <a:p>
            <a:pPr marL="0" indent="0">
              <a:buNone/>
            </a:pPr>
            <a:r>
              <a:rPr lang="en-US" sz="2800" dirty="0" err="1"/>
              <a:t>Organises</a:t>
            </a:r>
            <a:r>
              <a:rPr lang="en-US" sz="2800" dirty="0"/>
              <a:t> </a:t>
            </a:r>
            <a:r>
              <a:rPr lang="en-US" sz="2800" dirty="0" err="1"/>
              <a:t>DataRelay</a:t>
            </a:r>
            <a:r>
              <a:rPr lang="en-US" sz="2800" dirty="0"/>
              <a:t>, Nottingham SQL Server and PowerShell </a:t>
            </a:r>
            <a:r>
              <a:rPr lang="en-US" sz="2800" dirty="0" err="1"/>
              <a:t>Usergroups</a:t>
            </a:r>
            <a:r>
              <a:rPr lang="en-US" sz="2800" dirty="0"/>
              <a:t>, and Nottingham Global Azure Bootcamp</a:t>
            </a:r>
          </a:p>
          <a:p>
            <a:pPr marL="0" indent="0">
              <a:buNone/>
            </a:pPr>
            <a:r>
              <a:rPr lang="en-US" sz="2800" dirty="0" err="1"/>
              <a:t>dbatools</a:t>
            </a:r>
            <a:r>
              <a:rPr lang="en-US" sz="2800" dirty="0"/>
              <a:t> contributor (Restore/Backups)</a:t>
            </a:r>
          </a:p>
          <a:p>
            <a:pPr marL="0" indent="0">
              <a:buNone/>
            </a:pPr>
            <a:r>
              <a:rPr lang="en-US" sz="2800" dirty="0"/>
              <a:t>Microsoft MVP Data </a:t>
            </a:r>
            <a:r>
              <a:rPr lang="en-US" sz="2800" dirty="0" err="1"/>
              <a:t>Plaform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ISC2 CISSP Certified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E12E4-5E62-F548-BBE5-C47B176E0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812" y="286485"/>
            <a:ext cx="2236825" cy="223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8A220-EAFA-0E4A-A63F-22120689B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812" y="2526223"/>
            <a:ext cx="2241996" cy="902777"/>
          </a:xfrm>
          <a:prstGeom prst="rect">
            <a:avLst/>
          </a:prstGeom>
        </p:spPr>
      </p:pic>
      <p:pic>
        <p:nvPicPr>
          <p:cNvPr id="1028" name="Picture 4" descr="Certified Information Systems Security Professional (CISSP)">
            <a:extLst>
              <a:ext uri="{FF2B5EF4-FFF2-40B4-BE49-F238E27FC236}">
                <a16:creationId xmlns:a16="http://schemas.microsoft.com/office/drawing/2014/main" id="{5A6C61F7-DFA8-CF44-9660-9EE7EC388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492" y="3429000"/>
            <a:ext cx="2371464" cy="237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15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8C43716-7065-C14E-A829-EE8924723E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B67AF-8D44-AE4F-B5E9-4EFB8D18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82199-AE6C-C74D-B4CA-D83D880BD9F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E53DCA7-C671-454E-BD2F-008DED5A49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000146"/>
              </p:ext>
            </p:extLst>
          </p:nvPr>
        </p:nvGraphicFramePr>
        <p:xfrm>
          <a:off x="2745634" y="1511409"/>
          <a:ext cx="7471029" cy="468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00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2D5A069-8F2D-D44B-8251-CD93B4CEA9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C8CEFB-C6CE-5444-95B8-2B4D3AFB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4F9F2-219C-B145-9F9F-C17419C86E3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1DB4A78-3A2F-284D-B0FA-0369CFBDC0D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07424057"/>
              </p:ext>
            </p:extLst>
          </p:nvPr>
        </p:nvGraphicFramePr>
        <p:xfrm>
          <a:off x="1075971" y="1169566"/>
          <a:ext cx="10040057" cy="468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90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A76B8-8C1B-6C47-ABEC-6DD2AD0F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4067429" cy="480113"/>
          </a:xfrm>
        </p:spPr>
        <p:txBody>
          <a:bodyPr anchor="b">
            <a:normAutofit/>
          </a:bodyPr>
          <a:lstStyle/>
          <a:p>
            <a:r>
              <a:rPr lang="en-US" dirty="0"/>
              <a:t>Demo environment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8C6ABBC-277C-4E26-81B8-69631DE6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23B8D84-E438-4B5E-9096-2BE89A1DB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288231"/>
              </p:ext>
            </p:extLst>
          </p:nvPr>
        </p:nvGraphicFramePr>
        <p:xfrm>
          <a:off x="2513660" y="912112"/>
          <a:ext cx="7164680" cy="551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0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10E26DE-8897-7346-9ED9-87F1EBFB53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48FF74-2967-A447-8BB7-EEC367D2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E4628-8C9D-3F41-8B76-292444CB601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A244286-3CB1-7D4D-B954-222922B30B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4994979"/>
              </p:ext>
            </p:extLst>
          </p:nvPr>
        </p:nvGraphicFramePr>
        <p:xfrm>
          <a:off x="1852601" y="1188000"/>
          <a:ext cx="8102400" cy="504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2486938"/>
      </p:ext>
    </p:extLst>
  </p:cSld>
  <p:clrMapOvr>
    <a:masterClrMapping/>
  </p:clrMapOvr>
</p:sld>
</file>

<file path=ppt/theme/theme1.xml><?xml version="1.0" encoding="utf-8"?>
<a:theme xmlns:a="http://schemas.openxmlformats.org/drawingml/2006/main" name="tf16411253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316</Words>
  <Application>Microsoft Macintosh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Times New Roman</vt:lpstr>
      <vt:lpstr>tf16411253</vt:lpstr>
      <vt:lpstr>SQL Security  1 - Introduction</vt:lpstr>
      <vt:lpstr>Stuart Moore</vt:lpstr>
      <vt:lpstr>Timings</vt:lpstr>
      <vt:lpstr>Housekeeping</vt:lpstr>
      <vt:lpstr>Demo environment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Security  1 - Introduction</dc:title>
  <dc:creator>Moore, Stuart</dc:creator>
  <cp:lastModifiedBy>Moore, Stuart</cp:lastModifiedBy>
  <cp:revision>3</cp:revision>
  <dcterms:created xsi:type="dcterms:W3CDTF">2020-09-29T15:18:13Z</dcterms:created>
  <dcterms:modified xsi:type="dcterms:W3CDTF">2020-09-30T06:59:39Z</dcterms:modified>
</cp:coreProperties>
</file>