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17"/>
  </p:notesMasterIdLst>
  <p:sldIdLst>
    <p:sldId id="272" r:id="rId2"/>
    <p:sldId id="258" r:id="rId3"/>
    <p:sldId id="259" r:id="rId4"/>
    <p:sldId id="260" r:id="rId5"/>
    <p:sldId id="273" r:id="rId6"/>
    <p:sldId id="263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/>
    <p:restoredTop sz="84972"/>
  </p:normalViewPr>
  <p:slideViewPr>
    <p:cSldViewPr snapToGrid="0" snapToObjects="1">
      <p:cViewPr varScale="1">
        <p:scale>
          <a:sx n="92" d="100"/>
          <a:sy n="92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-3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E953A-44E8-419E-A4C1-68B744D7BFEC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C9FDE4-561B-495D-88C8-C7CDBC6D2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give you secret information, you promise you won’t share it with anyone</a:t>
          </a:r>
        </a:p>
      </dgm:t>
    </dgm:pt>
    <dgm:pt modelId="{565C8FAF-B1A7-45EC-A929-AAC29D47B2FE}" type="parTrans" cxnId="{6059EAC6-8BD7-43AB-9A5E-6B970D3443C3}">
      <dgm:prSet/>
      <dgm:spPr/>
      <dgm:t>
        <a:bodyPr/>
        <a:lstStyle/>
        <a:p>
          <a:pPr algn="ctr"/>
          <a:endParaRPr lang="en-US"/>
        </a:p>
      </dgm:t>
    </dgm:pt>
    <dgm:pt modelId="{1E08C086-7A7A-4614-83EE-FF474F3296F4}" type="sibTrans" cxnId="{6059EAC6-8BD7-43AB-9A5E-6B970D3443C3}">
      <dgm:prSet/>
      <dgm:spPr/>
      <dgm:t>
        <a:bodyPr/>
        <a:lstStyle/>
        <a:p>
          <a:endParaRPr lang="en-US"/>
        </a:p>
      </dgm:t>
    </dgm:pt>
    <dgm:pt modelId="{FC0F2CA9-CEF5-467B-B3D1-591F4D57A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has appropriate data access controls, so only relevant people can access the data</a:t>
          </a:r>
        </a:p>
      </dgm:t>
    </dgm:pt>
    <dgm:pt modelId="{C8DA8DB1-C4BA-43F0-B2AC-F2340E09E154}" type="parTrans" cxnId="{90484BDB-F9EC-40D0-9992-AE88725AF7DC}">
      <dgm:prSet/>
      <dgm:spPr/>
      <dgm:t>
        <a:bodyPr/>
        <a:lstStyle/>
        <a:p>
          <a:pPr algn="ctr"/>
          <a:endParaRPr lang="en-US"/>
        </a:p>
      </dgm:t>
    </dgm:pt>
    <dgm:pt modelId="{AB4315E7-2992-4F3F-AC48-C0C049F7CEE0}" type="sibTrans" cxnId="{90484BDB-F9EC-40D0-9992-AE88725AF7DC}">
      <dgm:prSet/>
      <dgm:spPr/>
      <dgm:t>
        <a:bodyPr/>
        <a:lstStyle/>
        <a:p>
          <a:endParaRPr lang="en-US"/>
        </a:p>
      </dgm:t>
    </dgm:pt>
    <dgm:pt modelId="{363E1EAB-F5CE-4312-A86A-D131C78AD17D}" type="pres">
      <dgm:prSet presAssocID="{060E953A-44E8-419E-A4C1-68B744D7BFEC}" presName="root" presStyleCnt="0">
        <dgm:presLayoutVars>
          <dgm:dir/>
          <dgm:resizeHandles val="exact"/>
        </dgm:presLayoutVars>
      </dgm:prSet>
      <dgm:spPr/>
    </dgm:pt>
    <dgm:pt modelId="{558A2757-5911-4D56-8A2A-9B303B2D4E64}" type="pres">
      <dgm:prSet presAssocID="{08C9FDE4-561B-495D-88C8-C7CDBC6D2B87}" presName="compNode" presStyleCnt="0"/>
      <dgm:spPr/>
    </dgm:pt>
    <dgm:pt modelId="{150F0923-9E39-40AD-AA55-EAA860B95589}" type="pres">
      <dgm:prSet presAssocID="{08C9FDE4-561B-495D-88C8-C7CDBC6D2B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68AD893-E2F6-4306-9EFC-220C4AD92F2D}" type="pres">
      <dgm:prSet presAssocID="{08C9FDE4-561B-495D-88C8-C7CDBC6D2B87}" presName="spaceRect" presStyleCnt="0"/>
      <dgm:spPr/>
    </dgm:pt>
    <dgm:pt modelId="{A8E390A1-1EE4-4F14-B3D6-A467E007236D}" type="pres">
      <dgm:prSet presAssocID="{08C9FDE4-561B-495D-88C8-C7CDBC6D2B87}" presName="textRect" presStyleLbl="revTx" presStyleIdx="0" presStyleCnt="2">
        <dgm:presLayoutVars>
          <dgm:chMax val="1"/>
          <dgm:chPref val="1"/>
        </dgm:presLayoutVars>
      </dgm:prSet>
      <dgm:spPr/>
    </dgm:pt>
    <dgm:pt modelId="{819A0E0D-2B90-47DD-9C96-53EA021B62A4}" type="pres">
      <dgm:prSet presAssocID="{1E08C086-7A7A-4614-83EE-FF474F3296F4}" presName="sibTrans" presStyleCnt="0"/>
      <dgm:spPr/>
    </dgm:pt>
    <dgm:pt modelId="{F0AB85C9-1DBF-4A7F-9722-9DD630E51178}" type="pres">
      <dgm:prSet presAssocID="{FC0F2CA9-CEF5-467B-B3D1-591F4D57A2F7}" presName="compNode" presStyleCnt="0"/>
      <dgm:spPr/>
    </dgm:pt>
    <dgm:pt modelId="{1B722D7C-F3FF-4321-91B6-50E6D5679397}" type="pres">
      <dgm:prSet presAssocID="{FC0F2CA9-CEF5-467B-B3D1-591F4D57A2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63D323C-5EC7-4006-B468-7C615FFEDC2F}" type="pres">
      <dgm:prSet presAssocID="{FC0F2CA9-CEF5-467B-B3D1-591F4D57A2F7}" presName="spaceRect" presStyleCnt="0"/>
      <dgm:spPr/>
    </dgm:pt>
    <dgm:pt modelId="{4C582D49-7C35-4B34-8039-50B1151C06BF}" type="pres">
      <dgm:prSet presAssocID="{FC0F2CA9-CEF5-467B-B3D1-591F4D57A2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23F34B-0379-DC45-9467-6B419E880E92}" type="presOf" srcId="{060E953A-44E8-419E-A4C1-68B744D7BFEC}" destId="{363E1EAB-F5CE-4312-A86A-D131C78AD17D}" srcOrd="0" destOrd="0" presId="urn:microsoft.com/office/officeart/2018/2/layout/IconLabelList"/>
    <dgm:cxn modelId="{C23D5288-4D2F-C140-A277-6CDB4ED6B9C2}" type="presOf" srcId="{08C9FDE4-561B-495D-88C8-C7CDBC6D2B87}" destId="{A8E390A1-1EE4-4F14-B3D6-A467E007236D}" srcOrd="0" destOrd="0" presId="urn:microsoft.com/office/officeart/2018/2/layout/IconLabelList"/>
    <dgm:cxn modelId="{6059EAC6-8BD7-43AB-9A5E-6B970D3443C3}" srcId="{060E953A-44E8-419E-A4C1-68B744D7BFEC}" destId="{08C9FDE4-561B-495D-88C8-C7CDBC6D2B87}" srcOrd="0" destOrd="0" parTransId="{565C8FAF-B1A7-45EC-A929-AAC29D47B2FE}" sibTransId="{1E08C086-7A7A-4614-83EE-FF474F3296F4}"/>
    <dgm:cxn modelId="{90484BDB-F9EC-40D0-9992-AE88725AF7DC}" srcId="{060E953A-44E8-419E-A4C1-68B744D7BFEC}" destId="{FC0F2CA9-CEF5-467B-B3D1-591F4D57A2F7}" srcOrd="1" destOrd="0" parTransId="{C8DA8DB1-C4BA-43F0-B2AC-F2340E09E154}" sibTransId="{AB4315E7-2992-4F3F-AC48-C0C049F7CEE0}"/>
    <dgm:cxn modelId="{222F95EE-FF9D-DC40-B8AF-A48F5C967330}" type="presOf" srcId="{FC0F2CA9-CEF5-467B-B3D1-591F4D57A2F7}" destId="{4C582D49-7C35-4B34-8039-50B1151C06BF}" srcOrd="0" destOrd="0" presId="urn:microsoft.com/office/officeart/2018/2/layout/IconLabelList"/>
    <dgm:cxn modelId="{4F8EB021-0890-BE45-9F42-2DD0AFB439FA}" type="presParOf" srcId="{363E1EAB-F5CE-4312-A86A-D131C78AD17D}" destId="{558A2757-5911-4D56-8A2A-9B303B2D4E64}" srcOrd="0" destOrd="0" presId="urn:microsoft.com/office/officeart/2018/2/layout/IconLabelList"/>
    <dgm:cxn modelId="{4AFE580F-22CA-334B-9B03-30030322613E}" type="presParOf" srcId="{558A2757-5911-4D56-8A2A-9B303B2D4E64}" destId="{150F0923-9E39-40AD-AA55-EAA860B95589}" srcOrd="0" destOrd="0" presId="urn:microsoft.com/office/officeart/2018/2/layout/IconLabelList"/>
    <dgm:cxn modelId="{1802E63E-2056-8E49-8626-A2FD7AB80FB8}" type="presParOf" srcId="{558A2757-5911-4D56-8A2A-9B303B2D4E64}" destId="{C68AD893-E2F6-4306-9EFC-220C4AD92F2D}" srcOrd="1" destOrd="0" presId="urn:microsoft.com/office/officeart/2018/2/layout/IconLabelList"/>
    <dgm:cxn modelId="{461F680D-361D-AF43-BF3B-1408FCA10DCC}" type="presParOf" srcId="{558A2757-5911-4D56-8A2A-9B303B2D4E64}" destId="{A8E390A1-1EE4-4F14-B3D6-A467E007236D}" srcOrd="2" destOrd="0" presId="urn:microsoft.com/office/officeart/2018/2/layout/IconLabelList"/>
    <dgm:cxn modelId="{EC564B48-F6D7-C541-BA96-650EE95F9313}" type="presParOf" srcId="{363E1EAB-F5CE-4312-A86A-D131C78AD17D}" destId="{819A0E0D-2B90-47DD-9C96-53EA021B62A4}" srcOrd="1" destOrd="0" presId="urn:microsoft.com/office/officeart/2018/2/layout/IconLabelList"/>
    <dgm:cxn modelId="{DD3DA9AA-8591-7A45-B65A-51A9221D5782}" type="presParOf" srcId="{363E1EAB-F5CE-4312-A86A-D131C78AD17D}" destId="{F0AB85C9-1DBF-4A7F-9722-9DD630E51178}" srcOrd="2" destOrd="0" presId="urn:microsoft.com/office/officeart/2018/2/layout/IconLabelList"/>
    <dgm:cxn modelId="{9F652B7B-297D-294D-BDDC-E12A1EB5ED0A}" type="presParOf" srcId="{F0AB85C9-1DBF-4A7F-9722-9DD630E51178}" destId="{1B722D7C-F3FF-4321-91B6-50E6D5679397}" srcOrd="0" destOrd="0" presId="urn:microsoft.com/office/officeart/2018/2/layout/IconLabelList"/>
    <dgm:cxn modelId="{FC5183A1-E0B2-CA43-87D8-25C78E694CF0}" type="presParOf" srcId="{F0AB85C9-1DBF-4A7F-9722-9DD630E51178}" destId="{D63D323C-5EC7-4006-B468-7C615FFEDC2F}" srcOrd="1" destOrd="0" presId="urn:microsoft.com/office/officeart/2018/2/layout/IconLabelList"/>
    <dgm:cxn modelId="{E18BC41C-0DDF-894E-B9C3-A8D01E31B9C1}" type="presParOf" srcId="{F0AB85C9-1DBF-4A7F-9722-9DD630E51178}" destId="{4C582D49-7C35-4B34-8039-50B1151C06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6C213F-73BB-8F4E-AB78-BF4A63CD55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9FE4B6-B189-F142-BD25-448EA15C2CEB}">
      <dgm:prSet custT="1"/>
      <dgm:spPr/>
      <dgm:t>
        <a:bodyPr/>
        <a:lstStyle/>
        <a:p>
          <a:r>
            <a:rPr lang="en-US" sz="2800"/>
            <a:t>P = Probability of breach</a:t>
          </a:r>
          <a:endParaRPr lang="en-GB" sz="2800"/>
        </a:p>
      </dgm:t>
    </dgm:pt>
    <dgm:pt modelId="{55E73E90-9B9A-DE4A-AB50-3C3AEA3D0605}" type="parTrans" cxnId="{53FF9C8F-3183-1045-AAFC-F481BAEC8948}">
      <dgm:prSet/>
      <dgm:spPr/>
      <dgm:t>
        <a:bodyPr/>
        <a:lstStyle/>
        <a:p>
          <a:endParaRPr lang="en-US"/>
        </a:p>
      </dgm:t>
    </dgm:pt>
    <dgm:pt modelId="{85881130-9D2B-4F44-B0F7-F779D8A854F4}" type="sibTrans" cxnId="{53FF9C8F-3183-1045-AAFC-F481BAEC8948}">
      <dgm:prSet/>
      <dgm:spPr/>
      <dgm:t>
        <a:bodyPr/>
        <a:lstStyle/>
        <a:p>
          <a:endParaRPr lang="en-US"/>
        </a:p>
      </dgm:t>
    </dgm:pt>
    <dgm:pt modelId="{B05427F1-0FE9-5648-9788-9C981B7F4744}">
      <dgm:prSet custT="1"/>
      <dgm:spPr/>
      <dgm:t>
        <a:bodyPr/>
        <a:lstStyle/>
        <a:p>
          <a:r>
            <a:rPr lang="en-US" sz="2800"/>
            <a:t>C = Cost of breach</a:t>
          </a:r>
          <a:endParaRPr lang="en-GB" sz="2800"/>
        </a:p>
      </dgm:t>
    </dgm:pt>
    <dgm:pt modelId="{B123F5D3-6C14-A642-9E8C-0CEE3367FAD4}" type="parTrans" cxnId="{F41E5B7F-C207-3746-A689-BD3E6C906218}">
      <dgm:prSet/>
      <dgm:spPr/>
      <dgm:t>
        <a:bodyPr/>
        <a:lstStyle/>
        <a:p>
          <a:endParaRPr lang="en-US"/>
        </a:p>
      </dgm:t>
    </dgm:pt>
    <dgm:pt modelId="{0968FE1C-E5DB-EE49-995D-7484584FEA79}" type="sibTrans" cxnId="{F41E5B7F-C207-3746-A689-BD3E6C906218}">
      <dgm:prSet/>
      <dgm:spPr/>
      <dgm:t>
        <a:bodyPr/>
        <a:lstStyle/>
        <a:p>
          <a:endParaRPr lang="en-US"/>
        </a:p>
      </dgm:t>
    </dgm:pt>
    <dgm:pt modelId="{2190640E-814B-9747-A558-F7F3DAAED6DF}">
      <dgm:prSet custT="1"/>
      <dgm:spPr/>
      <dgm:t>
        <a:bodyPr/>
        <a:lstStyle/>
        <a:p>
          <a:r>
            <a:rPr lang="en-US" sz="2800" dirty="0"/>
            <a:t>S = Cost of security measure to remove/reduce possibility of breach</a:t>
          </a:r>
          <a:endParaRPr lang="en-GB" sz="2800" dirty="0"/>
        </a:p>
      </dgm:t>
    </dgm:pt>
    <dgm:pt modelId="{72AAF44E-20F6-DE4E-87D5-741D015ABEBF}" type="parTrans" cxnId="{5F83310A-E9C7-9E4F-950D-5DA6955B7737}">
      <dgm:prSet/>
      <dgm:spPr/>
      <dgm:t>
        <a:bodyPr/>
        <a:lstStyle/>
        <a:p>
          <a:endParaRPr lang="en-US"/>
        </a:p>
      </dgm:t>
    </dgm:pt>
    <dgm:pt modelId="{8B7B2331-37A0-C64D-AB29-FC402E768DB9}" type="sibTrans" cxnId="{5F83310A-E9C7-9E4F-950D-5DA6955B7737}">
      <dgm:prSet/>
      <dgm:spPr/>
      <dgm:t>
        <a:bodyPr/>
        <a:lstStyle/>
        <a:p>
          <a:endParaRPr lang="en-US"/>
        </a:p>
      </dgm:t>
    </dgm:pt>
    <dgm:pt modelId="{952CE3ED-A3A9-504B-99D8-10C0FECB1931}">
      <dgm:prSet custT="1"/>
      <dgm:spPr/>
      <dgm:t>
        <a:bodyPr/>
        <a:lstStyle/>
        <a:p>
          <a:r>
            <a:rPr lang="en-US" sz="2800" dirty="0"/>
            <a:t>If P*C &gt; S then cheaper to add measure</a:t>
          </a:r>
          <a:endParaRPr lang="en-GB" sz="2800" dirty="0"/>
        </a:p>
      </dgm:t>
    </dgm:pt>
    <dgm:pt modelId="{B8525CD5-2AB7-B94E-A046-9AC6786B97BC}" type="parTrans" cxnId="{846B91E5-88AC-C644-86B5-34B909DC99D7}">
      <dgm:prSet/>
      <dgm:spPr/>
      <dgm:t>
        <a:bodyPr/>
        <a:lstStyle/>
        <a:p>
          <a:endParaRPr lang="en-US"/>
        </a:p>
      </dgm:t>
    </dgm:pt>
    <dgm:pt modelId="{A53416BB-D2A8-1E47-9031-2E3A597DE826}" type="sibTrans" cxnId="{846B91E5-88AC-C644-86B5-34B909DC99D7}">
      <dgm:prSet/>
      <dgm:spPr/>
      <dgm:t>
        <a:bodyPr/>
        <a:lstStyle/>
        <a:p>
          <a:endParaRPr lang="en-US"/>
        </a:p>
      </dgm:t>
    </dgm:pt>
    <dgm:pt modelId="{E421D32F-9250-BF4B-AB21-53A4F53C0921}">
      <dgm:prSet custT="1"/>
      <dgm:spPr/>
      <dgm:t>
        <a:bodyPr/>
        <a:lstStyle/>
        <a:p>
          <a:r>
            <a:rPr lang="en-US" sz="2800" dirty="0"/>
            <a:t>If P*C &lt; S, then it </a:t>
          </a:r>
          <a:r>
            <a:rPr lang="en-US" sz="2800" u="sng" dirty="0"/>
            <a:t>might</a:t>
          </a:r>
          <a:r>
            <a:rPr lang="en-US" sz="2800" dirty="0"/>
            <a:t> be cheaper to not implement the feature. But might not be a good idea!</a:t>
          </a:r>
          <a:endParaRPr lang="en-GB" sz="2800" dirty="0"/>
        </a:p>
      </dgm:t>
    </dgm:pt>
    <dgm:pt modelId="{0A1668C1-79D9-DA49-A00C-559A34D69866}" type="parTrans" cxnId="{F9251BB2-81ED-4440-9F8A-C8A65A062B92}">
      <dgm:prSet/>
      <dgm:spPr/>
      <dgm:t>
        <a:bodyPr/>
        <a:lstStyle/>
        <a:p>
          <a:endParaRPr lang="en-US"/>
        </a:p>
      </dgm:t>
    </dgm:pt>
    <dgm:pt modelId="{8723E64E-BB9E-3245-8DF4-5B084B31852E}" type="sibTrans" cxnId="{F9251BB2-81ED-4440-9F8A-C8A65A062B92}">
      <dgm:prSet/>
      <dgm:spPr/>
      <dgm:t>
        <a:bodyPr/>
        <a:lstStyle/>
        <a:p>
          <a:endParaRPr lang="en-US"/>
        </a:p>
      </dgm:t>
    </dgm:pt>
    <dgm:pt modelId="{BE6CF346-1F51-C34A-90E3-299946683CA6}" type="pres">
      <dgm:prSet presAssocID="{646C213F-73BB-8F4E-AB78-BF4A63CD5521}" presName="linear" presStyleCnt="0">
        <dgm:presLayoutVars>
          <dgm:dir/>
          <dgm:animLvl val="lvl"/>
          <dgm:resizeHandles val="exact"/>
        </dgm:presLayoutVars>
      </dgm:prSet>
      <dgm:spPr/>
    </dgm:pt>
    <dgm:pt modelId="{C8C18283-D27B-494E-BB4B-66D3AD36B265}" type="pres">
      <dgm:prSet presAssocID="{109FE4B6-B189-F142-BD25-448EA15C2CEB}" presName="parentLin" presStyleCnt="0"/>
      <dgm:spPr/>
    </dgm:pt>
    <dgm:pt modelId="{B6E9CD36-F4A1-C345-9CF3-5C54BE8C99E5}" type="pres">
      <dgm:prSet presAssocID="{109FE4B6-B189-F142-BD25-448EA15C2CEB}" presName="parentLeftMargin" presStyleLbl="node1" presStyleIdx="0" presStyleCnt="5"/>
      <dgm:spPr/>
    </dgm:pt>
    <dgm:pt modelId="{52426653-DA54-B145-9756-4D6A4F47230C}" type="pres">
      <dgm:prSet presAssocID="{109FE4B6-B189-F142-BD25-448EA15C2CEB}" presName="parentText" presStyleLbl="node1" presStyleIdx="0" presStyleCnt="5" custScaleX="124324">
        <dgm:presLayoutVars>
          <dgm:chMax val="0"/>
          <dgm:bulletEnabled val="1"/>
        </dgm:presLayoutVars>
      </dgm:prSet>
      <dgm:spPr/>
    </dgm:pt>
    <dgm:pt modelId="{D5574CB5-8594-ED42-8D4B-A4CB439C2F4F}" type="pres">
      <dgm:prSet presAssocID="{109FE4B6-B189-F142-BD25-448EA15C2CEB}" presName="negativeSpace" presStyleCnt="0"/>
      <dgm:spPr/>
    </dgm:pt>
    <dgm:pt modelId="{C9E7B8B7-B99F-ED47-8F92-E17A8B7DD16B}" type="pres">
      <dgm:prSet presAssocID="{109FE4B6-B189-F142-BD25-448EA15C2CEB}" presName="childText" presStyleLbl="conFgAcc1" presStyleIdx="0" presStyleCnt="5" custScaleX="68149" custLinFactNeighborX="13630">
        <dgm:presLayoutVars>
          <dgm:bulletEnabled val="1"/>
        </dgm:presLayoutVars>
      </dgm:prSet>
      <dgm:spPr/>
    </dgm:pt>
    <dgm:pt modelId="{63CCA02A-C562-4741-B3B7-B514647CF7B1}" type="pres">
      <dgm:prSet presAssocID="{85881130-9D2B-4F44-B0F7-F779D8A854F4}" presName="spaceBetweenRectangles" presStyleCnt="0"/>
      <dgm:spPr/>
    </dgm:pt>
    <dgm:pt modelId="{F3C299BB-E24A-5643-9C43-2B3D1F0A5EE9}" type="pres">
      <dgm:prSet presAssocID="{B05427F1-0FE9-5648-9788-9C981B7F4744}" presName="parentLin" presStyleCnt="0"/>
      <dgm:spPr/>
    </dgm:pt>
    <dgm:pt modelId="{3AB10398-C07D-C744-BE89-E7A2DDDADC97}" type="pres">
      <dgm:prSet presAssocID="{B05427F1-0FE9-5648-9788-9C981B7F4744}" presName="parentLeftMargin" presStyleLbl="node1" presStyleIdx="0" presStyleCnt="5"/>
      <dgm:spPr/>
    </dgm:pt>
    <dgm:pt modelId="{934ABE25-4AF2-714A-8260-C29D9075D8C5}" type="pres">
      <dgm:prSet presAssocID="{B05427F1-0FE9-5648-9788-9C981B7F4744}" presName="parentText" presStyleLbl="node1" presStyleIdx="1" presStyleCnt="5" custScaleX="124324">
        <dgm:presLayoutVars>
          <dgm:chMax val="0"/>
          <dgm:bulletEnabled val="1"/>
        </dgm:presLayoutVars>
      </dgm:prSet>
      <dgm:spPr/>
    </dgm:pt>
    <dgm:pt modelId="{4077FD28-5071-AF40-B73F-0D1E0DA4BE23}" type="pres">
      <dgm:prSet presAssocID="{B05427F1-0FE9-5648-9788-9C981B7F4744}" presName="negativeSpace" presStyleCnt="0"/>
      <dgm:spPr/>
    </dgm:pt>
    <dgm:pt modelId="{085E6A93-476B-0049-8AD4-ADA90C74C0AA}" type="pres">
      <dgm:prSet presAssocID="{B05427F1-0FE9-5648-9788-9C981B7F4744}" presName="childText" presStyleLbl="conFgAcc1" presStyleIdx="1" presStyleCnt="5" custScaleX="68149" custLinFactNeighborX="13630">
        <dgm:presLayoutVars>
          <dgm:bulletEnabled val="1"/>
        </dgm:presLayoutVars>
      </dgm:prSet>
      <dgm:spPr/>
    </dgm:pt>
    <dgm:pt modelId="{F77AB0F3-F0A8-154C-9CF4-5034406FB01B}" type="pres">
      <dgm:prSet presAssocID="{0968FE1C-E5DB-EE49-995D-7484584FEA79}" presName="spaceBetweenRectangles" presStyleCnt="0"/>
      <dgm:spPr/>
    </dgm:pt>
    <dgm:pt modelId="{970A0DCC-C9DF-1E45-B8E8-FA084F5D3AFC}" type="pres">
      <dgm:prSet presAssocID="{2190640E-814B-9747-A558-F7F3DAAED6DF}" presName="parentLin" presStyleCnt="0"/>
      <dgm:spPr/>
    </dgm:pt>
    <dgm:pt modelId="{9CE8ACB5-38C4-154A-B047-A986B3C29589}" type="pres">
      <dgm:prSet presAssocID="{2190640E-814B-9747-A558-F7F3DAAED6DF}" presName="parentLeftMargin" presStyleLbl="node1" presStyleIdx="1" presStyleCnt="5"/>
      <dgm:spPr/>
    </dgm:pt>
    <dgm:pt modelId="{7D599D7D-605B-2E4D-908A-AB30F6B5F8D9}" type="pres">
      <dgm:prSet presAssocID="{2190640E-814B-9747-A558-F7F3DAAED6DF}" presName="parentText" presStyleLbl="node1" presStyleIdx="2" presStyleCnt="5" custScaleX="124324" custScaleY="132483">
        <dgm:presLayoutVars>
          <dgm:chMax val="0"/>
          <dgm:bulletEnabled val="1"/>
        </dgm:presLayoutVars>
      </dgm:prSet>
      <dgm:spPr/>
    </dgm:pt>
    <dgm:pt modelId="{816567A6-6A9A-A34C-A84B-68B815776598}" type="pres">
      <dgm:prSet presAssocID="{2190640E-814B-9747-A558-F7F3DAAED6DF}" presName="negativeSpace" presStyleCnt="0"/>
      <dgm:spPr/>
    </dgm:pt>
    <dgm:pt modelId="{AD8E5023-A3E7-DF46-81A4-11299B90A54C}" type="pres">
      <dgm:prSet presAssocID="{2190640E-814B-9747-A558-F7F3DAAED6DF}" presName="childText" presStyleLbl="conFgAcc1" presStyleIdx="2" presStyleCnt="5" custScaleX="68149" custLinFactNeighborX="13630">
        <dgm:presLayoutVars>
          <dgm:bulletEnabled val="1"/>
        </dgm:presLayoutVars>
      </dgm:prSet>
      <dgm:spPr/>
    </dgm:pt>
    <dgm:pt modelId="{83717A8D-B7D6-5A43-99A8-053CFD394CB5}" type="pres">
      <dgm:prSet presAssocID="{8B7B2331-37A0-C64D-AB29-FC402E768DB9}" presName="spaceBetweenRectangles" presStyleCnt="0"/>
      <dgm:spPr/>
    </dgm:pt>
    <dgm:pt modelId="{190DE947-904D-1E4C-A97A-E8A81CAB82F1}" type="pres">
      <dgm:prSet presAssocID="{952CE3ED-A3A9-504B-99D8-10C0FECB1931}" presName="parentLin" presStyleCnt="0"/>
      <dgm:spPr/>
    </dgm:pt>
    <dgm:pt modelId="{6A722E44-89FC-644F-BA65-184BB9B150DB}" type="pres">
      <dgm:prSet presAssocID="{952CE3ED-A3A9-504B-99D8-10C0FECB1931}" presName="parentLeftMargin" presStyleLbl="node1" presStyleIdx="2" presStyleCnt="5"/>
      <dgm:spPr/>
    </dgm:pt>
    <dgm:pt modelId="{671CE15D-4D67-A948-869C-312FD3C309A9}" type="pres">
      <dgm:prSet presAssocID="{952CE3ED-A3A9-504B-99D8-10C0FECB1931}" presName="parentText" presStyleLbl="node1" presStyleIdx="3" presStyleCnt="5" custScaleX="124324">
        <dgm:presLayoutVars>
          <dgm:chMax val="0"/>
          <dgm:bulletEnabled val="1"/>
        </dgm:presLayoutVars>
      </dgm:prSet>
      <dgm:spPr/>
    </dgm:pt>
    <dgm:pt modelId="{65A08F4C-2AEE-BD42-9B59-F33786A10C44}" type="pres">
      <dgm:prSet presAssocID="{952CE3ED-A3A9-504B-99D8-10C0FECB1931}" presName="negativeSpace" presStyleCnt="0"/>
      <dgm:spPr/>
    </dgm:pt>
    <dgm:pt modelId="{3E6DE82A-E909-3F4F-A183-EB3322AE9A8B}" type="pres">
      <dgm:prSet presAssocID="{952CE3ED-A3A9-504B-99D8-10C0FECB1931}" presName="childText" presStyleLbl="conFgAcc1" presStyleIdx="3" presStyleCnt="5" custScaleX="68149" custLinFactNeighborX="13630">
        <dgm:presLayoutVars>
          <dgm:bulletEnabled val="1"/>
        </dgm:presLayoutVars>
      </dgm:prSet>
      <dgm:spPr/>
    </dgm:pt>
    <dgm:pt modelId="{E5973DB9-C9D4-1742-A91B-99D7D88D6716}" type="pres">
      <dgm:prSet presAssocID="{A53416BB-D2A8-1E47-9031-2E3A597DE826}" presName="spaceBetweenRectangles" presStyleCnt="0"/>
      <dgm:spPr/>
    </dgm:pt>
    <dgm:pt modelId="{A9CDF175-B828-0F48-BB14-CEB83C6A5D85}" type="pres">
      <dgm:prSet presAssocID="{E421D32F-9250-BF4B-AB21-53A4F53C0921}" presName="parentLin" presStyleCnt="0"/>
      <dgm:spPr/>
    </dgm:pt>
    <dgm:pt modelId="{F587E771-FB4D-A94D-B205-9CC6E4B789BA}" type="pres">
      <dgm:prSet presAssocID="{E421D32F-9250-BF4B-AB21-53A4F53C0921}" presName="parentLeftMargin" presStyleLbl="node1" presStyleIdx="3" presStyleCnt="5"/>
      <dgm:spPr/>
    </dgm:pt>
    <dgm:pt modelId="{C6581AE7-4FE7-A74A-B9A9-CBF7D64D3233}" type="pres">
      <dgm:prSet presAssocID="{E421D32F-9250-BF4B-AB21-53A4F53C0921}" presName="parentText" presStyleLbl="node1" presStyleIdx="4" presStyleCnt="5" custScaleX="124324" custScaleY="166463">
        <dgm:presLayoutVars>
          <dgm:chMax val="0"/>
          <dgm:bulletEnabled val="1"/>
        </dgm:presLayoutVars>
      </dgm:prSet>
      <dgm:spPr/>
    </dgm:pt>
    <dgm:pt modelId="{515A4CB8-ACA6-DC44-AC17-49C06E3D2A66}" type="pres">
      <dgm:prSet presAssocID="{E421D32F-9250-BF4B-AB21-53A4F53C0921}" presName="negativeSpace" presStyleCnt="0"/>
      <dgm:spPr/>
    </dgm:pt>
    <dgm:pt modelId="{D2F74169-61FB-F643-8272-EE0376C3B89E}" type="pres">
      <dgm:prSet presAssocID="{E421D32F-9250-BF4B-AB21-53A4F53C0921}" presName="childText" presStyleLbl="conFgAcc1" presStyleIdx="4" presStyleCnt="5" custScaleX="68149" custLinFactNeighborX="13630">
        <dgm:presLayoutVars>
          <dgm:bulletEnabled val="1"/>
        </dgm:presLayoutVars>
      </dgm:prSet>
      <dgm:spPr/>
    </dgm:pt>
  </dgm:ptLst>
  <dgm:cxnLst>
    <dgm:cxn modelId="{5F83310A-E9C7-9E4F-950D-5DA6955B7737}" srcId="{646C213F-73BB-8F4E-AB78-BF4A63CD5521}" destId="{2190640E-814B-9747-A558-F7F3DAAED6DF}" srcOrd="2" destOrd="0" parTransId="{72AAF44E-20F6-DE4E-87D5-741D015ABEBF}" sibTransId="{8B7B2331-37A0-C64D-AB29-FC402E768DB9}"/>
    <dgm:cxn modelId="{03B2C50B-E3A0-2642-AB58-234EE1C64CBF}" type="presOf" srcId="{E421D32F-9250-BF4B-AB21-53A4F53C0921}" destId="{C6581AE7-4FE7-A74A-B9A9-CBF7D64D3233}" srcOrd="1" destOrd="0" presId="urn:microsoft.com/office/officeart/2005/8/layout/list1"/>
    <dgm:cxn modelId="{CF638B0C-C9C4-FC42-81F1-CA7EE10E05A8}" type="presOf" srcId="{B05427F1-0FE9-5648-9788-9C981B7F4744}" destId="{3AB10398-C07D-C744-BE89-E7A2DDDADC97}" srcOrd="0" destOrd="0" presId="urn:microsoft.com/office/officeart/2005/8/layout/list1"/>
    <dgm:cxn modelId="{42A15E1D-1C61-224B-96C1-498C0EC4D41E}" type="presOf" srcId="{952CE3ED-A3A9-504B-99D8-10C0FECB1931}" destId="{6A722E44-89FC-644F-BA65-184BB9B150DB}" srcOrd="0" destOrd="0" presId="urn:microsoft.com/office/officeart/2005/8/layout/list1"/>
    <dgm:cxn modelId="{2143EF36-9C74-B747-896E-C6C4F15D0BC0}" type="presOf" srcId="{952CE3ED-A3A9-504B-99D8-10C0FECB1931}" destId="{671CE15D-4D67-A948-869C-312FD3C309A9}" srcOrd="1" destOrd="0" presId="urn:microsoft.com/office/officeart/2005/8/layout/list1"/>
    <dgm:cxn modelId="{042E1C4B-FDED-EC4E-8480-EAD1F132DBA0}" type="presOf" srcId="{646C213F-73BB-8F4E-AB78-BF4A63CD5521}" destId="{BE6CF346-1F51-C34A-90E3-299946683CA6}" srcOrd="0" destOrd="0" presId="urn:microsoft.com/office/officeart/2005/8/layout/list1"/>
    <dgm:cxn modelId="{F41E5B7F-C207-3746-A689-BD3E6C906218}" srcId="{646C213F-73BB-8F4E-AB78-BF4A63CD5521}" destId="{B05427F1-0FE9-5648-9788-9C981B7F4744}" srcOrd="1" destOrd="0" parTransId="{B123F5D3-6C14-A642-9E8C-0CEE3367FAD4}" sibTransId="{0968FE1C-E5DB-EE49-995D-7484584FEA79}"/>
    <dgm:cxn modelId="{8E2D8880-2821-A540-9A6F-3574176E0A1E}" type="presOf" srcId="{2190640E-814B-9747-A558-F7F3DAAED6DF}" destId="{9CE8ACB5-38C4-154A-B047-A986B3C29589}" srcOrd="0" destOrd="0" presId="urn:microsoft.com/office/officeart/2005/8/layout/list1"/>
    <dgm:cxn modelId="{0836FF8D-7C6B-BF47-9693-DFDA521B6D3C}" type="presOf" srcId="{109FE4B6-B189-F142-BD25-448EA15C2CEB}" destId="{52426653-DA54-B145-9756-4D6A4F47230C}" srcOrd="1" destOrd="0" presId="urn:microsoft.com/office/officeart/2005/8/layout/list1"/>
    <dgm:cxn modelId="{53FF9C8F-3183-1045-AAFC-F481BAEC8948}" srcId="{646C213F-73BB-8F4E-AB78-BF4A63CD5521}" destId="{109FE4B6-B189-F142-BD25-448EA15C2CEB}" srcOrd="0" destOrd="0" parTransId="{55E73E90-9B9A-DE4A-AB50-3C3AEA3D0605}" sibTransId="{85881130-9D2B-4F44-B0F7-F779D8A854F4}"/>
    <dgm:cxn modelId="{F9251BB2-81ED-4440-9F8A-C8A65A062B92}" srcId="{646C213F-73BB-8F4E-AB78-BF4A63CD5521}" destId="{E421D32F-9250-BF4B-AB21-53A4F53C0921}" srcOrd="4" destOrd="0" parTransId="{0A1668C1-79D9-DA49-A00C-559A34D69866}" sibTransId="{8723E64E-BB9E-3245-8DF4-5B084B31852E}"/>
    <dgm:cxn modelId="{76453DE1-0183-044D-8235-BFB80D43E4E6}" type="presOf" srcId="{E421D32F-9250-BF4B-AB21-53A4F53C0921}" destId="{F587E771-FB4D-A94D-B205-9CC6E4B789BA}" srcOrd="0" destOrd="0" presId="urn:microsoft.com/office/officeart/2005/8/layout/list1"/>
    <dgm:cxn modelId="{883ECCE3-6403-A143-85E2-1130D2E580E8}" type="presOf" srcId="{109FE4B6-B189-F142-BD25-448EA15C2CEB}" destId="{B6E9CD36-F4A1-C345-9CF3-5C54BE8C99E5}" srcOrd="0" destOrd="0" presId="urn:microsoft.com/office/officeart/2005/8/layout/list1"/>
    <dgm:cxn modelId="{846B91E5-88AC-C644-86B5-34B909DC99D7}" srcId="{646C213F-73BB-8F4E-AB78-BF4A63CD5521}" destId="{952CE3ED-A3A9-504B-99D8-10C0FECB1931}" srcOrd="3" destOrd="0" parTransId="{B8525CD5-2AB7-B94E-A046-9AC6786B97BC}" sibTransId="{A53416BB-D2A8-1E47-9031-2E3A597DE826}"/>
    <dgm:cxn modelId="{79A46FE6-1334-0C41-A8F0-CF2F71E8182A}" type="presOf" srcId="{2190640E-814B-9747-A558-F7F3DAAED6DF}" destId="{7D599D7D-605B-2E4D-908A-AB30F6B5F8D9}" srcOrd="1" destOrd="0" presId="urn:microsoft.com/office/officeart/2005/8/layout/list1"/>
    <dgm:cxn modelId="{EBA2ACF8-AC56-5042-B93C-489996275942}" type="presOf" srcId="{B05427F1-0FE9-5648-9788-9C981B7F4744}" destId="{934ABE25-4AF2-714A-8260-C29D9075D8C5}" srcOrd="1" destOrd="0" presId="urn:microsoft.com/office/officeart/2005/8/layout/list1"/>
    <dgm:cxn modelId="{63573BE4-68D0-184F-AA8D-152FA1EE520A}" type="presParOf" srcId="{BE6CF346-1F51-C34A-90E3-299946683CA6}" destId="{C8C18283-D27B-494E-BB4B-66D3AD36B265}" srcOrd="0" destOrd="0" presId="urn:microsoft.com/office/officeart/2005/8/layout/list1"/>
    <dgm:cxn modelId="{572F50E7-69E5-F64C-86D4-185071D8514E}" type="presParOf" srcId="{C8C18283-D27B-494E-BB4B-66D3AD36B265}" destId="{B6E9CD36-F4A1-C345-9CF3-5C54BE8C99E5}" srcOrd="0" destOrd="0" presId="urn:microsoft.com/office/officeart/2005/8/layout/list1"/>
    <dgm:cxn modelId="{E1C08571-DF7E-224B-B2B3-B1267B8F6C8C}" type="presParOf" srcId="{C8C18283-D27B-494E-BB4B-66D3AD36B265}" destId="{52426653-DA54-B145-9756-4D6A4F47230C}" srcOrd="1" destOrd="0" presId="urn:microsoft.com/office/officeart/2005/8/layout/list1"/>
    <dgm:cxn modelId="{DD87C319-5251-DB4C-B7FF-D05508E4F95D}" type="presParOf" srcId="{BE6CF346-1F51-C34A-90E3-299946683CA6}" destId="{D5574CB5-8594-ED42-8D4B-A4CB439C2F4F}" srcOrd="1" destOrd="0" presId="urn:microsoft.com/office/officeart/2005/8/layout/list1"/>
    <dgm:cxn modelId="{C8244074-F570-1F43-9BDA-A775CEA0B75A}" type="presParOf" srcId="{BE6CF346-1F51-C34A-90E3-299946683CA6}" destId="{C9E7B8B7-B99F-ED47-8F92-E17A8B7DD16B}" srcOrd="2" destOrd="0" presId="urn:microsoft.com/office/officeart/2005/8/layout/list1"/>
    <dgm:cxn modelId="{91E96923-3C74-1D44-8909-99D5D867C281}" type="presParOf" srcId="{BE6CF346-1F51-C34A-90E3-299946683CA6}" destId="{63CCA02A-C562-4741-B3B7-B514647CF7B1}" srcOrd="3" destOrd="0" presId="urn:microsoft.com/office/officeart/2005/8/layout/list1"/>
    <dgm:cxn modelId="{177799F0-ABAD-D845-BFC2-BCE8F8B39316}" type="presParOf" srcId="{BE6CF346-1F51-C34A-90E3-299946683CA6}" destId="{F3C299BB-E24A-5643-9C43-2B3D1F0A5EE9}" srcOrd="4" destOrd="0" presId="urn:microsoft.com/office/officeart/2005/8/layout/list1"/>
    <dgm:cxn modelId="{3C3E35C9-442F-E047-8ECE-4AF4F3F6EBD4}" type="presParOf" srcId="{F3C299BB-E24A-5643-9C43-2B3D1F0A5EE9}" destId="{3AB10398-C07D-C744-BE89-E7A2DDDADC97}" srcOrd="0" destOrd="0" presId="urn:microsoft.com/office/officeart/2005/8/layout/list1"/>
    <dgm:cxn modelId="{90C50974-D947-9246-A28E-27B03DF8D07E}" type="presParOf" srcId="{F3C299BB-E24A-5643-9C43-2B3D1F0A5EE9}" destId="{934ABE25-4AF2-714A-8260-C29D9075D8C5}" srcOrd="1" destOrd="0" presId="urn:microsoft.com/office/officeart/2005/8/layout/list1"/>
    <dgm:cxn modelId="{77B98925-1C7A-2045-A0F0-2461F8C481C2}" type="presParOf" srcId="{BE6CF346-1F51-C34A-90E3-299946683CA6}" destId="{4077FD28-5071-AF40-B73F-0D1E0DA4BE23}" srcOrd="5" destOrd="0" presId="urn:microsoft.com/office/officeart/2005/8/layout/list1"/>
    <dgm:cxn modelId="{3363EE82-2D83-DA41-AA6E-EBF4DA5D6188}" type="presParOf" srcId="{BE6CF346-1F51-C34A-90E3-299946683CA6}" destId="{085E6A93-476B-0049-8AD4-ADA90C74C0AA}" srcOrd="6" destOrd="0" presId="urn:microsoft.com/office/officeart/2005/8/layout/list1"/>
    <dgm:cxn modelId="{99531EFD-AB83-A94A-A8A9-529F1A3107BF}" type="presParOf" srcId="{BE6CF346-1F51-C34A-90E3-299946683CA6}" destId="{F77AB0F3-F0A8-154C-9CF4-5034406FB01B}" srcOrd="7" destOrd="0" presId="urn:microsoft.com/office/officeart/2005/8/layout/list1"/>
    <dgm:cxn modelId="{36986862-52BB-054C-9948-59D3E3B22B74}" type="presParOf" srcId="{BE6CF346-1F51-C34A-90E3-299946683CA6}" destId="{970A0DCC-C9DF-1E45-B8E8-FA084F5D3AFC}" srcOrd="8" destOrd="0" presId="urn:microsoft.com/office/officeart/2005/8/layout/list1"/>
    <dgm:cxn modelId="{14096B69-5B4D-8645-B0EA-1C8C0659BFC9}" type="presParOf" srcId="{970A0DCC-C9DF-1E45-B8E8-FA084F5D3AFC}" destId="{9CE8ACB5-38C4-154A-B047-A986B3C29589}" srcOrd="0" destOrd="0" presId="urn:microsoft.com/office/officeart/2005/8/layout/list1"/>
    <dgm:cxn modelId="{A9DA5EDA-FA2C-C747-A054-920188BFFBDF}" type="presParOf" srcId="{970A0DCC-C9DF-1E45-B8E8-FA084F5D3AFC}" destId="{7D599D7D-605B-2E4D-908A-AB30F6B5F8D9}" srcOrd="1" destOrd="0" presId="urn:microsoft.com/office/officeart/2005/8/layout/list1"/>
    <dgm:cxn modelId="{EB44B2F7-5358-0445-AF92-EB2C3A8EB16E}" type="presParOf" srcId="{BE6CF346-1F51-C34A-90E3-299946683CA6}" destId="{816567A6-6A9A-A34C-A84B-68B815776598}" srcOrd="9" destOrd="0" presId="urn:microsoft.com/office/officeart/2005/8/layout/list1"/>
    <dgm:cxn modelId="{531CA303-9CE6-8B49-98E7-1FA131572B6F}" type="presParOf" srcId="{BE6CF346-1F51-C34A-90E3-299946683CA6}" destId="{AD8E5023-A3E7-DF46-81A4-11299B90A54C}" srcOrd="10" destOrd="0" presId="urn:microsoft.com/office/officeart/2005/8/layout/list1"/>
    <dgm:cxn modelId="{26CCFC1F-5179-9A40-8F43-F6F015DD1813}" type="presParOf" srcId="{BE6CF346-1F51-C34A-90E3-299946683CA6}" destId="{83717A8D-B7D6-5A43-99A8-053CFD394CB5}" srcOrd="11" destOrd="0" presId="urn:microsoft.com/office/officeart/2005/8/layout/list1"/>
    <dgm:cxn modelId="{8A7C321B-4378-BD44-ADB4-5E7B346E2D20}" type="presParOf" srcId="{BE6CF346-1F51-C34A-90E3-299946683CA6}" destId="{190DE947-904D-1E4C-A97A-E8A81CAB82F1}" srcOrd="12" destOrd="0" presId="urn:microsoft.com/office/officeart/2005/8/layout/list1"/>
    <dgm:cxn modelId="{EABEDF55-EF17-6F44-8EE1-78C958202493}" type="presParOf" srcId="{190DE947-904D-1E4C-A97A-E8A81CAB82F1}" destId="{6A722E44-89FC-644F-BA65-184BB9B150DB}" srcOrd="0" destOrd="0" presId="urn:microsoft.com/office/officeart/2005/8/layout/list1"/>
    <dgm:cxn modelId="{01439E45-B7E6-7144-840D-DAB5EBC61D9B}" type="presParOf" srcId="{190DE947-904D-1E4C-A97A-E8A81CAB82F1}" destId="{671CE15D-4D67-A948-869C-312FD3C309A9}" srcOrd="1" destOrd="0" presId="urn:microsoft.com/office/officeart/2005/8/layout/list1"/>
    <dgm:cxn modelId="{AA9CBAF4-356D-8642-9EF2-D7F8DDC10A47}" type="presParOf" srcId="{BE6CF346-1F51-C34A-90E3-299946683CA6}" destId="{65A08F4C-2AEE-BD42-9B59-F33786A10C44}" srcOrd="13" destOrd="0" presId="urn:microsoft.com/office/officeart/2005/8/layout/list1"/>
    <dgm:cxn modelId="{5D5BED5D-E90C-8E45-90C1-475A7769CEB0}" type="presParOf" srcId="{BE6CF346-1F51-C34A-90E3-299946683CA6}" destId="{3E6DE82A-E909-3F4F-A183-EB3322AE9A8B}" srcOrd="14" destOrd="0" presId="urn:microsoft.com/office/officeart/2005/8/layout/list1"/>
    <dgm:cxn modelId="{32851D2D-8E22-C448-A3DD-AEA4E99B04D3}" type="presParOf" srcId="{BE6CF346-1F51-C34A-90E3-299946683CA6}" destId="{E5973DB9-C9D4-1742-A91B-99D7D88D6716}" srcOrd="15" destOrd="0" presId="urn:microsoft.com/office/officeart/2005/8/layout/list1"/>
    <dgm:cxn modelId="{AF6CC53B-4E6C-8345-8D2F-511E765F3E61}" type="presParOf" srcId="{BE6CF346-1F51-C34A-90E3-299946683CA6}" destId="{A9CDF175-B828-0F48-BB14-CEB83C6A5D85}" srcOrd="16" destOrd="0" presId="urn:microsoft.com/office/officeart/2005/8/layout/list1"/>
    <dgm:cxn modelId="{D1542B4E-7B7F-C746-AF28-20E11172DC62}" type="presParOf" srcId="{A9CDF175-B828-0F48-BB14-CEB83C6A5D85}" destId="{F587E771-FB4D-A94D-B205-9CC6E4B789BA}" srcOrd="0" destOrd="0" presId="urn:microsoft.com/office/officeart/2005/8/layout/list1"/>
    <dgm:cxn modelId="{DB0D94AC-E3DC-264F-B645-5FD343BE5943}" type="presParOf" srcId="{A9CDF175-B828-0F48-BB14-CEB83C6A5D85}" destId="{C6581AE7-4FE7-A74A-B9A9-CBF7D64D3233}" srcOrd="1" destOrd="0" presId="urn:microsoft.com/office/officeart/2005/8/layout/list1"/>
    <dgm:cxn modelId="{3F99391A-2D61-8947-8F3A-6A8CA06E4534}" type="presParOf" srcId="{BE6CF346-1F51-C34A-90E3-299946683CA6}" destId="{515A4CB8-ACA6-DC44-AC17-49C06E3D2A66}" srcOrd="17" destOrd="0" presId="urn:microsoft.com/office/officeart/2005/8/layout/list1"/>
    <dgm:cxn modelId="{45FFB9FB-0B8B-294C-BBBC-D292560A3CBA}" type="presParOf" srcId="{BE6CF346-1F51-C34A-90E3-299946683CA6}" destId="{D2F74169-61FB-F643-8272-EE0376C3B89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A11C68-080C-4445-AB38-2FAEE2AFD4DC}" type="doc">
      <dgm:prSet loTypeId="urn:microsoft.com/office/officeart/2005/8/layout/list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2FF7CC-F2A6-D047-A37B-466900E7DD09}">
      <dgm:prSet custT="1"/>
      <dgm:spPr/>
      <dgm:t>
        <a:bodyPr/>
        <a:lstStyle/>
        <a:p>
          <a:r>
            <a:rPr lang="en-US" sz="2400" baseline="0" dirty="0"/>
            <a:t>Chance of ransomware attack hitting your </a:t>
          </a:r>
          <a:r>
            <a:rPr lang="en-US" sz="2400" baseline="0" dirty="0" err="1"/>
            <a:t>sql</a:t>
          </a:r>
          <a:r>
            <a:rPr lang="en-US" sz="2400" baseline="0" dirty="0"/>
            <a:t> server is 1 in 10 years</a:t>
          </a:r>
          <a:endParaRPr lang="en-GB" sz="2400" baseline="0" dirty="0"/>
        </a:p>
      </dgm:t>
    </dgm:pt>
    <dgm:pt modelId="{A0B6F47C-5F7F-B941-B576-0F9918FF4331}" type="parTrans" cxnId="{77FB346D-4F85-6642-AD23-E86F99B70D33}">
      <dgm:prSet/>
      <dgm:spPr/>
      <dgm:t>
        <a:bodyPr/>
        <a:lstStyle/>
        <a:p>
          <a:endParaRPr lang="en-US"/>
        </a:p>
      </dgm:t>
    </dgm:pt>
    <dgm:pt modelId="{07B87168-B2B1-A24D-918F-AB52F77F3D3B}" type="sibTrans" cxnId="{77FB346D-4F85-6642-AD23-E86F99B70D33}">
      <dgm:prSet/>
      <dgm:spPr/>
      <dgm:t>
        <a:bodyPr/>
        <a:lstStyle/>
        <a:p>
          <a:endParaRPr lang="en-US"/>
        </a:p>
      </dgm:t>
    </dgm:pt>
    <dgm:pt modelId="{2C537091-1E16-A64A-B859-5E4372627CEF}">
      <dgm:prSet custT="1"/>
      <dgm:spPr/>
      <dgm:t>
        <a:bodyPr/>
        <a:lstStyle/>
        <a:p>
          <a:r>
            <a:rPr lang="en-US" sz="2400" baseline="0" dirty="0"/>
            <a:t>Cost of 1 days downtime is 1 million</a:t>
          </a:r>
          <a:endParaRPr lang="en-GB" sz="2400" baseline="0" dirty="0"/>
        </a:p>
      </dgm:t>
    </dgm:pt>
    <dgm:pt modelId="{473F60B0-6817-7640-B812-0B7446DF25D3}" type="parTrans" cxnId="{9ABD306C-7208-0A48-B999-CA582CA2E862}">
      <dgm:prSet/>
      <dgm:spPr/>
      <dgm:t>
        <a:bodyPr/>
        <a:lstStyle/>
        <a:p>
          <a:endParaRPr lang="en-US"/>
        </a:p>
      </dgm:t>
    </dgm:pt>
    <dgm:pt modelId="{E55A116F-CAA5-D44A-8DDE-4B95A415AA2C}" type="sibTrans" cxnId="{9ABD306C-7208-0A48-B999-CA582CA2E862}">
      <dgm:prSet/>
      <dgm:spPr/>
      <dgm:t>
        <a:bodyPr/>
        <a:lstStyle/>
        <a:p>
          <a:endParaRPr lang="en-US"/>
        </a:p>
      </dgm:t>
    </dgm:pt>
    <dgm:pt modelId="{F3D9CF40-6FA9-D24F-9C67-8B57BD7BE2E8}">
      <dgm:prSet custT="1"/>
      <dgm:spPr/>
      <dgm:t>
        <a:bodyPr/>
        <a:lstStyle/>
        <a:p>
          <a:r>
            <a:rPr lang="en-US" sz="2400" baseline="0" dirty="0"/>
            <a:t>Cost of network segmentation is 50k</a:t>
          </a:r>
          <a:endParaRPr lang="en-GB" sz="2400" baseline="0" dirty="0"/>
        </a:p>
      </dgm:t>
    </dgm:pt>
    <dgm:pt modelId="{6F51D928-9EAC-CF4B-BCF1-C2FED98786D0}" type="parTrans" cxnId="{FC1C286B-EDDB-A647-8934-2A92A0E1CE73}">
      <dgm:prSet/>
      <dgm:spPr/>
      <dgm:t>
        <a:bodyPr/>
        <a:lstStyle/>
        <a:p>
          <a:endParaRPr lang="en-US"/>
        </a:p>
      </dgm:t>
    </dgm:pt>
    <dgm:pt modelId="{25DF8595-21FB-D14B-999E-0E24225AD0DF}" type="sibTrans" cxnId="{FC1C286B-EDDB-A647-8934-2A92A0E1CE73}">
      <dgm:prSet/>
      <dgm:spPr/>
      <dgm:t>
        <a:bodyPr/>
        <a:lstStyle/>
        <a:p>
          <a:endParaRPr lang="en-US"/>
        </a:p>
      </dgm:t>
    </dgm:pt>
    <dgm:pt modelId="{564012CD-3289-EC42-94F2-2E5C872C3422}">
      <dgm:prSet custT="1"/>
      <dgm:spPr/>
      <dgm:t>
        <a:bodyPr/>
        <a:lstStyle/>
        <a:p>
          <a:r>
            <a:rPr lang="en-US" sz="2400" baseline="0" dirty="0"/>
            <a:t>0.1*1000000 = 100000 </a:t>
          </a:r>
          <a:endParaRPr lang="en-GB" sz="2400" baseline="0" dirty="0"/>
        </a:p>
      </dgm:t>
    </dgm:pt>
    <dgm:pt modelId="{6F39B69D-48F6-C74F-B809-BF0B8E10B1A9}" type="parTrans" cxnId="{48B098D6-6AC7-234F-8F26-1EF646993999}">
      <dgm:prSet/>
      <dgm:spPr/>
      <dgm:t>
        <a:bodyPr/>
        <a:lstStyle/>
        <a:p>
          <a:endParaRPr lang="en-US"/>
        </a:p>
      </dgm:t>
    </dgm:pt>
    <dgm:pt modelId="{2E83D8A3-B2D3-944B-9505-3E127DE1AA70}" type="sibTrans" cxnId="{48B098D6-6AC7-234F-8F26-1EF646993999}">
      <dgm:prSet/>
      <dgm:spPr/>
      <dgm:t>
        <a:bodyPr/>
        <a:lstStyle/>
        <a:p>
          <a:endParaRPr lang="en-US"/>
        </a:p>
      </dgm:t>
    </dgm:pt>
    <dgm:pt modelId="{DAA4C291-9034-904E-8E0C-745D52E464B4}">
      <dgm:prSet custT="1"/>
      <dgm:spPr/>
      <dgm:t>
        <a:bodyPr/>
        <a:lstStyle/>
        <a:p>
          <a:r>
            <a:rPr lang="en-US" sz="2400" baseline="0" dirty="0"/>
            <a:t>100000 &lt; 50000, so installing the new networking kit is a good return on investment</a:t>
          </a:r>
          <a:endParaRPr lang="en-GB" sz="2400" baseline="0" dirty="0"/>
        </a:p>
      </dgm:t>
    </dgm:pt>
    <dgm:pt modelId="{F01803DA-7B46-C946-BA18-8A77CB561800}" type="parTrans" cxnId="{9D8847BF-50E9-A040-9447-1B297B6B7A37}">
      <dgm:prSet/>
      <dgm:spPr/>
      <dgm:t>
        <a:bodyPr/>
        <a:lstStyle/>
        <a:p>
          <a:endParaRPr lang="en-US"/>
        </a:p>
      </dgm:t>
    </dgm:pt>
    <dgm:pt modelId="{D02563F9-81FF-034E-899E-93F49A796A34}" type="sibTrans" cxnId="{9D8847BF-50E9-A040-9447-1B297B6B7A37}">
      <dgm:prSet/>
      <dgm:spPr/>
      <dgm:t>
        <a:bodyPr/>
        <a:lstStyle/>
        <a:p>
          <a:endParaRPr lang="en-US"/>
        </a:p>
      </dgm:t>
    </dgm:pt>
    <dgm:pt modelId="{BC484565-79AF-4E42-A170-D91B4229150C}" type="pres">
      <dgm:prSet presAssocID="{B5A11C68-080C-4445-AB38-2FAEE2AFD4DC}" presName="linear" presStyleCnt="0">
        <dgm:presLayoutVars>
          <dgm:dir/>
          <dgm:animLvl val="lvl"/>
          <dgm:resizeHandles val="exact"/>
        </dgm:presLayoutVars>
      </dgm:prSet>
      <dgm:spPr/>
    </dgm:pt>
    <dgm:pt modelId="{77CEE878-5104-7343-B147-A2E9A3AD9A85}" type="pres">
      <dgm:prSet presAssocID="{E92FF7CC-F2A6-D047-A37B-466900E7DD09}" presName="parentLin" presStyleCnt="0"/>
      <dgm:spPr/>
    </dgm:pt>
    <dgm:pt modelId="{8DB82BFA-41C3-B74B-B930-A3C7BB1E3402}" type="pres">
      <dgm:prSet presAssocID="{E92FF7CC-F2A6-D047-A37B-466900E7DD09}" presName="parentLeftMargin" presStyleLbl="node1" presStyleIdx="0" presStyleCnt="5"/>
      <dgm:spPr/>
    </dgm:pt>
    <dgm:pt modelId="{C5BF89E9-F1EF-C74E-B6A8-ED9FD14BA118}" type="pres">
      <dgm:prSet presAssocID="{E92FF7CC-F2A6-D047-A37B-466900E7DD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FF1B3F2-2001-F242-9598-A7C839E42E86}" type="pres">
      <dgm:prSet presAssocID="{E92FF7CC-F2A6-D047-A37B-466900E7DD09}" presName="negativeSpace" presStyleCnt="0"/>
      <dgm:spPr/>
    </dgm:pt>
    <dgm:pt modelId="{CC3F78E2-2A6D-1C47-A339-F16F72CB4881}" type="pres">
      <dgm:prSet presAssocID="{E92FF7CC-F2A6-D047-A37B-466900E7DD09}" presName="childText" presStyleLbl="conFgAcc1" presStyleIdx="0" presStyleCnt="5" custScaleX="76892" custScaleY="62112" custLinFactNeighborX="2056" custLinFactNeighborY="8488">
        <dgm:presLayoutVars>
          <dgm:bulletEnabled val="1"/>
        </dgm:presLayoutVars>
      </dgm:prSet>
      <dgm:spPr/>
    </dgm:pt>
    <dgm:pt modelId="{BC3850F4-0158-0C4A-A0DF-990D6641C0F5}" type="pres">
      <dgm:prSet presAssocID="{07B87168-B2B1-A24D-918F-AB52F77F3D3B}" presName="spaceBetweenRectangles" presStyleCnt="0"/>
      <dgm:spPr/>
    </dgm:pt>
    <dgm:pt modelId="{A2AD4E1D-34C8-C742-B241-C5CA584210AD}" type="pres">
      <dgm:prSet presAssocID="{2C537091-1E16-A64A-B859-5E4372627CEF}" presName="parentLin" presStyleCnt="0"/>
      <dgm:spPr/>
    </dgm:pt>
    <dgm:pt modelId="{CD489A8E-F0F9-D943-AF39-92AA6CCABDE0}" type="pres">
      <dgm:prSet presAssocID="{2C537091-1E16-A64A-B859-5E4372627CEF}" presName="parentLeftMargin" presStyleLbl="node1" presStyleIdx="0" presStyleCnt="5"/>
      <dgm:spPr/>
    </dgm:pt>
    <dgm:pt modelId="{28C6637D-7D44-5443-ABDF-7224792FF034}" type="pres">
      <dgm:prSet presAssocID="{2C537091-1E16-A64A-B859-5E4372627C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5AEB314-42F6-AB4A-AD38-78A476675BE9}" type="pres">
      <dgm:prSet presAssocID="{2C537091-1E16-A64A-B859-5E4372627CEF}" presName="negativeSpace" presStyleCnt="0"/>
      <dgm:spPr/>
    </dgm:pt>
    <dgm:pt modelId="{9233AF26-A196-6540-BDF6-D240851E7A2D}" type="pres">
      <dgm:prSet presAssocID="{2C537091-1E16-A64A-B859-5E4372627CEF}" presName="childText" presStyleLbl="conFgAcc1" presStyleIdx="1" presStyleCnt="5" custScaleX="76892" custScaleY="64935" custLinFactNeighborX="1410">
        <dgm:presLayoutVars>
          <dgm:bulletEnabled val="1"/>
        </dgm:presLayoutVars>
      </dgm:prSet>
      <dgm:spPr/>
    </dgm:pt>
    <dgm:pt modelId="{05010100-DC71-444A-AAE4-A97A0A91D29A}" type="pres">
      <dgm:prSet presAssocID="{E55A116F-CAA5-D44A-8DDE-4B95A415AA2C}" presName="spaceBetweenRectangles" presStyleCnt="0"/>
      <dgm:spPr/>
    </dgm:pt>
    <dgm:pt modelId="{21C9FB09-D732-CA48-9735-FCE8CAD7AEEF}" type="pres">
      <dgm:prSet presAssocID="{F3D9CF40-6FA9-D24F-9C67-8B57BD7BE2E8}" presName="parentLin" presStyleCnt="0"/>
      <dgm:spPr/>
    </dgm:pt>
    <dgm:pt modelId="{9A3CA67C-CE0F-6846-95FF-9B858CBD5A48}" type="pres">
      <dgm:prSet presAssocID="{F3D9CF40-6FA9-D24F-9C67-8B57BD7BE2E8}" presName="parentLeftMargin" presStyleLbl="node1" presStyleIdx="1" presStyleCnt="5"/>
      <dgm:spPr/>
    </dgm:pt>
    <dgm:pt modelId="{535A1F0A-2968-494C-B696-A98BD31563AB}" type="pres">
      <dgm:prSet presAssocID="{F3D9CF40-6FA9-D24F-9C67-8B57BD7BE2E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4909062-6D9F-264C-8D5B-1098ADD82E5C}" type="pres">
      <dgm:prSet presAssocID="{F3D9CF40-6FA9-D24F-9C67-8B57BD7BE2E8}" presName="negativeSpace" presStyleCnt="0"/>
      <dgm:spPr/>
    </dgm:pt>
    <dgm:pt modelId="{A0DADB4B-4A84-A244-A172-771BBF8A4838}" type="pres">
      <dgm:prSet presAssocID="{F3D9CF40-6FA9-D24F-9C67-8B57BD7BE2E8}" presName="childText" presStyleLbl="conFgAcc1" presStyleIdx="2" presStyleCnt="5" custScaleX="76892" custScaleY="62112" custLinFactNeighborX="1410">
        <dgm:presLayoutVars>
          <dgm:bulletEnabled val="1"/>
        </dgm:presLayoutVars>
      </dgm:prSet>
      <dgm:spPr/>
    </dgm:pt>
    <dgm:pt modelId="{5845801D-C04D-2943-AAC9-A5B7F81C8EB5}" type="pres">
      <dgm:prSet presAssocID="{25DF8595-21FB-D14B-999E-0E24225AD0DF}" presName="spaceBetweenRectangles" presStyleCnt="0"/>
      <dgm:spPr/>
    </dgm:pt>
    <dgm:pt modelId="{DD490F1B-0EC6-6B4A-BF51-4143FD06E92D}" type="pres">
      <dgm:prSet presAssocID="{564012CD-3289-EC42-94F2-2E5C872C3422}" presName="parentLin" presStyleCnt="0"/>
      <dgm:spPr/>
    </dgm:pt>
    <dgm:pt modelId="{F9613880-1AE7-1C4E-804F-472DB780F594}" type="pres">
      <dgm:prSet presAssocID="{564012CD-3289-EC42-94F2-2E5C872C3422}" presName="parentLeftMargin" presStyleLbl="node1" presStyleIdx="2" presStyleCnt="5"/>
      <dgm:spPr/>
    </dgm:pt>
    <dgm:pt modelId="{E3440F50-A62D-C04C-A84C-6940DFF04FE9}" type="pres">
      <dgm:prSet presAssocID="{564012CD-3289-EC42-94F2-2E5C872C34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C55B96-02C7-9E45-8AE9-C09AFE6D76B5}" type="pres">
      <dgm:prSet presAssocID="{564012CD-3289-EC42-94F2-2E5C872C3422}" presName="negativeSpace" presStyleCnt="0"/>
      <dgm:spPr/>
    </dgm:pt>
    <dgm:pt modelId="{C37B2062-B3C0-C241-9F22-B6CD73895FF6}" type="pres">
      <dgm:prSet presAssocID="{564012CD-3289-EC42-94F2-2E5C872C3422}" presName="childText" presStyleLbl="conFgAcc1" presStyleIdx="3" presStyleCnt="5" custScaleX="76892" custScaleY="59524" custLinFactNeighborX="1410">
        <dgm:presLayoutVars>
          <dgm:bulletEnabled val="1"/>
        </dgm:presLayoutVars>
      </dgm:prSet>
      <dgm:spPr/>
    </dgm:pt>
    <dgm:pt modelId="{4DF007F9-FFB3-D346-B5D4-403DC9A62E7F}" type="pres">
      <dgm:prSet presAssocID="{2E83D8A3-B2D3-944B-9505-3E127DE1AA70}" presName="spaceBetweenRectangles" presStyleCnt="0"/>
      <dgm:spPr/>
    </dgm:pt>
    <dgm:pt modelId="{77250C2A-AC53-A842-9EA2-D7D0554917F4}" type="pres">
      <dgm:prSet presAssocID="{DAA4C291-9034-904E-8E0C-745D52E464B4}" presName="parentLin" presStyleCnt="0"/>
      <dgm:spPr/>
    </dgm:pt>
    <dgm:pt modelId="{C047359C-0CA2-5648-914D-1A14BC2E2C8E}" type="pres">
      <dgm:prSet presAssocID="{DAA4C291-9034-904E-8E0C-745D52E464B4}" presName="parentLeftMargin" presStyleLbl="node1" presStyleIdx="3" presStyleCnt="5"/>
      <dgm:spPr/>
    </dgm:pt>
    <dgm:pt modelId="{03B17AD1-B86B-7C4D-A88A-9606684F1069}" type="pres">
      <dgm:prSet presAssocID="{DAA4C291-9034-904E-8E0C-745D52E464B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B2417B6-A532-7A43-96D1-1EBDCB812966}" type="pres">
      <dgm:prSet presAssocID="{DAA4C291-9034-904E-8E0C-745D52E464B4}" presName="negativeSpace" presStyleCnt="0"/>
      <dgm:spPr/>
    </dgm:pt>
    <dgm:pt modelId="{CD446159-62A8-1C47-80F5-564031566459}" type="pres">
      <dgm:prSet presAssocID="{DAA4C291-9034-904E-8E0C-745D52E464B4}" presName="childText" presStyleLbl="conFgAcc1" presStyleIdx="4" presStyleCnt="5" custScaleX="76892" custScaleY="54945" custLinFactNeighborX="1410">
        <dgm:presLayoutVars>
          <dgm:bulletEnabled val="1"/>
        </dgm:presLayoutVars>
      </dgm:prSet>
      <dgm:spPr/>
    </dgm:pt>
  </dgm:ptLst>
  <dgm:cxnLst>
    <dgm:cxn modelId="{6F156008-3DE1-E146-9480-A8C724064808}" type="presOf" srcId="{2C537091-1E16-A64A-B859-5E4372627CEF}" destId="{28C6637D-7D44-5443-ABDF-7224792FF034}" srcOrd="1" destOrd="0" presId="urn:microsoft.com/office/officeart/2005/8/layout/list1"/>
    <dgm:cxn modelId="{570B2616-7266-DB47-905F-0E428D90B22B}" type="presOf" srcId="{2C537091-1E16-A64A-B859-5E4372627CEF}" destId="{CD489A8E-F0F9-D943-AF39-92AA6CCABDE0}" srcOrd="0" destOrd="0" presId="urn:microsoft.com/office/officeart/2005/8/layout/list1"/>
    <dgm:cxn modelId="{11DCDB37-B965-864A-A901-325A7EF73D8F}" type="presOf" srcId="{564012CD-3289-EC42-94F2-2E5C872C3422}" destId="{F9613880-1AE7-1C4E-804F-472DB780F594}" srcOrd="0" destOrd="0" presId="urn:microsoft.com/office/officeart/2005/8/layout/list1"/>
    <dgm:cxn modelId="{D41F353C-8502-5A41-BEDC-FC03A3FF9972}" type="presOf" srcId="{E92FF7CC-F2A6-D047-A37B-466900E7DD09}" destId="{8DB82BFA-41C3-B74B-B930-A3C7BB1E3402}" srcOrd="0" destOrd="0" presId="urn:microsoft.com/office/officeart/2005/8/layout/list1"/>
    <dgm:cxn modelId="{FC1C286B-EDDB-A647-8934-2A92A0E1CE73}" srcId="{B5A11C68-080C-4445-AB38-2FAEE2AFD4DC}" destId="{F3D9CF40-6FA9-D24F-9C67-8B57BD7BE2E8}" srcOrd="2" destOrd="0" parTransId="{6F51D928-9EAC-CF4B-BCF1-C2FED98786D0}" sibTransId="{25DF8595-21FB-D14B-999E-0E24225AD0DF}"/>
    <dgm:cxn modelId="{9ABD306C-7208-0A48-B999-CA582CA2E862}" srcId="{B5A11C68-080C-4445-AB38-2FAEE2AFD4DC}" destId="{2C537091-1E16-A64A-B859-5E4372627CEF}" srcOrd="1" destOrd="0" parTransId="{473F60B0-6817-7640-B812-0B7446DF25D3}" sibTransId="{E55A116F-CAA5-D44A-8DDE-4B95A415AA2C}"/>
    <dgm:cxn modelId="{77FB346D-4F85-6642-AD23-E86F99B70D33}" srcId="{B5A11C68-080C-4445-AB38-2FAEE2AFD4DC}" destId="{E92FF7CC-F2A6-D047-A37B-466900E7DD09}" srcOrd="0" destOrd="0" parTransId="{A0B6F47C-5F7F-B941-B576-0F9918FF4331}" sibTransId="{07B87168-B2B1-A24D-918F-AB52F77F3D3B}"/>
    <dgm:cxn modelId="{4E205D79-7B97-D144-B465-254FC9FA4CCD}" type="presOf" srcId="{F3D9CF40-6FA9-D24F-9C67-8B57BD7BE2E8}" destId="{535A1F0A-2968-494C-B696-A98BD31563AB}" srcOrd="1" destOrd="0" presId="urn:microsoft.com/office/officeart/2005/8/layout/list1"/>
    <dgm:cxn modelId="{CD8E38AC-4289-314D-9F3F-2CFFD5C70829}" type="presOf" srcId="{DAA4C291-9034-904E-8E0C-745D52E464B4}" destId="{C047359C-0CA2-5648-914D-1A14BC2E2C8E}" srcOrd="0" destOrd="0" presId="urn:microsoft.com/office/officeart/2005/8/layout/list1"/>
    <dgm:cxn modelId="{33DDBBB9-CCBA-5B4E-B6F3-896F1D1B26DF}" type="presOf" srcId="{DAA4C291-9034-904E-8E0C-745D52E464B4}" destId="{03B17AD1-B86B-7C4D-A88A-9606684F1069}" srcOrd="1" destOrd="0" presId="urn:microsoft.com/office/officeart/2005/8/layout/list1"/>
    <dgm:cxn modelId="{9D8847BF-50E9-A040-9447-1B297B6B7A37}" srcId="{B5A11C68-080C-4445-AB38-2FAEE2AFD4DC}" destId="{DAA4C291-9034-904E-8E0C-745D52E464B4}" srcOrd="4" destOrd="0" parTransId="{F01803DA-7B46-C946-BA18-8A77CB561800}" sibTransId="{D02563F9-81FF-034E-899E-93F49A796A34}"/>
    <dgm:cxn modelId="{98143BD2-FB23-724F-B7F8-11141BD7005B}" type="presOf" srcId="{564012CD-3289-EC42-94F2-2E5C872C3422}" destId="{E3440F50-A62D-C04C-A84C-6940DFF04FE9}" srcOrd="1" destOrd="0" presId="urn:microsoft.com/office/officeart/2005/8/layout/list1"/>
    <dgm:cxn modelId="{48B098D6-6AC7-234F-8F26-1EF646993999}" srcId="{B5A11C68-080C-4445-AB38-2FAEE2AFD4DC}" destId="{564012CD-3289-EC42-94F2-2E5C872C3422}" srcOrd="3" destOrd="0" parTransId="{6F39B69D-48F6-C74F-B809-BF0B8E10B1A9}" sibTransId="{2E83D8A3-B2D3-944B-9505-3E127DE1AA70}"/>
    <dgm:cxn modelId="{57D6D2F1-0524-5940-A798-AACFF887AB58}" type="presOf" srcId="{B5A11C68-080C-4445-AB38-2FAEE2AFD4DC}" destId="{BC484565-79AF-4E42-A170-D91B4229150C}" srcOrd="0" destOrd="0" presId="urn:microsoft.com/office/officeart/2005/8/layout/list1"/>
    <dgm:cxn modelId="{1661C3F5-6181-6F46-972C-8D2ED55D93C9}" type="presOf" srcId="{E92FF7CC-F2A6-D047-A37B-466900E7DD09}" destId="{C5BF89E9-F1EF-C74E-B6A8-ED9FD14BA118}" srcOrd="1" destOrd="0" presId="urn:microsoft.com/office/officeart/2005/8/layout/list1"/>
    <dgm:cxn modelId="{4BE6B3FA-4C13-7D4F-97A6-9D313B401592}" type="presOf" srcId="{F3D9CF40-6FA9-D24F-9C67-8B57BD7BE2E8}" destId="{9A3CA67C-CE0F-6846-95FF-9B858CBD5A48}" srcOrd="0" destOrd="0" presId="urn:microsoft.com/office/officeart/2005/8/layout/list1"/>
    <dgm:cxn modelId="{D3946F69-4FBA-764E-851C-927DB4DEDAF9}" type="presParOf" srcId="{BC484565-79AF-4E42-A170-D91B4229150C}" destId="{77CEE878-5104-7343-B147-A2E9A3AD9A85}" srcOrd="0" destOrd="0" presId="urn:microsoft.com/office/officeart/2005/8/layout/list1"/>
    <dgm:cxn modelId="{958DA35C-8AE2-624D-B139-C6CC00A99EBC}" type="presParOf" srcId="{77CEE878-5104-7343-B147-A2E9A3AD9A85}" destId="{8DB82BFA-41C3-B74B-B930-A3C7BB1E3402}" srcOrd="0" destOrd="0" presId="urn:microsoft.com/office/officeart/2005/8/layout/list1"/>
    <dgm:cxn modelId="{2C42AAF0-C3FE-6241-AD1E-988570C29D53}" type="presParOf" srcId="{77CEE878-5104-7343-B147-A2E9A3AD9A85}" destId="{C5BF89E9-F1EF-C74E-B6A8-ED9FD14BA118}" srcOrd="1" destOrd="0" presId="urn:microsoft.com/office/officeart/2005/8/layout/list1"/>
    <dgm:cxn modelId="{4DA55BEE-F31B-3D44-8497-EBEAB434E969}" type="presParOf" srcId="{BC484565-79AF-4E42-A170-D91B4229150C}" destId="{CFF1B3F2-2001-F242-9598-A7C839E42E86}" srcOrd="1" destOrd="0" presId="urn:microsoft.com/office/officeart/2005/8/layout/list1"/>
    <dgm:cxn modelId="{36C7D151-854E-2044-8A94-DBDDB6FC31D4}" type="presParOf" srcId="{BC484565-79AF-4E42-A170-D91B4229150C}" destId="{CC3F78E2-2A6D-1C47-A339-F16F72CB4881}" srcOrd="2" destOrd="0" presId="urn:microsoft.com/office/officeart/2005/8/layout/list1"/>
    <dgm:cxn modelId="{61B5822F-1FFA-C04D-AF7D-C38B6DABA46E}" type="presParOf" srcId="{BC484565-79AF-4E42-A170-D91B4229150C}" destId="{BC3850F4-0158-0C4A-A0DF-990D6641C0F5}" srcOrd="3" destOrd="0" presId="urn:microsoft.com/office/officeart/2005/8/layout/list1"/>
    <dgm:cxn modelId="{711C2E20-4D88-4244-AF3A-9AC32058F54A}" type="presParOf" srcId="{BC484565-79AF-4E42-A170-D91B4229150C}" destId="{A2AD4E1D-34C8-C742-B241-C5CA584210AD}" srcOrd="4" destOrd="0" presId="urn:microsoft.com/office/officeart/2005/8/layout/list1"/>
    <dgm:cxn modelId="{CDD020E1-2E70-D842-B23D-F76AD8CBF3D6}" type="presParOf" srcId="{A2AD4E1D-34C8-C742-B241-C5CA584210AD}" destId="{CD489A8E-F0F9-D943-AF39-92AA6CCABDE0}" srcOrd="0" destOrd="0" presId="urn:microsoft.com/office/officeart/2005/8/layout/list1"/>
    <dgm:cxn modelId="{BF4F3826-7254-B145-8C69-25F68B940FB9}" type="presParOf" srcId="{A2AD4E1D-34C8-C742-B241-C5CA584210AD}" destId="{28C6637D-7D44-5443-ABDF-7224792FF034}" srcOrd="1" destOrd="0" presId="urn:microsoft.com/office/officeart/2005/8/layout/list1"/>
    <dgm:cxn modelId="{DB0D3AF2-ACB6-5445-85D6-5A7BD018D2D5}" type="presParOf" srcId="{BC484565-79AF-4E42-A170-D91B4229150C}" destId="{A5AEB314-42F6-AB4A-AD38-78A476675BE9}" srcOrd="5" destOrd="0" presId="urn:microsoft.com/office/officeart/2005/8/layout/list1"/>
    <dgm:cxn modelId="{FA8B878E-7599-FE4A-96FB-87D688CE3C45}" type="presParOf" srcId="{BC484565-79AF-4E42-A170-D91B4229150C}" destId="{9233AF26-A196-6540-BDF6-D240851E7A2D}" srcOrd="6" destOrd="0" presId="urn:microsoft.com/office/officeart/2005/8/layout/list1"/>
    <dgm:cxn modelId="{7A2F68C4-A38E-BB41-8684-D6B74839C36B}" type="presParOf" srcId="{BC484565-79AF-4E42-A170-D91B4229150C}" destId="{05010100-DC71-444A-AAE4-A97A0A91D29A}" srcOrd="7" destOrd="0" presId="urn:microsoft.com/office/officeart/2005/8/layout/list1"/>
    <dgm:cxn modelId="{9A6C77CB-9616-1C4C-B695-B4251D1EF139}" type="presParOf" srcId="{BC484565-79AF-4E42-A170-D91B4229150C}" destId="{21C9FB09-D732-CA48-9735-FCE8CAD7AEEF}" srcOrd="8" destOrd="0" presId="urn:microsoft.com/office/officeart/2005/8/layout/list1"/>
    <dgm:cxn modelId="{768BABAE-236C-6649-96EF-113CA1A19B42}" type="presParOf" srcId="{21C9FB09-D732-CA48-9735-FCE8CAD7AEEF}" destId="{9A3CA67C-CE0F-6846-95FF-9B858CBD5A48}" srcOrd="0" destOrd="0" presId="urn:microsoft.com/office/officeart/2005/8/layout/list1"/>
    <dgm:cxn modelId="{05F2F17C-3E3A-FB43-8494-384ECEAFDE84}" type="presParOf" srcId="{21C9FB09-D732-CA48-9735-FCE8CAD7AEEF}" destId="{535A1F0A-2968-494C-B696-A98BD31563AB}" srcOrd="1" destOrd="0" presId="urn:microsoft.com/office/officeart/2005/8/layout/list1"/>
    <dgm:cxn modelId="{49AE2F48-CB75-4E49-B18F-57AB420AC48E}" type="presParOf" srcId="{BC484565-79AF-4E42-A170-D91B4229150C}" destId="{84909062-6D9F-264C-8D5B-1098ADD82E5C}" srcOrd="9" destOrd="0" presId="urn:microsoft.com/office/officeart/2005/8/layout/list1"/>
    <dgm:cxn modelId="{ECEAC520-37A9-C34A-88C4-C998AC4BC787}" type="presParOf" srcId="{BC484565-79AF-4E42-A170-D91B4229150C}" destId="{A0DADB4B-4A84-A244-A172-771BBF8A4838}" srcOrd="10" destOrd="0" presId="urn:microsoft.com/office/officeart/2005/8/layout/list1"/>
    <dgm:cxn modelId="{4F294472-8659-854B-881A-C81DEDA382CC}" type="presParOf" srcId="{BC484565-79AF-4E42-A170-D91B4229150C}" destId="{5845801D-C04D-2943-AAC9-A5B7F81C8EB5}" srcOrd="11" destOrd="0" presId="urn:microsoft.com/office/officeart/2005/8/layout/list1"/>
    <dgm:cxn modelId="{8DD0FA40-0A26-1848-A55C-94F17E5258C5}" type="presParOf" srcId="{BC484565-79AF-4E42-A170-D91B4229150C}" destId="{DD490F1B-0EC6-6B4A-BF51-4143FD06E92D}" srcOrd="12" destOrd="0" presId="urn:microsoft.com/office/officeart/2005/8/layout/list1"/>
    <dgm:cxn modelId="{AF40E633-E369-E74D-9AF0-BCBBEBE64EE7}" type="presParOf" srcId="{DD490F1B-0EC6-6B4A-BF51-4143FD06E92D}" destId="{F9613880-1AE7-1C4E-804F-472DB780F594}" srcOrd="0" destOrd="0" presId="urn:microsoft.com/office/officeart/2005/8/layout/list1"/>
    <dgm:cxn modelId="{3C07B217-4860-5542-A3E8-FDF5411D1CE1}" type="presParOf" srcId="{DD490F1B-0EC6-6B4A-BF51-4143FD06E92D}" destId="{E3440F50-A62D-C04C-A84C-6940DFF04FE9}" srcOrd="1" destOrd="0" presId="urn:microsoft.com/office/officeart/2005/8/layout/list1"/>
    <dgm:cxn modelId="{EA136002-9F02-1141-B53B-5C3BF8DC49D0}" type="presParOf" srcId="{BC484565-79AF-4E42-A170-D91B4229150C}" destId="{09C55B96-02C7-9E45-8AE9-C09AFE6D76B5}" srcOrd="13" destOrd="0" presId="urn:microsoft.com/office/officeart/2005/8/layout/list1"/>
    <dgm:cxn modelId="{B7C69E94-5664-E640-875F-47100375FA78}" type="presParOf" srcId="{BC484565-79AF-4E42-A170-D91B4229150C}" destId="{C37B2062-B3C0-C241-9F22-B6CD73895FF6}" srcOrd="14" destOrd="0" presId="urn:microsoft.com/office/officeart/2005/8/layout/list1"/>
    <dgm:cxn modelId="{79DA9FC7-26B1-CD45-98C8-83BE64094FC1}" type="presParOf" srcId="{BC484565-79AF-4E42-A170-D91B4229150C}" destId="{4DF007F9-FFB3-D346-B5D4-403DC9A62E7F}" srcOrd="15" destOrd="0" presId="urn:microsoft.com/office/officeart/2005/8/layout/list1"/>
    <dgm:cxn modelId="{63A3FB0B-D634-934B-8463-B24DFA267639}" type="presParOf" srcId="{BC484565-79AF-4E42-A170-D91B4229150C}" destId="{77250C2A-AC53-A842-9EA2-D7D0554917F4}" srcOrd="16" destOrd="0" presId="urn:microsoft.com/office/officeart/2005/8/layout/list1"/>
    <dgm:cxn modelId="{96F9C398-568C-F44B-BDAC-45B04E56D4B5}" type="presParOf" srcId="{77250C2A-AC53-A842-9EA2-D7D0554917F4}" destId="{C047359C-0CA2-5648-914D-1A14BC2E2C8E}" srcOrd="0" destOrd="0" presId="urn:microsoft.com/office/officeart/2005/8/layout/list1"/>
    <dgm:cxn modelId="{9AED1C56-96C4-704E-A20D-31B507E290FC}" type="presParOf" srcId="{77250C2A-AC53-A842-9EA2-D7D0554917F4}" destId="{03B17AD1-B86B-7C4D-A88A-9606684F1069}" srcOrd="1" destOrd="0" presId="urn:microsoft.com/office/officeart/2005/8/layout/list1"/>
    <dgm:cxn modelId="{E2262D5F-9DEB-334E-8BEB-D2B7FCEF0332}" type="presParOf" srcId="{BC484565-79AF-4E42-A170-D91B4229150C}" destId="{9B2417B6-A532-7A43-96D1-1EBDCB812966}" srcOrd="17" destOrd="0" presId="urn:microsoft.com/office/officeart/2005/8/layout/list1"/>
    <dgm:cxn modelId="{BE1AC14B-2E4D-414B-85C6-86B7CFFDA225}" type="presParOf" srcId="{BC484565-79AF-4E42-A170-D91B4229150C}" destId="{CD446159-62A8-1C47-80F5-56403156645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C64124-BBA7-40DE-B255-E3E69327767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4DB63-4312-4862-99B9-E69629CA8C8A}">
      <dgm:prSet/>
      <dgm:spPr/>
      <dgm:t>
        <a:bodyPr/>
        <a:lstStyle/>
        <a:p>
          <a:r>
            <a:rPr lang="en-US" dirty="0"/>
            <a:t>Low cost, high return</a:t>
          </a:r>
        </a:p>
      </dgm:t>
    </dgm:pt>
    <dgm:pt modelId="{3B60FC24-505E-4D5A-A1A6-289D45736D3F}" type="parTrans" cxnId="{3D7CC587-E1C0-43D5-983E-6E2A0BFB3C8C}">
      <dgm:prSet/>
      <dgm:spPr/>
      <dgm:t>
        <a:bodyPr/>
        <a:lstStyle/>
        <a:p>
          <a:endParaRPr lang="en-US"/>
        </a:p>
      </dgm:t>
    </dgm:pt>
    <dgm:pt modelId="{20EA7E0A-EAEF-4250-ADB5-F1496D97C1D2}" type="sibTrans" cxnId="{3D7CC587-E1C0-43D5-983E-6E2A0BFB3C8C}">
      <dgm:prSet/>
      <dgm:spPr/>
      <dgm:t>
        <a:bodyPr/>
        <a:lstStyle/>
        <a:p>
          <a:endParaRPr lang="en-US"/>
        </a:p>
      </dgm:t>
    </dgm:pt>
    <dgm:pt modelId="{E2FA1CF1-DD89-4C38-8351-C6163D8F0B3B}">
      <dgm:prSet/>
      <dgm:spPr/>
      <dgm:t>
        <a:bodyPr/>
        <a:lstStyle/>
        <a:p>
          <a:r>
            <a:rPr lang="en-US" dirty="0"/>
            <a:t>Security policy</a:t>
          </a:r>
        </a:p>
      </dgm:t>
    </dgm:pt>
    <dgm:pt modelId="{A9A8AAD4-4960-4A32-93F8-481325FB7D18}" type="parTrans" cxnId="{365214BB-834B-4FE7-B212-DB8DAFAC7E88}">
      <dgm:prSet/>
      <dgm:spPr/>
      <dgm:t>
        <a:bodyPr/>
        <a:lstStyle/>
        <a:p>
          <a:endParaRPr lang="en-US"/>
        </a:p>
      </dgm:t>
    </dgm:pt>
    <dgm:pt modelId="{E7AC0633-1763-4D89-8752-6FF81C54FDAE}" type="sibTrans" cxnId="{365214BB-834B-4FE7-B212-DB8DAFAC7E88}">
      <dgm:prSet/>
      <dgm:spPr/>
      <dgm:t>
        <a:bodyPr/>
        <a:lstStyle/>
        <a:p>
          <a:endParaRPr lang="en-US"/>
        </a:p>
      </dgm:t>
    </dgm:pt>
    <dgm:pt modelId="{A6A119CA-91D6-4777-9F6B-351ECA053C44}">
      <dgm:prSet/>
      <dgm:spPr/>
      <dgm:t>
        <a:bodyPr/>
        <a:lstStyle/>
        <a:p>
          <a:r>
            <a:rPr lang="en-US"/>
            <a:t>Rules</a:t>
          </a:r>
        </a:p>
      </dgm:t>
    </dgm:pt>
    <dgm:pt modelId="{90EEC251-329F-495B-AD60-122F11716D8C}" type="parTrans" cxnId="{AE510E28-56B1-46C7-B0C4-3692F922FF5F}">
      <dgm:prSet/>
      <dgm:spPr/>
      <dgm:t>
        <a:bodyPr/>
        <a:lstStyle/>
        <a:p>
          <a:endParaRPr lang="en-US"/>
        </a:p>
      </dgm:t>
    </dgm:pt>
    <dgm:pt modelId="{3FE77252-B886-4B0D-88A7-2FA2D54AE74B}" type="sibTrans" cxnId="{AE510E28-56B1-46C7-B0C4-3692F922FF5F}">
      <dgm:prSet/>
      <dgm:spPr/>
      <dgm:t>
        <a:bodyPr/>
        <a:lstStyle/>
        <a:p>
          <a:endParaRPr lang="en-US"/>
        </a:p>
      </dgm:t>
    </dgm:pt>
    <dgm:pt modelId="{FD06150B-604E-4B5A-83CF-E9877FCD7CBC}">
      <dgm:prSet/>
      <dgm:spPr/>
      <dgm:t>
        <a:bodyPr/>
        <a:lstStyle/>
        <a:p>
          <a:r>
            <a:rPr lang="en-US"/>
            <a:t>Briefings</a:t>
          </a:r>
        </a:p>
      </dgm:t>
    </dgm:pt>
    <dgm:pt modelId="{2B5CA2D5-C499-42FD-85A2-BB2693193D23}" type="parTrans" cxnId="{A3A85258-8D7E-476D-A434-B293F1852832}">
      <dgm:prSet/>
      <dgm:spPr/>
      <dgm:t>
        <a:bodyPr/>
        <a:lstStyle/>
        <a:p>
          <a:endParaRPr lang="en-US"/>
        </a:p>
      </dgm:t>
    </dgm:pt>
    <dgm:pt modelId="{8C117519-3FD3-4604-BB63-8564DB2125C8}" type="sibTrans" cxnId="{A3A85258-8D7E-476D-A434-B293F1852832}">
      <dgm:prSet/>
      <dgm:spPr/>
      <dgm:t>
        <a:bodyPr/>
        <a:lstStyle/>
        <a:p>
          <a:endParaRPr lang="en-US"/>
        </a:p>
      </dgm:t>
    </dgm:pt>
    <dgm:pt modelId="{DED93523-3D95-4B82-828C-15229B9223EF}">
      <dgm:prSet/>
      <dgm:spPr/>
      <dgm:t>
        <a:bodyPr/>
        <a:lstStyle/>
        <a:p>
          <a:r>
            <a:rPr lang="en-US"/>
            <a:t>Repeat on regular basis</a:t>
          </a:r>
        </a:p>
      </dgm:t>
    </dgm:pt>
    <dgm:pt modelId="{57364BDE-9F9C-47BB-8B52-472AD0248055}" type="parTrans" cxnId="{A3166E50-1852-4F7B-9189-40624742AC08}">
      <dgm:prSet/>
      <dgm:spPr/>
      <dgm:t>
        <a:bodyPr/>
        <a:lstStyle/>
        <a:p>
          <a:endParaRPr lang="en-US"/>
        </a:p>
      </dgm:t>
    </dgm:pt>
    <dgm:pt modelId="{1960ECB7-EB40-4AAA-8377-6FB42EC0A511}" type="sibTrans" cxnId="{A3166E50-1852-4F7B-9189-40624742AC08}">
      <dgm:prSet/>
      <dgm:spPr/>
      <dgm:t>
        <a:bodyPr/>
        <a:lstStyle/>
        <a:p>
          <a:endParaRPr lang="en-US"/>
        </a:p>
      </dgm:t>
    </dgm:pt>
    <dgm:pt modelId="{F7E11B44-DBD9-4CCC-BFA5-D85B6333890C}">
      <dgm:prSet/>
      <dgm:spPr/>
      <dgm:t>
        <a:bodyPr/>
        <a:lstStyle/>
        <a:p>
          <a:r>
            <a:rPr lang="en-US"/>
            <a:t>Penalties</a:t>
          </a:r>
        </a:p>
      </dgm:t>
    </dgm:pt>
    <dgm:pt modelId="{0836080D-E51B-48E2-ACD1-867684814AC9}" type="parTrans" cxnId="{6B17632A-9CA5-466F-A76D-11AE78137431}">
      <dgm:prSet/>
      <dgm:spPr/>
      <dgm:t>
        <a:bodyPr/>
        <a:lstStyle/>
        <a:p>
          <a:endParaRPr lang="en-US"/>
        </a:p>
      </dgm:t>
    </dgm:pt>
    <dgm:pt modelId="{576903FC-41DB-4D9E-AE38-2CB19348E1F8}" type="sibTrans" cxnId="{6B17632A-9CA5-466F-A76D-11AE78137431}">
      <dgm:prSet/>
      <dgm:spPr/>
      <dgm:t>
        <a:bodyPr/>
        <a:lstStyle/>
        <a:p>
          <a:endParaRPr lang="en-US"/>
        </a:p>
      </dgm:t>
    </dgm:pt>
    <dgm:pt modelId="{449E199B-5C94-4541-80FE-21F340C74FCE}" type="pres">
      <dgm:prSet presAssocID="{B8C64124-BBA7-40DE-B255-E3E69327767B}" presName="linear" presStyleCnt="0">
        <dgm:presLayoutVars>
          <dgm:animLvl val="lvl"/>
          <dgm:resizeHandles val="exact"/>
        </dgm:presLayoutVars>
      </dgm:prSet>
      <dgm:spPr/>
    </dgm:pt>
    <dgm:pt modelId="{40EF4D5F-6406-CA48-923D-F6C56911575C}" type="pres">
      <dgm:prSet presAssocID="{DD94DB63-4312-4862-99B9-E69629CA8C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2EF261-B552-6C47-85A8-B6DF3AAF22EF}" type="pres">
      <dgm:prSet presAssocID="{20EA7E0A-EAEF-4250-ADB5-F1496D97C1D2}" presName="spacer" presStyleCnt="0"/>
      <dgm:spPr/>
    </dgm:pt>
    <dgm:pt modelId="{DEEC6579-4CB1-3945-853A-98C5C1F45245}" type="pres">
      <dgm:prSet presAssocID="{E2FA1CF1-DD89-4C38-8351-C6163D8F0B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E8DAAA-4E0A-3B4E-A1F7-223156F0B4B0}" type="pres">
      <dgm:prSet presAssocID="{E2FA1CF1-DD89-4C38-8351-C6163D8F0B3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E510E28-56B1-46C7-B0C4-3692F922FF5F}" srcId="{E2FA1CF1-DD89-4C38-8351-C6163D8F0B3B}" destId="{A6A119CA-91D6-4777-9F6B-351ECA053C44}" srcOrd="0" destOrd="0" parTransId="{90EEC251-329F-495B-AD60-122F11716D8C}" sibTransId="{3FE77252-B886-4B0D-88A7-2FA2D54AE74B}"/>
    <dgm:cxn modelId="{6B17632A-9CA5-466F-A76D-11AE78137431}" srcId="{E2FA1CF1-DD89-4C38-8351-C6163D8F0B3B}" destId="{F7E11B44-DBD9-4CCC-BFA5-D85B6333890C}" srcOrd="3" destOrd="0" parTransId="{0836080D-E51B-48E2-ACD1-867684814AC9}" sibTransId="{576903FC-41DB-4D9E-AE38-2CB19348E1F8}"/>
    <dgm:cxn modelId="{A3166E50-1852-4F7B-9189-40624742AC08}" srcId="{E2FA1CF1-DD89-4C38-8351-C6163D8F0B3B}" destId="{DED93523-3D95-4B82-828C-15229B9223EF}" srcOrd="2" destOrd="0" parTransId="{57364BDE-9F9C-47BB-8B52-472AD0248055}" sibTransId="{1960ECB7-EB40-4AAA-8377-6FB42EC0A511}"/>
    <dgm:cxn modelId="{A3A85258-8D7E-476D-A434-B293F1852832}" srcId="{E2FA1CF1-DD89-4C38-8351-C6163D8F0B3B}" destId="{FD06150B-604E-4B5A-83CF-E9877FCD7CBC}" srcOrd="1" destOrd="0" parTransId="{2B5CA2D5-C499-42FD-85A2-BB2693193D23}" sibTransId="{8C117519-3FD3-4604-BB63-8564DB2125C8}"/>
    <dgm:cxn modelId="{3D7CC587-E1C0-43D5-983E-6E2A0BFB3C8C}" srcId="{B8C64124-BBA7-40DE-B255-E3E69327767B}" destId="{DD94DB63-4312-4862-99B9-E69629CA8C8A}" srcOrd="0" destOrd="0" parTransId="{3B60FC24-505E-4D5A-A1A6-289D45736D3F}" sibTransId="{20EA7E0A-EAEF-4250-ADB5-F1496D97C1D2}"/>
    <dgm:cxn modelId="{AB828889-BAD0-A747-8C61-C229A1501F28}" type="presOf" srcId="{E2FA1CF1-DD89-4C38-8351-C6163D8F0B3B}" destId="{DEEC6579-4CB1-3945-853A-98C5C1F45245}" srcOrd="0" destOrd="0" presId="urn:microsoft.com/office/officeart/2005/8/layout/vList2"/>
    <dgm:cxn modelId="{365214BB-834B-4FE7-B212-DB8DAFAC7E88}" srcId="{B8C64124-BBA7-40DE-B255-E3E69327767B}" destId="{E2FA1CF1-DD89-4C38-8351-C6163D8F0B3B}" srcOrd="1" destOrd="0" parTransId="{A9A8AAD4-4960-4A32-93F8-481325FB7D18}" sibTransId="{E7AC0633-1763-4D89-8752-6FF81C54FDAE}"/>
    <dgm:cxn modelId="{82EF37C7-21A0-8A41-9423-4F2C5B831A4E}" type="presOf" srcId="{B8C64124-BBA7-40DE-B255-E3E69327767B}" destId="{449E199B-5C94-4541-80FE-21F340C74FCE}" srcOrd="0" destOrd="0" presId="urn:microsoft.com/office/officeart/2005/8/layout/vList2"/>
    <dgm:cxn modelId="{96381AD3-3CBD-7D42-8A36-F66E6F4AA50E}" type="presOf" srcId="{DD94DB63-4312-4862-99B9-E69629CA8C8A}" destId="{40EF4D5F-6406-CA48-923D-F6C56911575C}" srcOrd="0" destOrd="0" presId="urn:microsoft.com/office/officeart/2005/8/layout/vList2"/>
    <dgm:cxn modelId="{A0D74CD9-A191-DD48-91BD-DC8F8602D9AE}" type="presOf" srcId="{A6A119CA-91D6-4777-9F6B-351ECA053C44}" destId="{C8E8DAAA-4E0A-3B4E-A1F7-223156F0B4B0}" srcOrd="0" destOrd="0" presId="urn:microsoft.com/office/officeart/2005/8/layout/vList2"/>
    <dgm:cxn modelId="{0F1954EE-D839-5E48-BE18-2152A5FEEECC}" type="presOf" srcId="{FD06150B-604E-4B5A-83CF-E9877FCD7CBC}" destId="{C8E8DAAA-4E0A-3B4E-A1F7-223156F0B4B0}" srcOrd="0" destOrd="1" presId="urn:microsoft.com/office/officeart/2005/8/layout/vList2"/>
    <dgm:cxn modelId="{409F06FB-1E8D-B24B-A596-FB50D8A7CCFA}" type="presOf" srcId="{DED93523-3D95-4B82-828C-15229B9223EF}" destId="{C8E8DAAA-4E0A-3B4E-A1F7-223156F0B4B0}" srcOrd="0" destOrd="2" presId="urn:microsoft.com/office/officeart/2005/8/layout/vList2"/>
    <dgm:cxn modelId="{DA4BE4FB-0C85-7840-8A53-1BAD4A53F8C4}" type="presOf" srcId="{F7E11B44-DBD9-4CCC-BFA5-D85B6333890C}" destId="{C8E8DAAA-4E0A-3B4E-A1F7-223156F0B4B0}" srcOrd="0" destOrd="3" presId="urn:microsoft.com/office/officeart/2005/8/layout/vList2"/>
    <dgm:cxn modelId="{1F3C2D09-C2C7-0340-9A51-65808223D3F2}" type="presParOf" srcId="{449E199B-5C94-4541-80FE-21F340C74FCE}" destId="{40EF4D5F-6406-CA48-923D-F6C56911575C}" srcOrd="0" destOrd="0" presId="urn:microsoft.com/office/officeart/2005/8/layout/vList2"/>
    <dgm:cxn modelId="{260A18B3-E882-D942-B1A4-4C280B32F967}" type="presParOf" srcId="{449E199B-5C94-4541-80FE-21F340C74FCE}" destId="{6E2EF261-B552-6C47-85A8-B6DF3AAF22EF}" srcOrd="1" destOrd="0" presId="urn:microsoft.com/office/officeart/2005/8/layout/vList2"/>
    <dgm:cxn modelId="{8E6F3D07-31C0-394D-BF22-C38B11020C99}" type="presParOf" srcId="{449E199B-5C94-4541-80FE-21F340C74FCE}" destId="{DEEC6579-4CB1-3945-853A-98C5C1F45245}" srcOrd="2" destOrd="0" presId="urn:microsoft.com/office/officeart/2005/8/layout/vList2"/>
    <dgm:cxn modelId="{74A47C2C-A96B-FB44-9B12-8D3184C0FDEE}" type="presParOf" srcId="{449E199B-5C94-4541-80FE-21F340C74FCE}" destId="{C8E8DAAA-4E0A-3B4E-A1F7-223156F0B4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E419E9-FEE8-9345-AD9F-0C5BD846F0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61992A-22F1-6643-9273-BF17F235DAA2}">
      <dgm:prSet/>
      <dgm:spPr/>
      <dgm:t>
        <a:bodyPr/>
        <a:lstStyle/>
        <a:p>
          <a:r>
            <a:rPr lang="en-US"/>
            <a:t>From policies come processes</a:t>
          </a:r>
          <a:endParaRPr lang="en-GB"/>
        </a:p>
      </dgm:t>
    </dgm:pt>
    <dgm:pt modelId="{253C563D-503F-D844-86ED-101C477FB3EF}" type="parTrans" cxnId="{5661A6FE-E336-364D-B780-ADEB9FBF8EFF}">
      <dgm:prSet/>
      <dgm:spPr/>
      <dgm:t>
        <a:bodyPr/>
        <a:lstStyle/>
        <a:p>
          <a:endParaRPr lang="en-US"/>
        </a:p>
      </dgm:t>
    </dgm:pt>
    <dgm:pt modelId="{0324FE97-64D1-C348-A4B2-BAA0232A418D}" type="sibTrans" cxnId="{5661A6FE-E336-364D-B780-ADEB9FBF8EFF}">
      <dgm:prSet/>
      <dgm:spPr/>
      <dgm:t>
        <a:bodyPr/>
        <a:lstStyle/>
        <a:p>
          <a:endParaRPr lang="en-US"/>
        </a:p>
      </dgm:t>
    </dgm:pt>
    <dgm:pt modelId="{0C2B359F-6D79-B942-BFB9-AE7A6C6305EE}">
      <dgm:prSet/>
      <dgm:spPr/>
      <dgm:t>
        <a:bodyPr/>
        <a:lstStyle/>
        <a:p>
          <a:r>
            <a:rPr lang="en-US" dirty="0"/>
            <a:t>If people follow process, then policy is satisfied</a:t>
          </a:r>
          <a:endParaRPr lang="en-GB" dirty="0"/>
        </a:p>
      </dgm:t>
    </dgm:pt>
    <dgm:pt modelId="{E9B4E610-9D22-9043-A8E6-C16B55442DBE}" type="parTrans" cxnId="{464EAB1F-9197-7B4F-ADD6-B072C890FAE4}">
      <dgm:prSet/>
      <dgm:spPr/>
      <dgm:t>
        <a:bodyPr/>
        <a:lstStyle/>
        <a:p>
          <a:endParaRPr lang="en-US"/>
        </a:p>
      </dgm:t>
    </dgm:pt>
    <dgm:pt modelId="{CB07E03B-05D2-1F41-8388-E687108DFA6F}" type="sibTrans" cxnId="{464EAB1F-9197-7B4F-ADD6-B072C890FAE4}">
      <dgm:prSet/>
      <dgm:spPr/>
      <dgm:t>
        <a:bodyPr/>
        <a:lstStyle/>
        <a:p>
          <a:endParaRPr lang="en-US"/>
        </a:p>
      </dgm:t>
    </dgm:pt>
    <dgm:pt modelId="{34630A0D-6C41-344C-BB6D-958C766FA823}">
      <dgm:prSet/>
      <dgm:spPr/>
      <dgm:t>
        <a:bodyPr/>
        <a:lstStyle/>
        <a:p>
          <a:r>
            <a:rPr lang="en-US"/>
            <a:t>Process is repeatable and auditable</a:t>
          </a:r>
          <a:endParaRPr lang="en-GB"/>
        </a:p>
      </dgm:t>
    </dgm:pt>
    <dgm:pt modelId="{B61A5502-BCF2-444A-BFB3-1C88D4966885}" type="parTrans" cxnId="{0026C97F-25A4-874A-8F75-7E15C85E2469}">
      <dgm:prSet/>
      <dgm:spPr/>
      <dgm:t>
        <a:bodyPr/>
        <a:lstStyle/>
        <a:p>
          <a:endParaRPr lang="en-US"/>
        </a:p>
      </dgm:t>
    </dgm:pt>
    <dgm:pt modelId="{45C87263-B0C2-CC4A-97E1-06F802C2B570}" type="sibTrans" cxnId="{0026C97F-25A4-874A-8F75-7E15C85E2469}">
      <dgm:prSet/>
      <dgm:spPr/>
      <dgm:t>
        <a:bodyPr/>
        <a:lstStyle/>
        <a:p>
          <a:endParaRPr lang="en-US"/>
        </a:p>
      </dgm:t>
    </dgm:pt>
    <dgm:pt modelId="{3525FD74-39A7-D446-B4BF-808167D5B6EF}">
      <dgm:prSet/>
      <dgm:spPr/>
      <dgm:t>
        <a:bodyPr/>
        <a:lstStyle/>
        <a:p>
          <a:r>
            <a:rPr lang="en-US"/>
            <a:t>If something </a:t>
          </a:r>
          <a:r>
            <a:rPr lang="en-US" dirty="0"/>
            <a:t>goes wrong, easier to revert</a:t>
          </a:r>
          <a:endParaRPr lang="en-GB" dirty="0"/>
        </a:p>
      </dgm:t>
    </dgm:pt>
    <dgm:pt modelId="{ED14078D-DBB7-1843-AA5D-9156CEC58667}" type="parTrans" cxnId="{54CA93A5-5DA9-0F47-8206-8FB9D73C646C}">
      <dgm:prSet/>
      <dgm:spPr/>
      <dgm:t>
        <a:bodyPr/>
        <a:lstStyle/>
        <a:p>
          <a:endParaRPr lang="en-US"/>
        </a:p>
      </dgm:t>
    </dgm:pt>
    <dgm:pt modelId="{E9715D61-4C87-3649-B6CC-5B2EE155133F}" type="sibTrans" cxnId="{54CA93A5-5DA9-0F47-8206-8FB9D73C646C}">
      <dgm:prSet/>
      <dgm:spPr/>
      <dgm:t>
        <a:bodyPr/>
        <a:lstStyle/>
        <a:p>
          <a:endParaRPr lang="en-US"/>
        </a:p>
      </dgm:t>
    </dgm:pt>
    <dgm:pt modelId="{8A5EE230-9509-1145-AA06-558AFA26C1CF}" type="pres">
      <dgm:prSet presAssocID="{A0E419E9-FEE8-9345-AD9F-0C5BD846F0A3}" presName="linear" presStyleCnt="0">
        <dgm:presLayoutVars>
          <dgm:animLvl val="lvl"/>
          <dgm:resizeHandles val="exact"/>
        </dgm:presLayoutVars>
      </dgm:prSet>
      <dgm:spPr/>
    </dgm:pt>
    <dgm:pt modelId="{7DC72BD8-124D-7642-8B23-74FB26070CEF}" type="pres">
      <dgm:prSet presAssocID="{A261992A-22F1-6643-9273-BF17F235DA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30987A-9BD2-674B-ABA8-25E17EDDE05F}" type="pres">
      <dgm:prSet presAssocID="{0324FE97-64D1-C348-A4B2-BAA0232A418D}" presName="spacer" presStyleCnt="0"/>
      <dgm:spPr/>
    </dgm:pt>
    <dgm:pt modelId="{BC92405A-3997-2649-B4BB-852F35453DBF}" type="pres">
      <dgm:prSet presAssocID="{0C2B359F-6D79-B942-BFB9-AE7A6C6305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595958-ECC0-C540-B324-E85B20D354EC}" type="pres">
      <dgm:prSet presAssocID="{CB07E03B-05D2-1F41-8388-E687108DFA6F}" presName="spacer" presStyleCnt="0"/>
      <dgm:spPr/>
    </dgm:pt>
    <dgm:pt modelId="{B59F2A95-3BA8-B84D-9A32-238BE919BEEC}" type="pres">
      <dgm:prSet presAssocID="{34630A0D-6C41-344C-BB6D-958C766FA8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240ED-4539-A646-B6EE-A4D090B6AD15}" type="pres">
      <dgm:prSet presAssocID="{45C87263-B0C2-CC4A-97E1-06F802C2B570}" presName="spacer" presStyleCnt="0"/>
      <dgm:spPr/>
    </dgm:pt>
    <dgm:pt modelId="{214B0E43-419D-3249-BF78-9200391C9F7C}" type="pres">
      <dgm:prSet presAssocID="{3525FD74-39A7-D446-B4BF-808167D5B6E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4EAB1F-9197-7B4F-ADD6-B072C890FAE4}" srcId="{A0E419E9-FEE8-9345-AD9F-0C5BD846F0A3}" destId="{0C2B359F-6D79-B942-BFB9-AE7A6C6305EE}" srcOrd="1" destOrd="0" parTransId="{E9B4E610-9D22-9043-A8E6-C16B55442DBE}" sibTransId="{CB07E03B-05D2-1F41-8388-E687108DFA6F}"/>
    <dgm:cxn modelId="{E4D6124D-8301-1940-A11A-A752AD900193}" type="presOf" srcId="{A0E419E9-FEE8-9345-AD9F-0C5BD846F0A3}" destId="{8A5EE230-9509-1145-AA06-558AFA26C1CF}" srcOrd="0" destOrd="0" presId="urn:microsoft.com/office/officeart/2005/8/layout/vList2"/>
    <dgm:cxn modelId="{0026C97F-25A4-874A-8F75-7E15C85E2469}" srcId="{A0E419E9-FEE8-9345-AD9F-0C5BD846F0A3}" destId="{34630A0D-6C41-344C-BB6D-958C766FA823}" srcOrd="2" destOrd="0" parTransId="{B61A5502-BCF2-444A-BFB3-1C88D4966885}" sibTransId="{45C87263-B0C2-CC4A-97E1-06F802C2B570}"/>
    <dgm:cxn modelId="{06EACA95-3C97-FA42-A2E0-ED44E8428374}" type="presOf" srcId="{3525FD74-39A7-D446-B4BF-808167D5B6EF}" destId="{214B0E43-419D-3249-BF78-9200391C9F7C}" srcOrd="0" destOrd="0" presId="urn:microsoft.com/office/officeart/2005/8/layout/vList2"/>
    <dgm:cxn modelId="{54CA93A5-5DA9-0F47-8206-8FB9D73C646C}" srcId="{A0E419E9-FEE8-9345-AD9F-0C5BD846F0A3}" destId="{3525FD74-39A7-D446-B4BF-808167D5B6EF}" srcOrd="3" destOrd="0" parTransId="{ED14078D-DBB7-1843-AA5D-9156CEC58667}" sibTransId="{E9715D61-4C87-3649-B6CC-5B2EE155133F}"/>
    <dgm:cxn modelId="{2F6F5DD9-F471-974C-B6E6-3119EF8AC21D}" type="presOf" srcId="{0C2B359F-6D79-B942-BFB9-AE7A6C6305EE}" destId="{BC92405A-3997-2649-B4BB-852F35453DBF}" srcOrd="0" destOrd="0" presId="urn:microsoft.com/office/officeart/2005/8/layout/vList2"/>
    <dgm:cxn modelId="{71BD03EC-4CB0-7249-BE92-D98C2E948554}" type="presOf" srcId="{34630A0D-6C41-344C-BB6D-958C766FA823}" destId="{B59F2A95-3BA8-B84D-9A32-238BE919BEEC}" srcOrd="0" destOrd="0" presId="urn:microsoft.com/office/officeart/2005/8/layout/vList2"/>
    <dgm:cxn modelId="{77BB90F8-86D7-824D-A2CC-2F82915C3A1D}" type="presOf" srcId="{A261992A-22F1-6643-9273-BF17F235DAA2}" destId="{7DC72BD8-124D-7642-8B23-74FB26070CEF}" srcOrd="0" destOrd="0" presId="urn:microsoft.com/office/officeart/2005/8/layout/vList2"/>
    <dgm:cxn modelId="{5661A6FE-E336-364D-B780-ADEB9FBF8EFF}" srcId="{A0E419E9-FEE8-9345-AD9F-0C5BD846F0A3}" destId="{A261992A-22F1-6643-9273-BF17F235DAA2}" srcOrd="0" destOrd="0" parTransId="{253C563D-503F-D844-86ED-101C477FB3EF}" sibTransId="{0324FE97-64D1-C348-A4B2-BAA0232A418D}"/>
    <dgm:cxn modelId="{0F2E7BA1-7768-2743-9168-328738A09B10}" type="presParOf" srcId="{8A5EE230-9509-1145-AA06-558AFA26C1CF}" destId="{7DC72BD8-124D-7642-8B23-74FB26070CEF}" srcOrd="0" destOrd="0" presId="urn:microsoft.com/office/officeart/2005/8/layout/vList2"/>
    <dgm:cxn modelId="{D6F9E856-9F38-D345-8E64-A0088528BCF8}" type="presParOf" srcId="{8A5EE230-9509-1145-AA06-558AFA26C1CF}" destId="{5730987A-9BD2-674B-ABA8-25E17EDDE05F}" srcOrd="1" destOrd="0" presId="urn:microsoft.com/office/officeart/2005/8/layout/vList2"/>
    <dgm:cxn modelId="{267E6C2F-C127-E543-BA7D-CEB793388455}" type="presParOf" srcId="{8A5EE230-9509-1145-AA06-558AFA26C1CF}" destId="{BC92405A-3997-2649-B4BB-852F35453DBF}" srcOrd="2" destOrd="0" presId="urn:microsoft.com/office/officeart/2005/8/layout/vList2"/>
    <dgm:cxn modelId="{97124A11-8BA2-4A4D-9A76-9A54EC7FF8C0}" type="presParOf" srcId="{8A5EE230-9509-1145-AA06-558AFA26C1CF}" destId="{74595958-ECC0-C540-B324-E85B20D354EC}" srcOrd="3" destOrd="0" presId="urn:microsoft.com/office/officeart/2005/8/layout/vList2"/>
    <dgm:cxn modelId="{414EB302-CEDA-424E-B775-749BC95F6236}" type="presParOf" srcId="{8A5EE230-9509-1145-AA06-558AFA26C1CF}" destId="{B59F2A95-3BA8-B84D-9A32-238BE919BEEC}" srcOrd="4" destOrd="0" presId="urn:microsoft.com/office/officeart/2005/8/layout/vList2"/>
    <dgm:cxn modelId="{13EB5331-0CF2-D84D-9170-8C8B2D4D97C4}" type="presParOf" srcId="{8A5EE230-9509-1145-AA06-558AFA26C1CF}" destId="{968240ED-4539-A646-B6EE-A4D090B6AD15}" srcOrd="5" destOrd="0" presId="urn:microsoft.com/office/officeart/2005/8/layout/vList2"/>
    <dgm:cxn modelId="{122FF21D-585B-0744-A367-AABFEBD048B6}" type="presParOf" srcId="{8A5EE230-9509-1145-AA06-558AFA26C1CF}" destId="{214B0E43-419D-3249-BF78-9200391C9F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DC5C6-552C-431E-85A1-EBD84F6E0646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8514926-6263-44C2-86DC-A263C1B9E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give you a secret, and you promise to accurately return that secret to me</a:t>
          </a:r>
        </a:p>
      </dgm:t>
    </dgm:pt>
    <dgm:pt modelId="{A634265E-82C9-49A9-A406-345881178CF3}" type="parTrans" cxnId="{37A0F3C5-30C5-4CE7-8201-570BE20CD87D}">
      <dgm:prSet/>
      <dgm:spPr/>
      <dgm:t>
        <a:bodyPr/>
        <a:lstStyle/>
        <a:p>
          <a:endParaRPr lang="en-US"/>
        </a:p>
      </dgm:t>
    </dgm:pt>
    <dgm:pt modelId="{1BC08778-2355-4F16-A2F4-1F70B7A81A84}" type="sibTrans" cxnId="{37A0F3C5-30C5-4CE7-8201-570BE20CD87D}">
      <dgm:prSet/>
      <dgm:spPr/>
      <dgm:t>
        <a:bodyPr/>
        <a:lstStyle/>
        <a:p>
          <a:endParaRPr lang="en-US"/>
        </a:p>
      </dgm:t>
    </dgm:pt>
    <dgm:pt modelId="{DA2DA888-663F-4B16-8A5A-3088FE36B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can’t be altered without the appropriate controls by an internal or external actor</a:t>
          </a:r>
        </a:p>
      </dgm:t>
    </dgm:pt>
    <dgm:pt modelId="{9B20A48B-1AC6-4587-8563-AB098FADA506}" type="parTrans" cxnId="{1F984FF7-5F4B-4AC0-84B2-8376669886CD}">
      <dgm:prSet/>
      <dgm:spPr/>
      <dgm:t>
        <a:bodyPr/>
        <a:lstStyle/>
        <a:p>
          <a:endParaRPr lang="en-US"/>
        </a:p>
      </dgm:t>
    </dgm:pt>
    <dgm:pt modelId="{912BDEFE-9977-40EB-8AC3-EB294274F64D}" type="sibTrans" cxnId="{1F984FF7-5F4B-4AC0-84B2-8376669886CD}">
      <dgm:prSet/>
      <dgm:spPr/>
      <dgm:t>
        <a:bodyPr/>
        <a:lstStyle/>
        <a:p>
          <a:endParaRPr lang="en-US"/>
        </a:p>
      </dgm:t>
    </dgm:pt>
    <dgm:pt modelId="{9F502C24-ED3E-457D-B3B5-7E2E2375B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can only be altered by approved processes with known and tested outcomes</a:t>
          </a:r>
        </a:p>
      </dgm:t>
    </dgm:pt>
    <dgm:pt modelId="{3D3B8609-0B23-466D-B003-EABC35EC610A}" type="parTrans" cxnId="{85C1AD43-B225-4E2F-BF06-7C6715B0C95C}">
      <dgm:prSet/>
      <dgm:spPr/>
      <dgm:t>
        <a:bodyPr/>
        <a:lstStyle/>
        <a:p>
          <a:endParaRPr lang="en-US"/>
        </a:p>
      </dgm:t>
    </dgm:pt>
    <dgm:pt modelId="{A0414F13-C7CE-478E-AA86-311F71E457A3}" type="sibTrans" cxnId="{85C1AD43-B225-4E2F-BF06-7C6715B0C95C}">
      <dgm:prSet/>
      <dgm:spPr/>
      <dgm:t>
        <a:bodyPr/>
        <a:lstStyle/>
        <a:p>
          <a:endParaRPr lang="en-US"/>
        </a:p>
      </dgm:t>
    </dgm:pt>
    <dgm:pt modelId="{1523AB18-1402-493C-A6C7-49BD6AE3057F}" type="pres">
      <dgm:prSet presAssocID="{7D4DC5C6-552C-431E-85A1-EBD84F6E0646}" presName="root" presStyleCnt="0">
        <dgm:presLayoutVars>
          <dgm:dir/>
          <dgm:resizeHandles val="exact"/>
        </dgm:presLayoutVars>
      </dgm:prSet>
      <dgm:spPr/>
    </dgm:pt>
    <dgm:pt modelId="{269DD3BA-857D-42C9-AFB5-6EB1853552AF}" type="pres">
      <dgm:prSet presAssocID="{B8514926-6263-44C2-86DC-A263C1B9E169}" presName="compNode" presStyleCnt="0"/>
      <dgm:spPr/>
    </dgm:pt>
    <dgm:pt modelId="{84FA6C30-0557-409F-AC9C-99B30099DE7B}" type="pres">
      <dgm:prSet presAssocID="{B8514926-6263-44C2-86DC-A263C1B9E1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8008398-9F9C-4338-B0C4-1CA407623B21}" type="pres">
      <dgm:prSet presAssocID="{B8514926-6263-44C2-86DC-A263C1B9E169}" presName="spaceRect" presStyleCnt="0"/>
      <dgm:spPr/>
    </dgm:pt>
    <dgm:pt modelId="{5D740EE8-5B22-48FD-8435-7E1818A7E144}" type="pres">
      <dgm:prSet presAssocID="{B8514926-6263-44C2-86DC-A263C1B9E169}" presName="textRect" presStyleLbl="revTx" presStyleIdx="0" presStyleCnt="3">
        <dgm:presLayoutVars>
          <dgm:chMax val="1"/>
          <dgm:chPref val="1"/>
        </dgm:presLayoutVars>
      </dgm:prSet>
      <dgm:spPr/>
    </dgm:pt>
    <dgm:pt modelId="{8592A623-570A-49D2-B530-BC991009A8A5}" type="pres">
      <dgm:prSet presAssocID="{1BC08778-2355-4F16-A2F4-1F70B7A81A84}" presName="sibTrans" presStyleCnt="0"/>
      <dgm:spPr/>
    </dgm:pt>
    <dgm:pt modelId="{2DB09EE0-A2F1-4EF2-BFC3-0FAAF4D3758B}" type="pres">
      <dgm:prSet presAssocID="{DA2DA888-663F-4B16-8A5A-3088FE36B19F}" presName="compNode" presStyleCnt="0"/>
      <dgm:spPr/>
    </dgm:pt>
    <dgm:pt modelId="{05C7FEF4-E861-4003-A3A0-4BB3F4CF6142}" type="pres">
      <dgm:prSet presAssocID="{DA2DA888-663F-4B16-8A5A-3088FE36B1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47AD87-1B25-4097-9E37-13C3F3603D54}" type="pres">
      <dgm:prSet presAssocID="{DA2DA888-663F-4B16-8A5A-3088FE36B19F}" presName="spaceRect" presStyleCnt="0"/>
      <dgm:spPr/>
    </dgm:pt>
    <dgm:pt modelId="{97B6FE53-2C23-482E-9F4A-55C06CD45E6D}" type="pres">
      <dgm:prSet presAssocID="{DA2DA888-663F-4B16-8A5A-3088FE36B19F}" presName="textRect" presStyleLbl="revTx" presStyleIdx="1" presStyleCnt="3">
        <dgm:presLayoutVars>
          <dgm:chMax val="1"/>
          <dgm:chPref val="1"/>
        </dgm:presLayoutVars>
      </dgm:prSet>
      <dgm:spPr/>
    </dgm:pt>
    <dgm:pt modelId="{E840C023-1B27-4F7E-ACFF-87316158A4B4}" type="pres">
      <dgm:prSet presAssocID="{912BDEFE-9977-40EB-8AC3-EB294274F64D}" presName="sibTrans" presStyleCnt="0"/>
      <dgm:spPr/>
    </dgm:pt>
    <dgm:pt modelId="{E4A13383-8EAA-4344-9AB6-C157A60AE4E9}" type="pres">
      <dgm:prSet presAssocID="{9F502C24-ED3E-457D-B3B5-7E2E2375BCF8}" presName="compNode" presStyleCnt="0"/>
      <dgm:spPr/>
    </dgm:pt>
    <dgm:pt modelId="{88B5CAFD-A07D-4C13-90D3-42B4A149434F}" type="pres">
      <dgm:prSet presAssocID="{9F502C24-ED3E-457D-B3B5-7E2E2375BC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345F54-ABD7-4E92-8C0A-C2EA98E78AAE}" type="pres">
      <dgm:prSet presAssocID="{9F502C24-ED3E-457D-B3B5-7E2E2375BCF8}" presName="spaceRect" presStyleCnt="0"/>
      <dgm:spPr/>
    </dgm:pt>
    <dgm:pt modelId="{1E86809B-2EAF-43F6-8482-CE8667DA70C6}" type="pres">
      <dgm:prSet presAssocID="{9F502C24-ED3E-457D-B3B5-7E2E2375BC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7BEC38-7B72-5549-A5FB-EE4EBFCE273D}" type="presOf" srcId="{9F502C24-ED3E-457D-B3B5-7E2E2375BCF8}" destId="{1E86809B-2EAF-43F6-8482-CE8667DA70C6}" srcOrd="0" destOrd="0" presId="urn:microsoft.com/office/officeart/2018/2/layout/IconLabelList"/>
    <dgm:cxn modelId="{85C1AD43-B225-4E2F-BF06-7C6715B0C95C}" srcId="{7D4DC5C6-552C-431E-85A1-EBD84F6E0646}" destId="{9F502C24-ED3E-457D-B3B5-7E2E2375BCF8}" srcOrd="2" destOrd="0" parTransId="{3D3B8609-0B23-466D-B003-EABC35EC610A}" sibTransId="{A0414F13-C7CE-478E-AA86-311F71E457A3}"/>
    <dgm:cxn modelId="{37A0F3C5-30C5-4CE7-8201-570BE20CD87D}" srcId="{7D4DC5C6-552C-431E-85A1-EBD84F6E0646}" destId="{B8514926-6263-44C2-86DC-A263C1B9E169}" srcOrd="0" destOrd="0" parTransId="{A634265E-82C9-49A9-A406-345881178CF3}" sibTransId="{1BC08778-2355-4F16-A2F4-1F70B7A81A84}"/>
    <dgm:cxn modelId="{A80C1DD0-C4F8-5946-ACD1-0D0C136B93C3}" type="presOf" srcId="{B8514926-6263-44C2-86DC-A263C1B9E169}" destId="{5D740EE8-5B22-48FD-8435-7E1818A7E144}" srcOrd="0" destOrd="0" presId="urn:microsoft.com/office/officeart/2018/2/layout/IconLabelList"/>
    <dgm:cxn modelId="{BB2B56D0-5EE3-3B4E-96F8-9DCC72FEC50F}" type="presOf" srcId="{DA2DA888-663F-4B16-8A5A-3088FE36B19F}" destId="{97B6FE53-2C23-482E-9F4A-55C06CD45E6D}" srcOrd="0" destOrd="0" presId="urn:microsoft.com/office/officeart/2018/2/layout/IconLabelList"/>
    <dgm:cxn modelId="{9938AED8-F5E5-2940-8CE3-2CC783967A55}" type="presOf" srcId="{7D4DC5C6-552C-431E-85A1-EBD84F6E0646}" destId="{1523AB18-1402-493C-A6C7-49BD6AE3057F}" srcOrd="0" destOrd="0" presId="urn:microsoft.com/office/officeart/2018/2/layout/IconLabelList"/>
    <dgm:cxn modelId="{1F984FF7-5F4B-4AC0-84B2-8376669886CD}" srcId="{7D4DC5C6-552C-431E-85A1-EBD84F6E0646}" destId="{DA2DA888-663F-4B16-8A5A-3088FE36B19F}" srcOrd="1" destOrd="0" parTransId="{9B20A48B-1AC6-4587-8563-AB098FADA506}" sibTransId="{912BDEFE-9977-40EB-8AC3-EB294274F64D}"/>
    <dgm:cxn modelId="{2B46F672-4A0A-2243-8EA8-33C37C3DA599}" type="presParOf" srcId="{1523AB18-1402-493C-A6C7-49BD6AE3057F}" destId="{269DD3BA-857D-42C9-AFB5-6EB1853552AF}" srcOrd="0" destOrd="0" presId="urn:microsoft.com/office/officeart/2018/2/layout/IconLabelList"/>
    <dgm:cxn modelId="{CF1899A2-0777-5D48-8118-B8CA06B681E2}" type="presParOf" srcId="{269DD3BA-857D-42C9-AFB5-6EB1853552AF}" destId="{84FA6C30-0557-409F-AC9C-99B30099DE7B}" srcOrd="0" destOrd="0" presId="urn:microsoft.com/office/officeart/2018/2/layout/IconLabelList"/>
    <dgm:cxn modelId="{EEDA22F2-6C0D-1841-A315-F579F34B359D}" type="presParOf" srcId="{269DD3BA-857D-42C9-AFB5-6EB1853552AF}" destId="{A8008398-9F9C-4338-B0C4-1CA407623B21}" srcOrd="1" destOrd="0" presId="urn:microsoft.com/office/officeart/2018/2/layout/IconLabelList"/>
    <dgm:cxn modelId="{C8EB5697-DDC9-D748-A80B-63C68A657D9D}" type="presParOf" srcId="{269DD3BA-857D-42C9-AFB5-6EB1853552AF}" destId="{5D740EE8-5B22-48FD-8435-7E1818A7E144}" srcOrd="2" destOrd="0" presId="urn:microsoft.com/office/officeart/2018/2/layout/IconLabelList"/>
    <dgm:cxn modelId="{E284F79A-361A-AF45-8A73-A943458315FA}" type="presParOf" srcId="{1523AB18-1402-493C-A6C7-49BD6AE3057F}" destId="{8592A623-570A-49D2-B530-BC991009A8A5}" srcOrd="1" destOrd="0" presId="urn:microsoft.com/office/officeart/2018/2/layout/IconLabelList"/>
    <dgm:cxn modelId="{BF647EFE-8560-BA42-9C79-E1E7F7863ED5}" type="presParOf" srcId="{1523AB18-1402-493C-A6C7-49BD6AE3057F}" destId="{2DB09EE0-A2F1-4EF2-BFC3-0FAAF4D3758B}" srcOrd="2" destOrd="0" presId="urn:microsoft.com/office/officeart/2018/2/layout/IconLabelList"/>
    <dgm:cxn modelId="{AED824BD-EB39-C441-A8DF-0B6C09304607}" type="presParOf" srcId="{2DB09EE0-A2F1-4EF2-BFC3-0FAAF4D3758B}" destId="{05C7FEF4-E861-4003-A3A0-4BB3F4CF6142}" srcOrd="0" destOrd="0" presId="urn:microsoft.com/office/officeart/2018/2/layout/IconLabelList"/>
    <dgm:cxn modelId="{4F61C3A7-FA90-A04F-931D-CA684D652418}" type="presParOf" srcId="{2DB09EE0-A2F1-4EF2-BFC3-0FAAF4D3758B}" destId="{5047AD87-1B25-4097-9E37-13C3F3603D54}" srcOrd="1" destOrd="0" presId="urn:microsoft.com/office/officeart/2018/2/layout/IconLabelList"/>
    <dgm:cxn modelId="{5E12C385-71DD-4648-8FEE-C21D5A40912D}" type="presParOf" srcId="{2DB09EE0-A2F1-4EF2-BFC3-0FAAF4D3758B}" destId="{97B6FE53-2C23-482E-9F4A-55C06CD45E6D}" srcOrd="2" destOrd="0" presId="urn:microsoft.com/office/officeart/2018/2/layout/IconLabelList"/>
    <dgm:cxn modelId="{786786D0-85B2-DD43-9E71-6C08509E20BE}" type="presParOf" srcId="{1523AB18-1402-493C-A6C7-49BD6AE3057F}" destId="{E840C023-1B27-4F7E-ACFF-87316158A4B4}" srcOrd="3" destOrd="0" presId="urn:microsoft.com/office/officeart/2018/2/layout/IconLabelList"/>
    <dgm:cxn modelId="{576049A2-8418-9646-AEE6-D12123191E97}" type="presParOf" srcId="{1523AB18-1402-493C-A6C7-49BD6AE3057F}" destId="{E4A13383-8EAA-4344-9AB6-C157A60AE4E9}" srcOrd="4" destOrd="0" presId="urn:microsoft.com/office/officeart/2018/2/layout/IconLabelList"/>
    <dgm:cxn modelId="{E226CA2D-0EB8-FB48-95F4-99F94E550EF9}" type="presParOf" srcId="{E4A13383-8EAA-4344-9AB6-C157A60AE4E9}" destId="{88B5CAFD-A07D-4C13-90D3-42B4A149434F}" srcOrd="0" destOrd="0" presId="urn:microsoft.com/office/officeart/2018/2/layout/IconLabelList"/>
    <dgm:cxn modelId="{207C2DF8-F690-6C47-B64C-CE178178164B}" type="presParOf" srcId="{E4A13383-8EAA-4344-9AB6-C157A60AE4E9}" destId="{93345F54-ABD7-4E92-8C0A-C2EA98E78AAE}" srcOrd="1" destOrd="0" presId="urn:microsoft.com/office/officeart/2018/2/layout/IconLabelList"/>
    <dgm:cxn modelId="{8133B81B-DB07-CE41-8251-B8BF89C8AFBD}" type="presParOf" srcId="{E4A13383-8EAA-4344-9AB6-C157A60AE4E9}" destId="{1E86809B-2EAF-43F6-8482-CE8667DA70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DC5C6-552C-431E-85A1-EBD84F6E0646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8514926-6263-44C2-86DC-A263C1B9E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give you a secret, and you promise to give it to me whenever I ask for it</a:t>
          </a:r>
        </a:p>
      </dgm:t>
    </dgm:pt>
    <dgm:pt modelId="{A634265E-82C9-49A9-A406-345881178CF3}" type="parTrans" cxnId="{37A0F3C5-30C5-4CE7-8201-570BE20CD87D}">
      <dgm:prSet/>
      <dgm:spPr/>
      <dgm:t>
        <a:bodyPr/>
        <a:lstStyle/>
        <a:p>
          <a:endParaRPr lang="en-US"/>
        </a:p>
      </dgm:t>
    </dgm:pt>
    <dgm:pt modelId="{1BC08778-2355-4F16-A2F4-1F70B7A81A84}" type="sibTrans" cxnId="{37A0F3C5-30C5-4CE7-8201-570BE20CD87D}">
      <dgm:prSet/>
      <dgm:spPr/>
      <dgm:t>
        <a:bodyPr/>
        <a:lstStyle/>
        <a:p>
          <a:endParaRPr lang="en-US"/>
        </a:p>
      </dgm:t>
    </dgm:pt>
    <dgm:pt modelId="{DA2DA888-663F-4B16-8A5A-3088FE36B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should be immune to DDOS, ransomware and other denial attacks</a:t>
          </a:r>
        </a:p>
      </dgm:t>
    </dgm:pt>
    <dgm:pt modelId="{9B20A48B-1AC6-4587-8563-AB098FADA506}" type="parTrans" cxnId="{1F984FF7-5F4B-4AC0-84B2-8376669886CD}">
      <dgm:prSet/>
      <dgm:spPr/>
      <dgm:t>
        <a:bodyPr/>
        <a:lstStyle/>
        <a:p>
          <a:endParaRPr lang="en-US"/>
        </a:p>
      </dgm:t>
    </dgm:pt>
    <dgm:pt modelId="{912BDEFE-9977-40EB-8AC3-EB294274F64D}" type="sibTrans" cxnId="{1F984FF7-5F4B-4AC0-84B2-8376669886CD}">
      <dgm:prSet/>
      <dgm:spPr/>
      <dgm:t>
        <a:bodyPr/>
        <a:lstStyle/>
        <a:p>
          <a:endParaRPr lang="en-US"/>
        </a:p>
      </dgm:t>
    </dgm:pt>
    <dgm:pt modelId="{9F502C24-ED3E-457D-B3B5-7E2E2375B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Should also include HA to cope with ‘normal’ reasons for down time.</a:t>
          </a:r>
        </a:p>
      </dgm:t>
    </dgm:pt>
    <dgm:pt modelId="{3D3B8609-0B23-466D-B003-EABC35EC610A}" type="parTrans" cxnId="{85C1AD43-B225-4E2F-BF06-7C6715B0C95C}">
      <dgm:prSet/>
      <dgm:spPr/>
      <dgm:t>
        <a:bodyPr/>
        <a:lstStyle/>
        <a:p>
          <a:endParaRPr lang="en-US"/>
        </a:p>
      </dgm:t>
    </dgm:pt>
    <dgm:pt modelId="{A0414F13-C7CE-478E-AA86-311F71E457A3}" type="sibTrans" cxnId="{85C1AD43-B225-4E2F-BF06-7C6715B0C95C}">
      <dgm:prSet/>
      <dgm:spPr/>
      <dgm:t>
        <a:bodyPr/>
        <a:lstStyle/>
        <a:p>
          <a:endParaRPr lang="en-US"/>
        </a:p>
      </dgm:t>
    </dgm:pt>
    <dgm:pt modelId="{1523AB18-1402-493C-A6C7-49BD6AE3057F}" type="pres">
      <dgm:prSet presAssocID="{7D4DC5C6-552C-431E-85A1-EBD84F6E0646}" presName="root" presStyleCnt="0">
        <dgm:presLayoutVars>
          <dgm:dir/>
          <dgm:resizeHandles val="exact"/>
        </dgm:presLayoutVars>
      </dgm:prSet>
      <dgm:spPr/>
    </dgm:pt>
    <dgm:pt modelId="{269DD3BA-857D-42C9-AFB5-6EB1853552AF}" type="pres">
      <dgm:prSet presAssocID="{B8514926-6263-44C2-86DC-A263C1B9E169}" presName="compNode" presStyleCnt="0"/>
      <dgm:spPr/>
    </dgm:pt>
    <dgm:pt modelId="{84FA6C30-0557-409F-AC9C-99B30099DE7B}" type="pres">
      <dgm:prSet presAssocID="{B8514926-6263-44C2-86DC-A263C1B9E1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8008398-9F9C-4338-B0C4-1CA407623B21}" type="pres">
      <dgm:prSet presAssocID="{B8514926-6263-44C2-86DC-A263C1B9E169}" presName="spaceRect" presStyleCnt="0"/>
      <dgm:spPr/>
    </dgm:pt>
    <dgm:pt modelId="{5D740EE8-5B22-48FD-8435-7E1818A7E144}" type="pres">
      <dgm:prSet presAssocID="{B8514926-6263-44C2-86DC-A263C1B9E169}" presName="textRect" presStyleLbl="revTx" presStyleIdx="0" presStyleCnt="3">
        <dgm:presLayoutVars>
          <dgm:chMax val="1"/>
          <dgm:chPref val="1"/>
        </dgm:presLayoutVars>
      </dgm:prSet>
      <dgm:spPr/>
    </dgm:pt>
    <dgm:pt modelId="{8592A623-570A-49D2-B530-BC991009A8A5}" type="pres">
      <dgm:prSet presAssocID="{1BC08778-2355-4F16-A2F4-1F70B7A81A84}" presName="sibTrans" presStyleCnt="0"/>
      <dgm:spPr/>
    </dgm:pt>
    <dgm:pt modelId="{2DB09EE0-A2F1-4EF2-BFC3-0FAAF4D3758B}" type="pres">
      <dgm:prSet presAssocID="{DA2DA888-663F-4B16-8A5A-3088FE36B19F}" presName="compNode" presStyleCnt="0"/>
      <dgm:spPr/>
    </dgm:pt>
    <dgm:pt modelId="{05C7FEF4-E861-4003-A3A0-4BB3F4CF6142}" type="pres">
      <dgm:prSet presAssocID="{DA2DA888-663F-4B16-8A5A-3088FE36B1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47AD87-1B25-4097-9E37-13C3F3603D54}" type="pres">
      <dgm:prSet presAssocID="{DA2DA888-663F-4B16-8A5A-3088FE36B19F}" presName="spaceRect" presStyleCnt="0"/>
      <dgm:spPr/>
    </dgm:pt>
    <dgm:pt modelId="{97B6FE53-2C23-482E-9F4A-55C06CD45E6D}" type="pres">
      <dgm:prSet presAssocID="{DA2DA888-663F-4B16-8A5A-3088FE36B19F}" presName="textRect" presStyleLbl="revTx" presStyleIdx="1" presStyleCnt="3">
        <dgm:presLayoutVars>
          <dgm:chMax val="1"/>
          <dgm:chPref val="1"/>
        </dgm:presLayoutVars>
      </dgm:prSet>
      <dgm:spPr/>
    </dgm:pt>
    <dgm:pt modelId="{E840C023-1B27-4F7E-ACFF-87316158A4B4}" type="pres">
      <dgm:prSet presAssocID="{912BDEFE-9977-40EB-8AC3-EB294274F64D}" presName="sibTrans" presStyleCnt="0"/>
      <dgm:spPr/>
    </dgm:pt>
    <dgm:pt modelId="{E4A13383-8EAA-4344-9AB6-C157A60AE4E9}" type="pres">
      <dgm:prSet presAssocID="{9F502C24-ED3E-457D-B3B5-7E2E2375BCF8}" presName="compNode" presStyleCnt="0"/>
      <dgm:spPr/>
    </dgm:pt>
    <dgm:pt modelId="{88B5CAFD-A07D-4C13-90D3-42B4A149434F}" type="pres">
      <dgm:prSet presAssocID="{9F502C24-ED3E-457D-B3B5-7E2E2375BC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345F54-ABD7-4E92-8C0A-C2EA98E78AAE}" type="pres">
      <dgm:prSet presAssocID="{9F502C24-ED3E-457D-B3B5-7E2E2375BCF8}" presName="spaceRect" presStyleCnt="0"/>
      <dgm:spPr/>
    </dgm:pt>
    <dgm:pt modelId="{1E86809B-2EAF-43F6-8482-CE8667DA70C6}" type="pres">
      <dgm:prSet presAssocID="{9F502C24-ED3E-457D-B3B5-7E2E2375BC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7BEC38-7B72-5549-A5FB-EE4EBFCE273D}" type="presOf" srcId="{9F502C24-ED3E-457D-B3B5-7E2E2375BCF8}" destId="{1E86809B-2EAF-43F6-8482-CE8667DA70C6}" srcOrd="0" destOrd="0" presId="urn:microsoft.com/office/officeart/2018/2/layout/IconLabelList"/>
    <dgm:cxn modelId="{85C1AD43-B225-4E2F-BF06-7C6715B0C95C}" srcId="{7D4DC5C6-552C-431E-85A1-EBD84F6E0646}" destId="{9F502C24-ED3E-457D-B3B5-7E2E2375BCF8}" srcOrd="2" destOrd="0" parTransId="{3D3B8609-0B23-466D-B003-EABC35EC610A}" sibTransId="{A0414F13-C7CE-478E-AA86-311F71E457A3}"/>
    <dgm:cxn modelId="{37A0F3C5-30C5-4CE7-8201-570BE20CD87D}" srcId="{7D4DC5C6-552C-431E-85A1-EBD84F6E0646}" destId="{B8514926-6263-44C2-86DC-A263C1B9E169}" srcOrd="0" destOrd="0" parTransId="{A634265E-82C9-49A9-A406-345881178CF3}" sibTransId="{1BC08778-2355-4F16-A2F4-1F70B7A81A84}"/>
    <dgm:cxn modelId="{A80C1DD0-C4F8-5946-ACD1-0D0C136B93C3}" type="presOf" srcId="{B8514926-6263-44C2-86DC-A263C1B9E169}" destId="{5D740EE8-5B22-48FD-8435-7E1818A7E144}" srcOrd="0" destOrd="0" presId="urn:microsoft.com/office/officeart/2018/2/layout/IconLabelList"/>
    <dgm:cxn modelId="{BB2B56D0-5EE3-3B4E-96F8-9DCC72FEC50F}" type="presOf" srcId="{DA2DA888-663F-4B16-8A5A-3088FE36B19F}" destId="{97B6FE53-2C23-482E-9F4A-55C06CD45E6D}" srcOrd="0" destOrd="0" presId="urn:microsoft.com/office/officeart/2018/2/layout/IconLabelList"/>
    <dgm:cxn modelId="{9938AED8-F5E5-2940-8CE3-2CC783967A55}" type="presOf" srcId="{7D4DC5C6-552C-431E-85A1-EBD84F6E0646}" destId="{1523AB18-1402-493C-A6C7-49BD6AE3057F}" srcOrd="0" destOrd="0" presId="urn:microsoft.com/office/officeart/2018/2/layout/IconLabelList"/>
    <dgm:cxn modelId="{1F984FF7-5F4B-4AC0-84B2-8376669886CD}" srcId="{7D4DC5C6-552C-431E-85A1-EBD84F6E0646}" destId="{DA2DA888-663F-4B16-8A5A-3088FE36B19F}" srcOrd="1" destOrd="0" parTransId="{9B20A48B-1AC6-4587-8563-AB098FADA506}" sibTransId="{912BDEFE-9977-40EB-8AC3-EB294274F64D}"/>
    <dgm:cxn modelId="{2B46F672-4A0A-2243-8EA8-33C37C3DA599}" type="presParOf" srcId="{1523AB18-1402-493C-A6C7-49BD6AE3057F}" destId="{269DD3BA-857D-42C9-AFB5-6EB1853552AF}" srcOrd="0" destOrd="0" presId="urn:microsoft.com/office/officeart/2018/2/layout/IconLabelList"/>
    <dgm:cxn modelId="{CF1899A2-0777-5D48-8118-B8CA06B681E2}" type="presParOf" srcId="{269DD3BA-857D-42C9-AFB5-6EB1853552AF}" destId="{84FA6C30-0557-409F-AC9C-99B30099DE7B}" srcOrd="0" destOrd="0" presId="urn:microsoft.com/office/officeart/2018/2/layout/IconLabelList"/>
    <dgm:cxn modelId="{EEDA22F2-6C0D-1841-A315-F579F34B359D}" type="presParOf" srcId="{269DD3BA-857D-42C9-AFB5-6EB1853552AF}" destId="{A8008398-9F9C-4338-B0C4-1CA407623B21}" srcOrd="1" destOrd="0" presId="urn:microsoft.com/office/officeart/2018/2/layout/IconLabelList"/>
    <dgm:cxn modelId="{C8EB5697-DDC9-D748-A80B-63C68A657D9D}" type="presParOf" srcId="{269DD3BA-857D-42C9-AFB5-6EB1853552AF}" destId="{5D740EE8-5B22-48FD-8435-7E1818A7E144}" srcOrd="2" destOrd="0" presId="urn:microsoft.com/office/officeart/2018/2/layout/IconLabelList"/>
    <dgm:cxn modelId="{E284F79A-361A-AF45-8A73-A943458315FA}" type="presParOf" srcId="{1523AB18-1402-493C-A6C7-49BD6AE3057F}" destId="{8592A623-570A-49D2-B530-BC991009A8A5}" srcOrd="1" destOrd="0" presId="urn:microsoft.com/office/officeart/2018/2/layout/IconLabelList"/>
    <dgm:cxn modelId="{BF647EFE-8560-BA42-9C79-E1E7F7863ED5}" type="presParOf" srcId="{1523AB18-1402-493C-A6C7-49BD6AE3057F}" destId="{2DB09EE0-A2F1-4EF2-BFC3-0FAAF4D3758B}" srcOrd="2" destOrd="0" presId="urn:microsoft.com/office/officeart/2018/2/layout/IconLabelList"/>
    <dgm:cxn modelId="{AED824BD-EB39-C441-A8DF-0B6C09304607}" type="presParOf" srcId="{2DB09EE0-A2F1-4EF2-BFC3-0FAAF4D3758B}" destId="{05C7FEF4-E861-4003-A3A0-4BB3F4CF6142}" srcOrd="0" destOrd="0" presId="urn:microsoft.com/office/officeart/2018/2/layout/IconLabelList"/>
    <dgm:cxn modelId="{4F61C3A7-FA90-A04F-931D-CA684D652418}" type="presParOf" srcId="{2DB09EE0-A2F1-4EF2-BFC3-0FAAF4D3758B}" destId="{5047AD87-1B25-4097-9E37-13C3F3603D54}" srcOrd="1" destOrd="0" presId="urn:microsoft.com/office/officeart/2018/2/layout/IconLabelList"/>
    <dgm:cxn modelId="{5E12C385-71DD-4648-8FEE-C21D5A40912D}" type="presParOf" srcId="{2DB09EE0-A2F1-4EF2-BFC3-0FAAF4D3758B}" destId="{97B6FE53-2C23-482E-9F4A-55C06CD45E6D}" srcOrd="2" destOrd="0" presId="urn:microsoft.com/office/officeart/2018/2/layout/IconLabelList"/>
    <dgm:cxn modelId="{786786D0-85B2-DD43-9E71-6C08509E20BE}" type="presParOf" srcId="{1523AB18-1402-493C-A6C7-49BD6AE3057F}" destId="{E840C023-1B27-4F7E-ACFF-87316158A4B4}" srcOrd="3" destOrd="0" presId="urn:microsoft.com/office/officeart/2018/2/layout/IconLabelList"/>
    <dgm:cxn modelId="{576049A2-8418-9646-AEE6-D12123191E97}" type="presParOf" srcId="{1523AB18-1402-493C-A6C7-49BD6AE3057F}" destId="{E4A13383-8EAA-4344-9AB6-C157A60AE4E9}" srcOrd="4" destOrd="0" presId="urn:microsoft.com/office/officeart/2018/2/layout/IconLabelList"/>
    <dgm:cxn modelId="{E226CA2D-0EB8-FB48-95F4-99F94E550EF9}" type="presParOf" srcId="{E4A13383-8EAA-4344-9AB6-C157A60AE4E9}" destId="{88B5CAFD-A07D-4C13-90D3-42B4A149434F}" srcOrd="0" destOrd="0" presId="urn:microsoft.com/office/officeart/2018/2/layout/IconLabelList"/>
    <dgm:cxn modelId="{207C2DF8-F690-6C47-B64C-CE178178164B}" type="presParOf" srcId="{E4A13383-8EAA-4344-9AB6-C157A60AE4E9}" destId="{93345F54-ABD7-4E92-8C0A-C2EA98E78AAE}" srcOrd="1" destOrd="0" presId="urn:microsoft.com/office/officeart/2018/2/layout/IconLabelList"/>
    <dgm:cxn modelId="{8133B81B-DB07-CE41-8251-B8BF89C8AFBD}" type="presParOf" srcId="{E4A13383-8EAA-4344-9AB6-C157A60AE4E9}" destId="{1E86809B-2EAF-43F6-8482-CE8667DA70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09F761-2BDD-44D8-9A77-AA009FF1F3B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2DCB27-FF9F-41E4-B6D7-7D8ABFC1AF2E}">
      <dgm:prSet/>
      <dgm:spPr/>
      <dgm:t>
        <a:bodyPr/>
        <a:lstStyle/>
        <a:p>
          <a:pPr>
            <a:defRPr b="1"/>
          </a:pPr>
          <a:r>
            <a:rPr lang="en-US"/>
            <a:t>All data must have an owner to be secure</a:t>
          </a:r>
        </a:p>
      </dgm:t>
    </dgm:pt>
    <dgm:pt modelId="{31D496C2-CEF6-4A70-B174-43F963F78AC5}" type="parTrans" cxnId="{7E147DE7-894C-4F08-B81E-2B54726978C1}">
      <dgm:prSet/>
      <dgm:spPr/>
      <dgm:t>
        <a:bodyPr/>
        <a:lstStyle/>
        <a:p>
          <a:endParaRPr lang="en-US"/>
        </a:p>
      </dgm:t>
    </dgm:pt>
    <dgm:pt modelId="{A8461825-E6BA-4879-AC4F-5851168EC28A}" type="sibTrans" cxnId="{7E147DE7-894C-4F08-B81E-2B54726978C1}">
      <dgm:prSet/>
      <dgm:spPr/>
      <dgm:t>
        <a:bodyPr/>
        <a:lstStyle/>
        <a:p>
          <a:endParaRPr lang="en-US"/>
        </a:p>
      </dgm:t>
    </dgm:pt>
    <dgm:pt modelId="{AE6C3C39-8DC5-4F55-A7AF-1DC83571D0E4}">
      <dgm:prSet/>
      <dgm:spPr/>
      <dgm:t>
        <a:bodyPr/>
        <a:lstStyle/>
        <a:p>
          <a:pPr>
            <a:defRPr b="1"/>
          </a:pPr>
          <a:r>
            <a:rPr lang="en-US"/>
            <a:t>The owner defines and enforces:</a:t>
          </a:r>
        </a:p>
      </dgm:t>
    </dgm:pt>
    <dgm:pt modelId="{FB8E0021-D991-48B5-A54D-570DA157E87E}" type="parTrans" cxnId="{09C3FDC9-06FC-4C2A-8CDB-E7B091FA3E42}">
      <dgm:prSet/>
      <dgm:spPr/>
      <dgm:t>
        <a:bodyPr/>
        <a:lstStyle/>
        <a:p>
          <a:endParaRPr lang="en-US"/>
        </a:p>
      </dgm:t>
    </dgm:pt>
    <dgm:pt modelId="{0EAACA27-6462-48F5-BB1C-7386080CBC4F}" type="sibTrans" cxnId="{09C3FDC9-06FC-4C2A-8CDB-E7B091FA3E42}">
      <dgm:prSet/>
      <dgm:spPr/>
      <dgm:t>
        <a:bodyPr/>
        <a:lstStyle/>
        <a:p>
          <a:endParaRPr lang="en-US"/>
        </a:p>
      </dgm:t>
    </dgm:pt>
    <dgm:pt modelId="{6FA23A9B-920D-488B-95B3-DDA01ECCA52E}">
      <dgm:prSet/>
      <dgm:spPr/>
      <dgm:t>
        <a:bodyPr/>
        <a:lstStyle/>
        <a:p>
          <a:r>
            <a:rPr lang="en-US"/>
            <a:t>The classification of the data</a:t>
          </a:r>
        </a:p>
      </dgm:t>
    </dgm:pt>
    <dgm:pt modelId="{33B1D534-0ED5-48F7-A0FA-5DC3192ADB63}" type="parTrans" cxnId="{EF6146AC-06DB-43E3-AD76-B4BE2B0B66CD}">
      <dgm:prSet/>
      <dgm:spPr/>
      <dgm:t>
        <a:bodyPr/>
        <a:lstStyle/>
        <a:p>
          <a:endParaRPr lang="en-US"/>
        </a:p>
      </dgm:t>
    </dgm:pt>
    <dgm:pt modelId="{644E9F15-2DD4-4905-A87D-08E1CB9C5AAA}" type="sibTrans" cxnId="{EF6146AC-06DB-43E3-AD76-B4BE2B0B66CD}">
      <dgm:prSet/>
      <dgm:spPr/>
      <dgm:t>
        <a:bodyPr/>
        <a:lstStyle/>
        <a:p>
          <a:endParaRPr lang="en-US"/>
        </a:p>
      </dgm:t>
    </dgm:pt>
    <dgm:pt modelId="{7D545124-07D7-49F5-BD80-4D41C952E7C7}">
      <dgm:prSet/>
      <dgm:spPr/>
      <dgm:t>
        <a:bodyPr/>
        <a:lstStyle/>
        <a:p>
          <a:r>
            <a:rPr lang="en-US"/>
            <a:t>The value of the data</a:t>
          </a:r>
        </a:p>
      </dgm:t>
    </dgm:pt>
    <dgm:pt modelId="{36F10646-8411-4BA7-BEE9-F6C31A9E4D3C}" type="parTrans" cxnId="{9121A107-F715-4B4A-8BF9-B8ECF7DA29CE}">
      <dgm:prSet/>
      <dgm:spPr/>
      <dgm:t>
        <a:bodyPr/>
        <a:lstStyle/>
        <a:p>
          <a:endParaRPr lang="en-US"/>
        </a:p>
      </dgm:t>
    </dgm:pt>
    <dgm:pt modelId="{80FC13E9-D791-4026-8320-E1D7711F1C47}" type="sibTrans" cxnId="{9121A107-F715-4B4A-8BF9-B8ECF7DA29CE}">
      <dgm:prSet/>
      <dgm:spPr/>
      <dgm:t>
        <a:bodyPr/>
        <a:lstStyle/>
        <a:p>
          <a:endParaRPr lang="en-US"/>
        </a:p>
      </dgm:t>
    </dgm:pt>
    <dgm:pt modelId="{F3C2E21F-0C2C-4691-8E49-860E888F1035}">
      <dgm:prSet/>
      <dgm:spPr/>
      <dgm:t>
        <a:bodyPr/>
        <a:lstStyle/>
        <a:p>
          <a:r>
            <a:rPr lang="en-US"/>
            <a:t>The controls needed for that data</a:t>
          </a:r>
        </a:p>
      </dgm:t>
    </dgm:pt>
    <dgm:pt modelId="{F8C7D8D4-436C-499B-8007-05141F77B6D0}" type="parTrans" cxnId="{5DB826FC-A2B7-425A-A816-18A2B4700D6E}">
      <dgm:prSet/>
      <dgm:spPr/>
      <dgm:t>
        <a:bodyPr/>
        <a:lstStyle/>
        <a:p>
          <a:endParaRPr lang="en-US"/>
        </a:p>
      </dgm:t>
    </dgm:pt>
    <dgm:pt modelId="{5B2F07F6-D05B-4B79-A7AE-2C80A47363A3}" type="sibTrans" cxnId="{5DB826FC-A2B7-425A-A816-18A2B4700D6E}">
      <dgm:prSet/>
      <dgm:spPr/>
      <dgm:t>
        <a:bodyPr/>
        <a:lstStyle/>
        <a:p>
          <a:endParaRPr lang="en-US"/>
        </a:p>
      </dgm:t>
    </dgm:pt>
    <dgm:pt modelId="{B269180E-CAB0-4360-AD89-36300AB6ABA2}">
      <dgm:prSet/>
      <dgm:spPr/>
      <dgm:t>
        <a:bodyPr/>
        <a:lstStyle/>
        <a:p>
          <a:r>
            <a:rPr lang="en-US"/>
            <a:t>The lifecycle of the data</a:t>
          </a:r>
        </a:p>
      </dgm:t>
    </dgm:pt>
    <dgm:pt modelId="{B56FBF00-C63B-4075-B0EA-4FDCB538EC1A}" type="parTrans" cxnId="{A34672CC-D5C0-4EFE-9732-D0F23BCFF1B7}">
      <dgm:prSet/>
      <dgm:spPr/>
      <dgm:t>
        <a:bodyPr/>
        <a:lstStyle/>
        <a:p>
          <a:endParaRPr lang="en-US"/>
        </a:p>
      </dgm:t>
    </dgm:pt>
    <dgm:pt modelId="{C83FCAA9-8456-4853-8535-0F29283FEBDB}" type="sibTrans" cxnId="{A34672CC-D5C0-4EFE-9732-D0F23BCFF1B7}">
      <dgm:prSet/>
      <dgm:spPr/>
      <dgm:t>
        <a:bodyPr/>
        <a:lstStyle/>
        <a:p>
          <a:endParaRPr lang="en-US"/>
        </a:p>
      </dgm:t>
    </dgm:pt>
    <dgm:pt modelId="{366DAEAD-953B-42E5-BDD1-3B822FC40316}" type="pres">
      <dgm:prSet presAssocID="{5609F761-2BDD-44D8-9A77-AA009FF1F3BC}" presName="root" presStyleCnt="0">
        <dgm:presLayoutVars>
          <dgm:dir/>
          <dgm:resizeHandles val="exact"/>
        </dgm:presLayoutVars>
      </dgm:prSet>
      <dgm:spPr/>
    </dgm:pt>
    <dgm:pt modelId="{744568DF-FD6C-4EE2-AD80-B9C53753C0B3}" type="pres">
      <dgm:prSet presAssocID="{E72DCB27-FF9F-41E4-B6D7-7D8ABFC1AF2E}" presName="compNode" presStyleCnt="0"/>
      <dgm:spPr/>
    </dgm:pt>
    <dgm:pt modelId="{629BE60E-46C7-4191-80E4-224DCC76E052}" type="pres">
      <dgm:prSet presAssocID="{E72DCB27-FF9F-41E4-B6D7-7D8ABFC1AF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7FF3258-5762-4467-821C-7369432DC3FD}" type="pres">
      <dgm:prSet presAssocID="{E72DCB27-FF9F-41E4-B6D7-7D8ABFC1AF2E}" presName="iconSpace" presStyleCnt="0"/>
      <dgm:spPr/>
    </dgm:pt>
    <dgm:pt modelId="{63C77500-F687-47C5-AC9C-F6E0B1F8A6B1}" type="pres">
      <dgm:prSet presAssocID="{E72DCB27-FF9F-41E4-B6D7-7D8ABFC1AF2E}" presName="parTx" presStyleLbl="revTx" presStyleIdx="0" presStyleCnt="4">
        <dgm:presLayoutVars>
          <dgm:chMax val="0"/>
          <dgm:chPref val="0"/>
        </dgm:presLayoutVars>
      </dgm:prSet>
      <dgm:spPr/>
    </dgm:pt>
    <dgm:pt modelId="{C8A55875-9F40-4086-B752-901083AE0134}" type="pres">
      <dgm:prSet presAssocID="{E72DCB27-FF9F-41E4-B6D7-7D8ABFC1AF2E}" presName="txSpace" presStyleCnt="0"/>
      <dgm:spPr/>
    </dgm:pt>
    <dgm:pt modelId="{555EDF5E-FE21-453A-B566-E6824769C0A0}" type="pres">
      <dgm:prSet presAssocID="{E72DCB27-FF9F-41E4-B6D7-7D8ABFC1AF2E}" presName="desTx" presStyleLbl="revTx" presStyleIdx="1" presStyleCnt="4">
        <dgm:presLayoutVars/>
      </dgm:prSet>
      <dgm:spPr/>
    </dgm:pt>
    <dgm:pt modelId="{C395395A-DD67-448D-9324-468379DB6AC3}" type="pres">
      <dgm:prSet presAssocID="{A8461825-E6BA-4879-AC4F-5851168EC28A}" presName="sibTrans" presStyleCnt="0"/>
      <dgm:spPr/>
    </dgm:pt>
    <dgm:pt modelId="{05B6167C-698A-42F8-8873-6E371D41C91F}" type="pres">
      <dgm:prSet presAssocID="{AE6C3C39-8DC5-4F55-A7AF-1DC83571D0E4}" presName="compNode" presStyleCnt="0"/>
      <dgm:spPr/>
    </dgm:pt>
    <dgm:pt modelId="{F5FA6FDD-DDA7-4F2C-92E6-90F9B9894E65}" type="pres">
      <dgm:prSet presAssocID="{AE6C3C39-8DC5-4F55-A7AF-1DC83571D0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C67F7C-DEBE-4C83-91A4-787053C396C6}" type="pres">
      <dgm:prSet presAssocID="{AE6C3C39-8DC5-4F55-A7AF-1DC83571D0E4}" presName="iconSpace" presStyleCnt="0"/>
      <dgm:spPr/>
    </dgm:pt>
    <dgm:pt modelId="{5A55F361-97DF-46BA-92D6-C72E550EC8E3}" type="pres">
      <dgm:prSet presAssocID="{AE6C3C39-8DC5-4F55-A7AF-1DC83571D0E4}" presName="parTx" presStyleLbl="revTx" presStyleIdx="2" presStyleCnt="4">
        <dgm:presLayoutVars>
          <dgm:chMax val="0"/>
          <dgm:chPref val="0"/>
        </dgm:presLayoutVars>
      </dgm:prSet>
      <dgm:spPr/>
    </dgm:pt>
    <dgm:pt modelId="{5C8E6C7F-0830-40DC-9C45-015C05D45DB1}" type="pres">
      <dgm:prSet presAssocID="{AE6C3C39-8DC5-4F55-A7AF-1DC83571D0E4}" presName="txSpace" presStyleCnt="0"/>
      <dgm:spPr/>
    </dgm:pt>
    <dgm:pt modelId="{94828AB9-ADC0-4142-82D2-1E7564B81D80}" type="pres">
      <dgm:prSet presAssocID="{AE6C3C39-8DC5-4F55-A7AF-1DC83571D0E4}" presName="desTx" presStyleLbl="revTx" presStyleIdx="3" presStyleCnt="4">
        <dgm:presLayoutVars/>
      </dgm:prSet>
      <dgm:spPr/>
    </dgm:pt>
  </dgm:ptLst>
  <dgm:cxnLst>
    <dgm:cxn modelId="{9121A107-F715-4B4A-8BF9-B8ECF7DA29CE}" srcId="{AE6C3C39-8DC5-4F55-A7AF-1DC83571D0E4}" destId="{7D545124-07D7-49F5-BD80-4D41C952E7C7}" srcOrd="1" destOrd="0" parTransId="{36F10646-8411-4BA7-BEE9-F6C31A9E4D3C}" sibTransId="{80FC13E9-D791-4026-8320-E1D7711F1C47}"/>
    <dgm:cxn modelId="{4F710A19-FB3B-489C-B25B-84428EEA1D20}" type="presOf" srcId="{B269180E-CAB0-4360-AD89-36300AB6ABA2}" destId="{94828AB9-ADC0-4142-82D2-1E7564B81D80}" srcOrd="0" destOrd="3" presId="urn:microsoft.com/office/officeart/2018/5/layout/CenteredIconLabelDescriptionList"/>
    <dgm:cxn modelId="{7068AC6A-A514-4171-84D9-8FDEF8304ADF}" type="presOf" srcId="{5609F761-2BDD-44D8-9A77-AA009FF1F3BC}" destId="{366DAEAD-953B-42E5-BDD1-3B822FC40316}" srcOrd="0" destOrd="0" presId="urn:microsoft.com/office/officeart/2018/5/layout/CenteredIconLabelDescriptionList"/>
    <dgm:cxn modelId="{5C1BC772-65D9-4636-8759-C95A23A610AA}" type="presOf" srcId="{7D545124-07D7-49F5-BD80-4D41C952E7C7}" destId="{94828AB9-ADC0-4142-82D2-1E7564B81D80}" srcOrd="0" destOrd="1" presId="urn:microsoft.com/office/officeart/2018/5/layout/CenteredIconLabelDescriptionList"/>
    <dgm:cxn modelId="{6D8BE882-966D-4F3E-B2C1-A57AC8684344}" type="presOf" srcId="{AE6C3C39-8DC5-4F55-A7AF-1DC83571D0E4}" destId="{5A55F361-97DF-46BA-92D6-C72E550EC8E3}" srcOrd="0" destOrd="0" presId="urn:microsoft.com/office/officeart/2018/5/layout/CenteredIconLabelDescriptionList"/>
    <dgm:cxn modelId="{44CB5998-8FEF-451D-9AC0-FBF2BAD43739}" type="presOf" srcId="{6FA23A9B-920D-488B-95B3-DDA01ECCA52E}" destId="{94828AB9-ADC0-4142-82D2-1E7564B81D80}" srcOrd="0" destOrd="0" presId="urn:microsoft.com/office/officeart/2018/5/layout/CenteredIconLabelDescriptionList"/>
    <dgm:cxn modelId="{EF6146AC-06DB-43E3-AD76-B4BE2B0B66CD}" srcId="{AE6C3C39-8DC5-4F55-A7AF-1DC83571D0E4}" destId="{6FA23A9B-920D-488B-95B3-DDA01ECCA52E}" srcOrd="0" destOrd="0" parTransId="{33B1D534-0ED5-48F7-A0FA-5DC3192ADB63}" sibTransId="{644E9F15-2DD4-4905-A87D-08E1CB9C5AAA}"/>
    <dgm:cxn modelId="{09C3FDC9-06FC-4C2A-8CDB-E7B091FA3E42}" srcId="{5609F761-2BDD-44D8-9A77-AA009FF1F3BC}" destId="{AE6C3C39-8DC5-4F55-A7AF-1DC83571D0E4}" srcOrd="1" destOrd="0" parTransId="{FB8E0021-D991-48B5-A54D-570DA157E87E}" sibTransId="{0EAACA27-6462-48F5-BB1C-7386080CBC4F}"/>
    <dgm:cxn modelId="{A34672CC-D5C0-4EFE-9732-D0F23BCFF1B7}" srcId="{AE6C3C39-8DC5-4F55-A7AF-1DC83571D0E4}" destId="{B269180E-CAB0-4360-AD89-36300AB6ABA2}" srcOrd="3" destOrd="0" parTransId="{B56FBF00-C63B-4075-B0EA-4FDCB538EC1A}" sibTransId="{C83FCAA9-8456-4853-8535-0F29283FEBDB}"/>
    <dgm:cxn modelId="{7E147DE7-894C-4F08-B81E-2B54726978C1}" srcId="{5609F761-2BDD-44D8-9A77-AA009FF1F3BC}" destId="{E72DCB27-FF9F-41E4-B6D7-7D8ABFC1AF2E}" srcOrd="0" destOrd="0" parTransId="{31D496C2-CEF6-4A70-B174-43F963F78AC5}" sibTransId="{A8461825-E6BA-4879-AC4F-5851168EC28A}"/>
    <dgm:cxn modelId="{105173EC-2B29-4F02-8214-3C697A286B00}" type="presOf" srcId="{E72DCB27-FF9F-41E4-B6D7-7D8ABFC1AF2E}" destId="{63C77500-F687-47C5-AC9C-F6E0B1F8A6B1}" srcOrd="0" destOrd="0" presId="urn:microsoft.com/office/officeart/2018/5/layout/CenteredIconLabelDescriptionList"/>
    <dgm:cxn modelId="{4BD4B5FA-1525-41A2-BF00-015C3AD33F4C}" type="presOf" srcId="{F3C2E21F-0C2C-4691-8E49-860E888F1035}" destId="{94828AB9-ADC0-4142-82D2-1E7564B81D80}" srcOrd="0" destOrd="2" presId="urn:microsoft.com/office/officeart/2018/5/layout/CenteredIconLabelDescriptionList"/>
    <dgm:cxn modelId="{5DB826FC-A2B7-425A-A816-18A2B4700D6E}" srcId="{AE6C3C39-8DC5-4F55-A7AF-1DC83571D0E4}" destId="{F3C2E21F-0C2C-4691-8E49-860E888F1035}" srcOrd="2" destOrd="0" parTransId="{F8C7D8D4-436C-499B-8007-05141F77B6D0}" sibTransId="{5B2F07F6-D05B-4B79-A7AE-2C80A47363A3}"/>
    <dgm:cxn modelId="{1A3C39AF-07A3-457E-863C-5799C4830C42}" type="presParOf" srcId="{366DAEAD-953B-42E5-BDD1-3B822FC40316}" destId="{744568DF-FD6C-4EE2-AD80-B9C53753C0B3}" srcOrd="0" destOrd="0" presId="urn:microsoft.com/office/officeart/2018/5/layout/CenteredIconLabelDescriptionList"/>
    <dgm:cxn modelId="{6597BB06-A38B-4AF1-84F0-0F1285450123}" type="presParOf" srcId="{744568DF-FD6C-4EE2-AD80-B9C53753C0B3}" destId="{629BE60E-46C7-4191-80E4-224DCC76E052}" srcOrd="0" destOrd="0" presId="urn:microsoft.com/office/officeart/2018/5/layout/CenteredIconLabelDescriptionList"/>
    <dgm:cxn modelId="{BE251C02-2028-413C-AA2E-2450B1A7C5EF}" type="presParOf" srcId="{744568DF-FD6C-4EE2-AD80-B9C53753C0B3}" destId="{17FF3258-5762-4467-821C-7369432DC3FD}" srcOrd="1" destOrd="0" presId="urn:microsoft.com/office/officeart/2018/5/layout/CenteredIconLabelDescriptionList"/>
    <dgm:cxn modelId="{85AC09F9-614B-48F3-933B-CFD454C0BA67}" type="presParOf" srcId="{744568DF-FD6C-4EE2-AD80-B9C53753C0B3}" destId="{63C77500-F687-47C5-AC9C-F6E0B1F8A6B1}" srcOrd="2" destOrd="0" presId="urn:microsoft.com/office/officeart/2018/5/layout/CenteredIconLabelDescriptionList"/>
    <dgm:cxn modelId="{B7F4F8A3-D113-4EA0-8C3F-E251BAA12179}" type="presParOf" srcId="{744568DF-FD6C-4EE2-AD80-B9C53753C0B3}" destId="{C8A55875-9F40-4086-B752-901083AE0134}" srcOrd="3" destOrd="0" presId="urn:microsoft.com/office/officeart/2018/5/layout/CenteredIconLabelDescriptionList"/>
    <dgm:cxn modelId="{0E0F11FF-5E01-49D5-B6EC-DEDE9C159B50}" type="presParOf" srcId="{744568DF-FD6C-4EE2-AD80-B9C53753C0B3}" destId="{555EDF5E-FE21-453A-B566-E6824769C0A0}" srcOrd="4" destOrd="0" presId="urn:microsoft.com/office/officeart/2018/5/layout/CenteredIconLabelDescriptionList"/>
    <dgm:cxn modelId="{30C6DD14-ACBA-4895-8E50-39EABB437916}" type="presParOf" srcId="{366DAEAD-953B-42E5-BDD1-3B822FC40316}" destId="{C395395A-DD67-448D-9324-468379DB6AC3}" srcOrd="1" destOrd="0" presId="urn:microsoft.com/office/officeart/2018/5/layout/CenteredIconLabelDescriptionList"/>
    <dgm:cxn modelId="{640E6B59-9F84-4447-9700-46D8AFCC68D6}" type="presParOf" srcId="{366DAEAD-953B-42E5-BDD1-3B822FC40316}" destId="{05B6167C-698A-42F8-8873-6E371D41C91F}" srcOrd="2" destOrd="0" presId="urn:microsoft.com/office/officeart/2018/5/layout/CenteredIconLabelDescriptionList"/>
    <dgm:cxn modelId="{6FA3F02A-87E0-4BB5-AD03-AD3A10B8945C}" type="presParOf" srcId="{05B6167C-698A-42F8-8873-6E371D41C91F}" destId="{F5FA6FDD-DDA7-4F2C-92E6-90F9B9894E65}" srcOrd="0" destOrd="0" presId="urn:microsoft.com/office/officeart/2018/5/layout/CenteredIconLabelDescriptionList"/>
    <dgm:cxn modelId="{183D0F8E-1153-4F6D-A42F-B78D193A33DA}" type="presParOf" srcId="{05B6167C-698A-42F8-8873-6E371D41C91F}" destId="{39C67F7C-DEBE-4C83-91A4-787053C396C6}" srcOrd="1" destOrd="0" presId="urn:microsoft.com/office/officeart/2018/5/layout/CenteredIconLabelDescriptionList"/>
    <dgm:cxn modelId="{2B18C820-DCCE-441A-A43A-69A42B08E390}" type="presParOf" srcId="{05B6167C-698A-42F8-8873-6E371D41C91F}" destId="{5A55F361-97DF-46BA-92D6-C72E550EC8E3}" srcOrd="2" destOrd="0" presId="urn:microsoft.com/office/officeart/2018/5/layout/CenteredIconLabelDescriptionList"/>
    <dgm:cxn modelId="{A44C3199-113F-40F0-B418-5258DC539B7F}" type="presParOf" srcId="{05B6167C-698A-42F8-8873-6E371D41C91F}" destId="{5C8E6C7F-0830-40DC-9C45-015C05D45DB1}" srcOrd="3" destOrd="0" presId="urn:microsoft.com/office/officeart/2018/5/layout/CenteredIconLabelDescriptionList"/>
    <dgm:cxn modelId="{A61C07E4-8BD7-4586-AB55-D54FF5FD1349}" type="presParOf" srcId="{05B6167C-698A-42F8-8873-6E371D41C91F}" destId="{94828AB9-ADC0-4142-82D2-1E7564B81D8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2C0491-9BE0-4135-854D-766AF1BA867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148CDF-DD0D-46D9-A860-314497642BEE}">
      <dgm:prSet/>
      <dgm:spPr/>
      <dgm:t>
        <a:bodyPr/>
        <a:lstStyle/>
        <a:p>
          <a:pPr>
            <a:defRPr b="1"/>
          </a:pPr>
          <a:r>
            <a:rPr lang="en-US" b="1" u="sng" dirty="0"/>
            <a:t>You</a:t>
          </a:r>
          <a:r>
            <a:rPr lang="en-US" dirty="0"/>
            <a:t> don’t!</a:t>
          </a:r>
        </a:p>
      </dgm:t>
    </dgm:pt>
    <dgm:pt modelId="{EAB68F3E-FB5F-469F-B0DD-982079CA093A}" type="parTrans" cxnId="{1606BC08-991B-47A0-B24E-EE897E7B858C}">
      <dgm:prSet/>
      <dgm:spPr/>
      <dgm:t>
        <a:bodyPr/>
        <a:lstStyle/>
        <a:p>
          <a:endParaRPr lang="en-US"/>
        </a:p>
      </dgm:t>
    </dgm:pt>
    <dgm:pt modelId="{C5916BEE-AE5E-4185-A7D4-9196CE1C5A8D}" type="sibTrans" cxnId="{1606BC08-991B-47A0-B24E-EE897E7B858C}">
      <dgm:prSet/>
      <dgm:spPr/>
      <dgm:t>
        <a:bodyPr/>
        <a:lstStyle/>
        <a:p>
          <a:endParaRPr lang="en-US"/>
        </a:p>
      </dgm:t>
    </dgm:pt>
    <dgm:pt modelId="{04C73FAF-2304-4C79-BA2D-7A48FD437E9A}">
      <dgm:prSet/>
      <dgm:spPr/>
      <dgm:t>
        <a:bodyPr/>
        <a:lstStyle/>
        <a:p>
          <a:pPr algn="ctr">
            <a:defRPr b="1"/>
          </a:pPr>
          <a:r>
            <a:rPr lang="en-US" dirty="0"/>
            <a:t>It will never be owned by a DBA/Developer/Architecture</a:t>
          </a:r>
        </a:p>
      </dgm:t>
    </dgm:pt>
    <dgm:pt modelId="{EA2E79A8-9067-4AB8-8A72-CC9E3009977C}" type="parTrans" cxnId="{09E0E8F8-56EB-4835-8DF0-338276B4B2A8}">
      <dgm:prSet/>
      <dgm:spPr/>
      <dgm:t>
        <a:bodyPr/>
        <a:lstStyle/>
        <a:p>
          <a:endParaRPr lang="en-US"/>
        </a:p>
      </dgm:t>
    </dgm:pt>
    <dgm:pt modelId="{F37E8ACF-7D13-4BD0-84B5-DDBFEB556ED6}" type="sibTrans" cxnId="{09E0E8F8-56EB-4835-8DF0-338276B4B2A8}">
      <dgm:prSet/>
      <dgm:spPr/>
      <dgm:t>
        <a:bodyPr/>
        <a:lstStyle/>
        <a:p>
          <a:endParaRPr lang="en-US"/>
        </a:p>
      </dgm:t>
    </dgm:pt>
    <dgm:pt modelId="{9D3D189C-F240-4793-8317-86AA51A2075D}">
      <dgm:prSet/>
      <dgm:spPr/>
      <dgm:t>
        <a:bodyPr/>
        <a:lstStyle/>
        <a:p>
          <a:pPr algn="ctr"/>
          <a:r>
            <a:rPr lang="en-US" dirty="0"/>
            <a:t>Will have the requisite authority </a:t>
          </a:r>
        </a:p>
      </dgm:t>
    </dgm:pt>
    <dgm:pt modelId="{F2D27505-B10C-4B35-A307-C3EAFB513AE4}" type="parTrans" cxnId="{17F90CBB-131D-47D9-A1B3-1DA2DBC7AC08}">
      <dgm:prSet/>
      <dgm:spPr/>
      <dgm:t>
        <a:bodyPr/>
        <a:lstStyle/>
        <a:p>
          <a:endParaRPr lang="en-US"/>
        </a:p>
      </dgm:t>
    </dgm:pt>
    <dgm:pt modelId="{71F1E6AE-D37A-48BC-9BC5-3EACD931CE5E}" type="sibTrans" cxnId="{17F90CBB-131D-47D9-A1B3-1DA2DBC7AC08}">
      <dgm:prSet/>
      <dgm:spPr/>
      <dgm:t>
        <a:bodyPr/>
        <a:lstStyle/>
        <a:p>
          <a:endParaRPr lang="en-US"/>
        </a:p>
      </dgm:t>
    </dgm:pt>
    <dgm:pt modelId="{7B035A69-1528-41C5-950B-438F9F4C11BA}">
      <dgm:prSet/>
      <dgm:spPr/>
      <dgm:t>
        <a:bodyPr/>
        <a:lstStyle/>
        <a:p>
          <a:pPr algn="ctr">
            <a:defRPr b="1"/>
          </a:pPr>
          <a:r>
            <a:rPr lang="en-US" dirty="0"/>
            <a:t>You may still be responsible for that data</a:t>
          </a:r>
        </a:p>
      </dgm:t>
    </dgm:pt>
    <dgm:pt modelId="{94B74129-B762-4DB4-BF4F-FEF65EC8A31C}" type="parTrans" cxnId="{9C1CF002-57B4-4084-9071-09611C1DF018}">
      <dgm:prSet/>
      <dgm:spPr/>
      <dgm:t>
        <a:bodyPr/>
        <a:lstStyle/>
        <a:p>
          <a:endParaRPr lang="en-US"/>
        </a:p>
      </dgm:t>
    </dgm:pt>
    <dgm:pt modelId="{BF4EE868-A670-4EA4-8866-D831DA2B2333}" type="sibTrans" cxnId="{9C1CF002-57B4-4084-9071-09611C1DF018}">
      <dgm:prSet/>
      <dgm:spPr/>
      <dgm:t>
        <a:bodyPr/>
        <a:lstStyle/>
        <a:p>
          <a:endParaRPr lang="en-US"/>
        </a:p>
      </dgm:t>
    </dgm:pt>
    <dgm:pt modelId="{02F02C97-9CD8-4C7F-A9FA-27CBA7230DB2}" type="pres">
      <dgm:prSet presAssocID="{172C0491-9BE0-4135-854D-766AF1BA8675}" presName="root" presStyleCnt="0">
        <dgm:presLayoutVars>
          <dgm:dir/>
          <dgm:resizeHandles val="exact"/>
        </dgm:presLayoutVars>
      </dgm:prSet>
      <dgm:spPr/>
    </dgm:pt>
    <dgm:pt modelId="{929002CD-A6D6-4A7D-A2FD-C2F24CA25C99}" type="pres">
      <dgm:prSet presAssocID="{D4148CDF-DD0D-46D9-A860-314497642BEE}" presName="compNode" presStyleCnt="0"/>
      <dgm:spPr/>
    </dgm:pt>
    <dgm:pt modelId="{8BDF323A-B74E-4425-93B0-7DFF8550CFF4}" type="pres">
      <dgm:prSet presAssocID="{D4148CDF-DD0D-46D9-A860-314497642BEE}" presName="iconRect" presStyleLbl="node1" presStyleIdx="0" presStyleCnt="3" custLinFactNeighborX="71616" custLinFactNeighborY="32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56266E4-3087-429A-A201-D584F51F1861}" type="pres">
      <dgm:prSet presAssocID="{D4148CDF-DD0D-46D9-A860-314497642BEE}" presName="iconSpace" presStyleCnt="0"/>
      <dgm:spPr/>
    </dgm:pt>
    <dgm:pt modelId="{D4A866A8-480E-45A4-AEE5-F4A930EAFE10}" type="pres">
      <dgm:prSet presAssocID="{D4148CDF-DD0D-46D9-A860-314497642BEE}" presName="parTx" presStyleLbl="revTx" presStyleIdx="0" presStyleCnt="6" custScaleX="55363" custLinFactNeighborX="9115" custLinFactNeighborY="1899">
        <dgm:presLayoutVars>
          <dgm:chMax val="0"/>
          <dgm:chPref val="0"/>
        </dgm:presLayoutVars>
      </dgm:prSet>
      <dgm:spPr/>
    </dgm:pt>
    <dgm:pt modelId="{21FF4E0B-6B1D-4BA2-B3A7-8EE8CC44CDDC}" type="pres">
      <dgm:prSet presAssocID="{D4148CDF-DD0D-46D9-A860-314497642BEE}" presName="txSpace" presStyleCnt="0"/>
      <dgm:spPr/>
    </dgm:pt>
    <dgm:pt modelId="{ADD2ECFB-6C0E-4587-A8AD-4C12E1B6819A}" type="pres">
      <dgm:prSet presAssocID="{D4148CDF-DD0D-46D9-A860-314497642BEE}" presName="desTx" presStyleLbl="revTx" presStyleIdx="1" presStyleCnt="6">
        <dgm:presLayoutVars/>
      </dgm:prSet>
      <dgm:spPr/>
    </dgm:pt>
    <dgm:pt modelId="{6EBE54C8-65AF-4EE6-B88F-CA274C216423}" type="pres">
      <dgm:prSet presAssocID="{C5916BEE-AE5E-4185-A7D4-9196CE1C5A8D}" presName="sibTrans" presStyleCnt="0"/>
      <dgm:spPr/>
    </dgm:pt>
    <dgm:pt modelId="{F368EDC3-AB24-4378-A7D6-1F3789982840}" type="pres">
      <dgm:prSet presAssocID="{04C73FAF-2304-4C79-BA2D-7A48FD437E9A}" presName="compNode" presStyleCnt="0"/>
      <dgm:spPr/>
    </dgm:pt>
    <dgm:pt modelId="{D150E2B6-49C8-4C57-99BE-A03F9303F684}" type="pres">
      <dgm:prSet presAssocID="{04C73FAF-2304-4C79-BA2D-7A48FD437E9A}" presName="iconRect" presStyleLbl="node1" presStyleIdx="1" presStyleCnt="3" custLinFactNeighborX="92857" custLinFactNeighborY="32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FB711B-87CB-49DF-B95F-F0E6D03B071E}" type="pres">
      <dgm:prSet presAssocID="{04C73FAF-2304-4C79-BA2D-7A48FD437E9A}" presName="iconSpace" presStyleCnt="0"/>
      <dgm:spPr/>
    </dgm:pt>
    <dgm:pt modelId="{5C26181E-A4B3-4997-9691-FE8E2348CFE4}" type="pres">
      <dgm:prSet presAssocID="{04C73FAF-2304-4C79-BA2D-7A48FD437E9A}" presName="parTx" presStyleLbl="revTx" presStyleIdx="2" presStyleCnt="6" custLinFactNeighborX="0" custLinFactNeighborY="-23043">
        <dgm:presLayoutVars>
          <dgm:chMax val="0"/>
          <dgm:chPref val="0"/>
        </dgm:presLayoutVars>
      </dgm:prSet>
      <dgm:spPr/>
    </dgm:pt>
    <dgm:pt modelId="{1A77363A-F6A7-4A68-A101-8D6E033413FB}" type="pres">
      <dgm:prSet presAssocID="{04C73FAF-2304-4C79-BA2D-7A48FD437E9A}" presName="txSpace" presStyleCnt="0"/>
      <dgm:spPr/>
    </dgm:pt>
    <dgm:pt modelId="{AC3FA0E4-EFC0-47E6-B1D7-6E6EDC333B52}" type="pres">
      <dgm:prSet presAssocID="{04C73FAF-2304-4C79-BA2D-7A48FD437E9A}" presName="desTx" presStyleLbl="revTx" presStyleIdx="3" presStyleCnt="6" custLinFactNeighborX="0" custLinFactNeighborY="-19874">
        <dgm:presLayoutVars/>
      </dgm:prSet>
      <dgm:spPr/>
    </dgm:pt>
    <dgm:pt modelId="{B3C12522-5021-40C1-B398-F84038A4718C}" type="pres">
      <dgm:prSet presAssocID="{F37E8ACF-7D13-4BD0-84B5-DDBFEB556ED6}" presName="sibTrans" presStyleCnt="0"/>
      <dgm:spPr/>
    </dgm:pt>
    <dgm:pt modelId="{667F341B-1909-4D7C-9351-4F6D579C81AA}" type="pres">
      <dgm:prSet presAssocID="{7B035A69-1528-41C5-950B-438F9F4C11BA}" presName="compNode" presStyleCnt="0"/>
      <dgm:spPr/>
    </dgm:pt>
    <dgm:pt modelId="{9B8EBAD2-48A1-4691-9FD0-A2A157E96D8E}" type="pres">
      <dgm:prSet presAssocID="{7B035A69-1528-41C5-950B-438F9F4C11BA}" presName="iconRect" presStyleLbl="node1" presStyleIdx="2" presStyleCnt="3" custLinFactNeighborX="82525" custLinFactNeighborY="32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E0D2D64-3D2B-4B94-B192-2B73B157A72B}" type="pres">
      <dgm:prSet presAssocID="{7B035A69-1528-41C5-950B-438F9F4C11BA}" presName="iconSpace" presStyleCnt="0"/>
      <dgm:spPr/>
    </dgm:pt>
    <dgm:pt modelId="{7835F568-285C-4367-B0BB-DF7D9E275AEE}" type="pres">
      <dgm:prSet presAssocID="{7B035A69-1528-41C5-950B-438F9F4C11BA}" presName="parTx" presStyleLbl="revTx" presStyleIdx="4" presStyleCnt="6" custScaleX="72264" custScaleY="184610" custLinFactNeighborX="-4441" custLinFactNeighborY="20889">
        <dgm:presLayoutVars>
          <dgm:chMax val="0"/>
          <dgm:chPref val="0"/>
        </dgm:presLayoutVars>
      </dgm:prSet>
      <dgm:spPr/>
    </dgm:pt>
    <dgm:pt modelId="{8095F180-5819-45F9-9754-D1E7943A59CE}" type="pres">
      <dgm:prSet presAssocID="{7B035A69-1528-41C5-950B-438F9F4C11BA}" presName="txSpace" presStyleCnt="0"/>
      <dgm:spPr/>
    </dgm:pt>
    <dgm:pt modelId="{23F4DC20-38D1-4CF7-8BB4-A963A073A7D4}" type="pres">
      <dgm:prSet presAssocID="{7B035A69-1528-41C5-950B-438F9F4C11BA}" presName="desTx" presStyleLbl="revTx" presStyleIdx="5" presStyleCnt="6">
        <dgm:presLayoutVars/>
      </dgm:prSet>
      <dgm:spPr/>
    </dgm:pt>
  </dgm:ptLst>
  <dgm:cxnLst>
    <dgm:cxn modelId="{9C1CF002-57B4-4084-9071-09611C1DF018}" srcId="{172C0491-9BE0-4135-854D-766AF1BA8675}" destId="{7B035A69-1528-41C5-950B-438F9F4C11BA}" srcOrd="2" destOrd="0" parTransId="{94B74129-B762-4DB4-BF4F-FEF65EC8A31C}" sibTransId="{BF4EE868-A670-4EA4-8866-D831DA2B2333}"/>
    <dgm:cxn modelId="{1606BC08-991B-47A0-B24E-EE897E7B858C}" srcId="{172C0491-9BE0-4135-854D-766AF1BA8675}" destId="{D4148CDF-DD0D-46D9-A860-314497642BEE}" srcOrd="0" destOrd="0" parTransId="{EAB68F3E-FB5F-469F-B0DD-982079CA093A}" sibTransId="{C5916BEE-AE5E-4185-A7D4-9196CE1C5A8D}"/>
    <dgm:cxn modelId="{63FC9241-60C5-4BE6-BC18-B599E2F410B1}" type="presOf" srcId="{7B035A69-1528-41C5-950B-438F9F4C11BA}" destId="{7835F568-285C-4367-B0BB-DF7D9E275AEE}" srcOrd="0" destOrd="0" presId="urn:microsoft.com/office/officeart/2018/2/layout/IconLabelDescriptionList"/>
    <dgm:cxn modelId="{1A727854-C782-41BD-B849-5BF8D6A00CA1}" type="presOf" srcId="{04C73FAF-2304-4C79-BA2D-7A48FD437E9A}" destId="{5C26181E-A4B3-4997-9691-FE8E2348CFE4}" srcOrd="0" destOrd="0" presId="urn:microsoft.com/office/officeart/2018/2/layout/IconLabelDescriptionList"/>
    <dgm:cxn modelId="{17F90CBB-131D-47D9-A1B3-1DA2DBC7AC08}" srcId="{04C73FAF-2304-4C79-BA2D-7A48FD437E9A}" destId="{9D3D189C-F240-4793-8317-86AA51A2075D}" srcOrd="0" destOrd="0" parTransId="{F2D27505-B10C-4B35-A307-C3EAFB513AE4}" sibTransId="{71F1E6AE-D37A-48BC-9BC5-3EACD931CE5E}"/>
    <dgm:cxn modelId="{9D5763BB-B89A-47ED-A1A2-8972FDC7F0AC}" type="presOf" srcId="{D4148CDF-DD0D-46D9-A860-314497642BEE}" destId="{D4A866A8-480E-45A4-AEE5-F4A930EAFE10}" srcOrd="0" destOrd="0" presId="urn:microsoft.com/office/officeart/2018/2/layout/IconLabelDescriptionList"/>
    <dgm:cxn modelId="{90F04AE3-429B-40DF-8879-2EFA63B312BE}" type="presOf" srcId="{172C0491-9BE0-4135-854D-766AF1BA8675}" destId="{02F02C97-9CD8-4C7F-A9FA-27CBA7230DB2}" srcOrd="0" destOrd="0" presId="urn:microsoft.com/office/officeart/2018/2/layout/IconLabelDescriptionList"/>
    <dgm:cxn modelId="{7E4185E4-9635-48AE-A357-D763947A6B54}" type="presOf" srcId="{9D3D189C-F240-4793-8317-86AA51A2075D}" destId="{AC3FA0E4-EFC0-47E6-B1D7-6E6EDC333B52}" srcOrd="0" destOrd="0" presId="urn:microsoft.com/office/officeart/2018/2/layout/IconLabelDescriptionList"/>
    <dgm:cxn modelId="{09E0E8F8-56EB-4835-8DF0-338276B4B2A8}" srcId="{172C0491-9BE0-4135-854D-766AF1BA8675}" destId="{04C73FAF-2304-4C79-BA2D-7A48FD437E9A}" srcOrd="1" destOrd="0" parTransId="{EA2E79A8-9067-4AB8-8A72-CC9E3009977C}" sibTransId="{F37E8ACF-7D13-4BD0-84B5-DDBFEB556ED6}"/>
    <dgm:cxn modelId="{7E45FC53-F721-4237-8DD2-EA07152947CC}" type="presParOf" srcId="{02F02C97-9CD8-4C7F-A9FA-27CBA7230DB2}" destId="{929002CD-A6D6-4A7D-A2FD-C2F24CA25C99}" srcOrd="0" destOrd="0" presId="urn:microsoft.com/office/officeart/2018/2/layout/IconLabelDescriptionList"/>
    <dgm:cxn modelId="{0DD4180E-C9F4-4775-9293-923D73D29026}" type="presParOf" srcId="{929002CD-A6D6-4A7D-A2FD-C2F24CA25C99}" destId="{8BDF323A-B74E-4425-93B0-7DFF8550CFF4}" srcOrd="0" destOrd="0" presId="urn:microsoft.com/office/officeart/2018/2/layout/IconLabelDescriptionList"/>
    <dgm:cxn modelId="{2FEB873A-A031-41A9-97C9-0F2BC482FD53}" type="presParOf" srcId="{929002CD-A6D6-4A7D-A2FD-C2F24CA25C99}" destId="{756266E4-3087-429A-A201-D584F51F1861}" srcOrd="1" destOrd="0" presId="urn:microsoft.com/office/officeart/2018/2/layout/IconLabelDescriptionList"/>
    <dgm:cxn modelId="{0E27AC52-CC77-42F2-B198-089ECD13153F}" type="presParOf" srcId="{929002CD-A6D6-4A7D-A2FD-C2F24CA25C99}" destId="{D4A866A8-480E-45A4-AEE5-F4A930EAFE10}" srcOrd="2" destOrd="0" presId="urn:microsoft.com/office/officeart/2018/2/layout/IconLabelDescriptionList"/>
    <dgm:cxn modelId="{C5157F3E-4587-45DA-830D-86D380FF449B}" type="presParOf" srcId="{929002CD-A6D6-4A7D-A2FD-C2F24CA25C99}" destId="{21FF4E0B-6B1D-4BA2-B3A7-8EE8CC44CDDC}" srcOrd="3" destOrd="0" presId="urn:microsoft.com/office/officeart/2018/2/layout/IconLabelDescriptionList"/>
    <dgm:cxn modelId="{120AB684-FB28-4B46-B84B-BB4A72603C84}" type="presParOf" srcId="{929002CD-A6D6-4A7D-A2FD-C2F24CA25C99}" destId="{ADD2ECFB-6C0E-4587-A8AD-4C12E1B6819A}" srcOrd="4" destOrd="0" presId="urn:microsoft.com/office/officeart/2018/2/layout/IconLabelDescriptionList"/>
    <dgm:cxn modelId="{C234F358-432F-463B-9EA0-F9A378D681AA}" type="presParOf" srcId="{02F02C97-9CD8-4C7F-A9FA-27CBA7230DB2}" destId="{6EBE54C8-65AF-4EE6-B88F-CA274C216423}" srcOrd="1" destOrd="0" presId="urn:microsoft.com/office/officeart/2018/2/layout/IconLabelDescriptionList"/>
    <dgm:cxn modelId="{FA1D7C35-BB91-4D4B-9A7A-7ABC00391F4F}" type="presParOf" srcId="{02F02C97-9CD8-4C7F-A9FA-27CBA7230DB2}" destId="{F368EDC3-AB24-4378-A7D6-1F3789982840}" srcOrd="2" destOrd="0" presId="urn:microsoft.com/office/officeart/2018/2/layout/IconLabelDescriptionList"/>
    <dgm:cxn modelId="{C880C90F-9270-424F-B8CA-FB283767D4F3}" type="presParOf" srcId="{F368EDC3-AB24-4378-A7D6-1F3789982840}" destId="{D150E2B6-49C8-4C57-99BE-A03F9303F684}" srcOrd="0" destOrd="0" presId="urn:microsoft.com/office/officeart/2018/2/layout/IconLabelDescriptionList"/>
    <dgm:cxn modelId="{D62F659D-5630-40F6-958C-AB813DAD4DE0}" type="presParOf" srcId="{F368EDC3-AB24-4378-A7D6-1F3789982840}" destId="{CFFB711B-87CB-49DF-B95F-F0E6D03B071E}" srcOrd="1" destOrd="0" presId="urn:microsoft.com/office/officeart/2018/2/layout/IconLabelDescriptionList"/>
    <dgm:cxn modelId="{5ED5DDB2-DAD2-413A-95FB-FD2E7331980D}" type="presParOf" srcId="{F368EDC3-AB24-4378-A7D6-1F3789982840}" destId="{5C26181E-A4B3-4997-9691-FE8E2348CFE4}" srcOrd="2" destOrd="0" presId="urn:microsoft.com/office/officeart/2018/2/layout/IconLabelDescriptionList"/>
    <dgm:cxn modelId="{F5C84CBC-33A0-410C-B6C9-3EC6B000030C}" type="presParOf" srcId="{F368EDC3-AB24-4378-A7D6-1F3789982840}" destId="{1A77363A-F6A7-4A68-A101-8D6E033413FB}" srcOrd="3" destOrd="0" presId="urn:microsoft.com/office/officeart/2018/2/layout/IconLabelDescriptionList"/>
    <dgm:cxn modelId="{BE30C6AA-6406-4E82-963C-D68144BEFDB8}" type="presParOf" srcId="{F368EDC3-AB24-4378-A7D6-1F3789982840}" destId="{AC3FA0E4-EFC0-47E6-B1D7-6E6EDC333B52}" srcOrd="4" destOrd="0" presId="urn:microsoft.com/office/officeart/2018/2/layout/IconLabelDescriptionList"/>
    <dgm:cxn modelId="{7B1DB6EC-FD8E-4976-B388-1037A8F56427}" type="presParOf" srcId="{02F02C97-9CD8-4C7F-A9FA-27CBA7230DB2}" destId="{B3C12522-5021-40C1-B398-F84038A4718C}" srcOrd="3" destOrd="0" presId="urn:microsoft.com/office/officeart/2018/2/layout/IconLabelDescriptionList"/>
    <dgm:cxn modelId="{0D998EB0-7026-4AA4-A4D9-4428EA2CE507}" type="presParOf" srcId="{02F02C97-9CD8-4C7F-A9FA-27CBA7230DB2}" destId="{667F341B-1909-4D7C-9351-4F6D579C81AA}" srcOrd="4" destOrd="0" presId="urn:microsoft.com/office/officeart/2018/2/layout/IconLabelDescriptionList"/>
    <dgm:cxn modelId="{C7A7A43D-7808-4238-963B-037DD3DDD404}" type="presParOf" srcId="{667F341B-1909-4D7C-9351-4F6D579C81AA}" destId="{9B8EBAD2-48A1-4691-9FD0-A2A157E96D8E}" srcOrd="0" destOrd="0" presId="urn:microsoft.com/office/officeart/2018/2/layout/IconLabelDescriptionList"/>
    <dgm:cxn modelId="{BEA3BCDA-6954-4969-B37A-72B12969DBB0}" type="presParOf" srcId="{667F341B-1909-4D7C-9351-4F6D579C81AA}" destId="{1E0D2D64-3D2B-4B94-B192-2B73B157A72B}" srcOrd="1" destOrd="0" presId="urn:microsoft.com/office/officeart/2018/2/layout/IconLabelDescriptionList"/>
    <dgm:cxn modelId="{52FB7DDC-E4F2-4719-B9E2-2BD10E564596}" type="presParOf" srcId="{667F341B-1909-4D7C-9351-4F6D579C81AA}" destId="{7835F568-285C-4367-B0BB-DF7D9E275AEE}" srcOrd="2" destOrd="0" presId="urn:microsoft.com/office/officeart/2018/2/layout/IconLabelDescriptionList"/>
    <dgm:cxn modelId="{D611C7D9-B0B9-4103-B0BC-832E437EB256}" type="presParOf" srcId="{667F341B-1909-4D7C-9351-4F6D579C81AA}" destId="{8095F180-5819-45F9-9754-D1E7943A59CE}" srcOrd="3" destOrd="0" presId="urn:microsoft.com/office/officeart/2018/2/layout/IconLabelDescriptionList"/>
    <dgm:cxn modelId="{E010174E-49C9-4E38-91E2-E102661FCCE5}" type="presParOf" srcId="{667F341B-1909-4D7C-9351-4F6D579C81AA}" destId="{23F4DC20-38D1-4CF7-8BB4-A963A073A7D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BC3A7D-1FF5-1A48-B8DE-ACAE171C7975}" type="doc">
      <dgm:prSet loTypeId="urn:microsoft.com/office/officeart/2005/8/layout/list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D8744-6250-734A-A1AD-C141460067AD}">
      <dgm:prSet custT="1"/>
      <dgm:spPr/>
      <dgm:t>
        <a:bodyPr/>
        <a:lstStyle/>
        <a:p>
          <a:r>
            <a:rPr lang="en-US" sz="2800" baseline="0" dirty="0"/>
            <a:t>Needs to be someone who will be listened to by everyone in the organization</a:t>
          </a:r>
          <a:endParaRPr lang="en-GB" sz="2800" baseline="0" dirty="0"/>
        </a:p>
      </dgm:t>
    </dgm:pt>
    <dgm:pt modelId="{97055A0C-D77C-BB40-86EA-02E74C78A8B6}" type="parTrans" cxnId="{B077B43D-2504-8A47-99D7-33AA2EEB2A8D}">
      <dgm:prSet/>
      <dgm:spPr/>
      <dgm:t>
        <a:bodyPr/>
        <a:lstStyle/>
        <a:p>
          <a:endParaRPr lang="en-US"/>
        </a:p>
      </dgm:t>
    </dgm:pt>
    <dgm:pt modelId="{670914B0-CA76-524D-B6BB-25AB8076383A}" type="sibTrans" cxnId="{B077B43D-2504-8A47-99D7-33AA2EEB2A8D}">
      <dgm:prSet/>
      <dgm:spPr/>
      <dgm:t>
        <a:bodyPr/>
        <a:lstStyle/>
        <a:p>
          <a:endParaRPr lang="en-US"/>
        </a:p>
      </dgm:t>
    </dgm:pt>
    <dgm:pt modelId="{C0A01702-DC20-A14F-80C6-37C9D0D1294D}">
      <dgm:prSet custT="1"/>
      <dgm:spPr/>
      <dgm:t>
        <a:bodyPr/>
        <a:lstStyle/>
        <a:p>
          <a:r>
            <a:rPr lang="en-US" sz="2200" baseline="0" dirty="0"/>
            <a:t>Traditionally a C level post</a:t>
          </a:r>
          <a:endParaRPr lang="en-GB" sz="2200" baseline="0" dirty="0"/>
        </a:p>
      </dgm:t>
    </dgm:pt>
    <dgm:pt modelId="{02B643C7-7B2E-1A48-A9FA-9FB67159920D}" type="parTrans" cxnId="{87F5A930-7698-C54F-8DD9-8E9EAECC324B}">
      <dgm:prSet/>
      <dgm:spPr/>
      <dgm:t>
        <a:bodyPr/>
        <a:lstStyle/>
        <a:p>
          <a:endParaRPr lang="en-US"/>
        </a:p>
      </dgm:t>
    </dgm:pt>
    <dgm:pt modelId="{9749A2CE-82B4-2A46-95D4-21BBDFC5875E}" type="sibTrans" cxnId="{87F5A930-7698-C54F-8DD9-8E9EAECC324B}">
      <dgm:prSet/>
      <dgm:spPr/>
      <dgm:t>
        <a:bodyPr/>
        <a:lstStyle/>
        <a:p>
          <a:endParaRPr lang="en-US"/>
        </a:p>
      </dgm:t>
    </dgm:pt>
    <dgm:pt modelId="{2F785AF9-9105-B24A-AC8E-469FC0BFEC41}">
      <dgm:prSet custT="1"/>
      <dgm:spPr/>
      <dgm:t>
        <a:bodyPr/>
        <a:lstStyle/>
        <a:p>
          <a:r>
            <a:rPr lang="en-US" sz="2800" baseline="0" dirty="0"/>
            <a:t>Different owners for different data</a:t>
          </a:r>
          <a:endParaRPr lang="en-GB" sz="2800" baseline="0" dirty="0"/>
        </a:p>
      </dgm:t>
    </dgm:pt>
    <dgm:pt modelId="{2835AC84-A834-834F-8967-0ECA8BF17CE3}" type="parTrans" cxnId="{E5BB442E-E9ED-FD4D-87FD-3EF672A9893F}">
      <dgm:prSet/>
      <dgm:spPr/>
      <dgm:t>
        <a:bodyPr/>
        <a:lstStyle/>
        <a:p>
          <a:endParaRPr lang="en-US"/>
        </a:p>
      </dgm:t>
    </dgm:pt>
    <dgm:pt modelId="{B788E61D-80CD-AA4A-AEF7-D38A5E70B039}" type="sibTrans" cxnId="{E5BB442E-E9ED-FD4D-87FD-3EF672A9893F}">
      <dgm:prSet/>
      <dgm:spPr/>
      <dgm:t>
        <a:bodyPr/>
        <a:lstStyle/>
        <a:p>
          <a:endParaRPr lang="en-US"/>
        </a:p>
      </dgm:t>
    </dgm:pt>
    <dgm:pt modelId="{A9E2CCCC-7970-284A-8239-9C9F60FFAA33}">
      <dgm:prSet custT="1"/>
      <dgm:spPr/>
      <dgm:t>
        <a:bodyPr/>
        <a:lstStyle/>
        <a:p>
          <a:r>
            <a:rPr lang="en-US" sz="2200" baseline="0"/>
            <a:t>CFO may control Finance data</a:t>
          </a:r>
          <a:endParaRPr lang="en-GB" sz="2200" baseline="0"/>
        </a:p>
      </dgm:t>
    </dgm:pt>
    <dgm:pt modelId="{A4294B74-29E2-5F40-A4A2-78B513BFA333}" type="parTrans" cxnId="{1613598D-C01D-9E44-B665-3DEF195AB717}">
      <dgm:prSet/>
      <dgm:spPr/>
      <dgm:t>
        <a:bodyPr/>
        <a:lstStyle/>
        <a:p>
          <a:endParaRPr lang="en-US"/>
        </a:p>
      </dgm:t>
    </dgm:pt>
    <dgm:pt modelId="{087014EF-BF7B-D745-97C1-711C603C976E}" type="sibTrans" cxnId="{1613598D-C01D-9E44-B665-3DEF195AB717}">
      <dgm:prSet/>
      <dgm:spPr/>
      <dgm:t>
        <a:bodyPr/>
        <a:lstStyle/>
        <a:p>
          <a:endParaRPr lang="en-US"/>
        </a:p>
      </dgm:t>
    </dgm:pt>
    <dgm:pt modelId="{A00FC98F-83F6-1E4C-A343-61C09651A590}">
      <dgm:prSet custT="1"/>
      <dgm:spPr/>
      <dgm:t>
        <a:bodyPr/>
        <a:lstStyle/>
        <a:p>
          <a:r>
            <a:rPr lang="en-US" sz="2200" baseline="0" dirty="0"/>
            <a:t>CMO may control Marketing data</a:t>
          </a:r>
          <a:endParaRPr lang="en-GB" sz="2200" baseline="0" dirty="0"/>
        </a:p>
      </dgm:t>
    </dgm:pt>
    <dgm:pt modelId="{7EBAF5BD-1459-F045-B5CE-D0567F71EEBB}" type="parTrans" cxnId="{50D6D7DD-45CD-9244-A50E-DDCDB8A9E45C}">
      <dgm:prSet/>
      <dgm:spPr/>
      <dgm:t>
        <a:bodyPr/>
        <a:lstStyle/>
        <a:p>
          <a:endParaRPr lang="en-US"/>
        </a:p>
      </dgm:t>
    </dgm:pt>
    <dgm:pt modelId="{EE8BE93B-A9C0-5F4B-BAED-F8E7C5C8F29B}" type="sibTrans" cxnId="{50D6D7DD-45CD-9244-A50E-DDCDB8A9E45C}">
      <dgm:prSet/>
      <dgm:spPr/>
      <dgm:t>
        <a:bodyPr/>
        <a:lstStyle/>
        <a:p>
          <a:endParaRPr lang="en-US"/>
        </a:p>
      </dgm:t>
    </dgm:pt>
    <dgm:pt modelId="{44743FED-4137-4A48-B819-42C763EE9740}">
      <dgm:prSet custT="1"/>
      <dgm:spPr/>
      <dgm:t>
        <a:bodyPr/>
        <a:lstStyle/>
        <a:p>
          <a:r>
            <a:rPr lang="en-US" sz="2800" baseline="0" dirty="0"/>
            <a:t>They can delegate day to day management</a:t>
          </a:r>
          <a:endParaRPr lang="en-GB" sz="2800" baseline="0" dirty="0"/>
        </a:p>
      </dgm:t>
    </dgm:pt>
    <dgm:pt modelId="{41B1DC65-4BC3-3C46-AE68-0171D2DBF756}" type="parTrans" cxnId="{CFDC0667-F344-C74A-8C47-A13E8101A38D}">
      <dgm:prSet/>
      <dgm:spPr/>
      <dgm:t>
        <a:bodyPr/>
        <a:lstStyle/>
        <a:p>
          <a:endParaRPr lang="en-US"/>
        </a:p>
      </dgm:t>
    </dgm:pt>
    <dgm:pt modelId="{3F64D4E8-CD0E-FD47-9820-32A8236E4A7F}" type="sibTrans" cxnId="{CFDC0667-F344-C74A-8C47-A13E8101A38D}">
      <dgm:prSet/>
      <dgm:spPr/>
      <dgm:t>
        <a:bodyPr/>
        <a:lstStyle/>
        <a:p>
          <a:endParaRPr lang="en-US"/>
        </a:p>
      </dgm:t>
    </dgm:pt>
    <dgm:pt modelId="{6AD8C39B-5259-CD4D-AA08-5D04CF9F6D77}">
      <dgm:prSet custT="1"/>
      <dgm:spPr/>
      <dgm:t>
        <a:bodyPr/>
        <a:lstStyle/>
        <a:p>
          <a:r>
            <a:rPr lang="en-US" sz="2200" baseline="0" dirty="0"/>
            <a:t>But they still retain ownership and accountability</a:t>
          </a:r>
        </a:p>
      </dgm:t>
    </dgm:pt>
    <dgm:pt modelId="{5ACDF252-34A1-C342-AF1C-3FC878B91862}" type="parTrans" cxnId="{46668A8E-341E-3342-BD2B-397289CC1E89}">
      <dgm:prSet/>
      <dgm:spPr/>
      <dgm:t>
        <a:bodyPr/>
        <a:lstStyle/>
        <a:p>
          <a:endParaRPr lang="en-US"/>
        </a:p>
      </dgm:t>
    </dgm:pt>
    <dgm:pt modelId="{8FB87760-31F3-514C-9067-CE279EC00DDE}" type="sibTrans" cxnId="{46668A8E-341E-3342-BD2B-397289CC1E89}">
      <dgm:prSet/>
      <dgm:spPr/>
      <dgm:t>
        <a:bodyPr/>
        <a:lstStyle/>
        <a:p>
          <a:endParaRPr lang="en-US"/>
        </a:p>
      </dgm:t>
    </dgm:pt>
    <dgm:pt modelId="{A4221C70-728F-5543-AF26-5D23BD928BEA}" type="pres">
      <dgm:prSet presAssocID="{DABC3A7D-1FF5-1A48-B8DE-ACAE171C7975}" presName="linear" presStyleCnt="0">
        <dgm:presLayoutVars>
          <dgm:dir/>
          <dgm:animLvl val="lvl"/>
          <dgm:resizeHandles val="exact"/>
        </dgm:presLayoutVars>
      </dgm:prSet>
      <dgm:spPr/>
    </dgm:pt>
    <dgm:pt modelId="{F37B5D64-24ED-104C-B2EB-E61660890C4E}" type="pres">
      <dgm:prSet presAssocID="{2ADD8744-6250-734A-A1AD-C141460067AD}" presName="parentLin" presStyleCnt="0"/>
      <dgm:spPr/>
    </dgm:pt>
    <dgm:pt modelId="{99DDA92D-9FDB-E54C-952B-444C50467A47}" type="pres">
      <dgm:prSet presAssocID="{2ADD8744-6250-734A-A1AD-C141460067AD}" presName="parentLeftMargin" presStyleLbl="node1" presStyleIdx="0" presStyleCnt="3"/>
      <dgm:spPr/>
    </dgm:pt>
    <dgm:pt modelId="{D03006A5-7FBC-2F4D-A2FA-FFD06416C20F}" type="pres">
      <dgm:prSet presAssocID="{2ADD8744-6250-734A-A1AD-C141460067AD}" presName="parentText" presStyleLbl="node1" presStyleIdx="0" presStyleCnt="3" custScaleX="106342" custScaleY="169552">
        <dgm:presLayoutVars>
          <dgm:chMax val="0"/>
          <dgm:bulletEnabled val="1"/>
        </dgm:presLayoutVars>
      </dgm:prSet>
      <dgm:spPr/>
    </dgm:pt>
    <dgm:pt modelId="{2ADF8765-F3A1-7A4F-A1DC-80BB68EB0245}" type="pres">
      <dgm:prSet presAssocID="{2ADD8744-6250-734A-A1AD-C141460067AD}" presName="negativeSpace" presStyleCnt="0"/>
      <dgm:spPr/>
    </dgm:pt>
    <dgm:pt modelId="{3E4BA56F-33E2-9248-A3B1-AB1A9EB31435}" type="pres">
      <dgm:prSet presAssocID="{2ADD8744-6250-734A-A1AD-C141460067AD}" presName="childText" presStyleLbl="conFgAcc1" presStyleIdx="0" presStyleCnt="3" custScaleX="72964" custLinFactNeighborX="-1084" custLinFactNeighborY="9902">
        <dgm:presLayoutVars>
          <dgm:bulletEnabled val="1"/>
        </dgm:presLayoutVars>
      </dgm:prSet>
      <dgm:spPr/>
    </dgm:pt>
    <dgm:pt modelId="{669F4CA5-3DBF-AE46-91B8-5EE996B6765E}" type="pres">
      <dgm:prSet presAssocID="{670914B0-CA76-524D-B6BB-25AB8076383A}" presName="spaceBetweenRectangles" presStyleCnt="0"/>
      <dgm:spPr/>
    </dgm:pt>
    <dgm:pt modelId="{F7CCF251-AAE5-5446-926F-A1218FEC7B23}" type="pres">
      <dgm:prSet presAssocID="{2F785AF9-9105-B24A-AC8E-469FC0BFEC41}" presName="parentLin" presStyleCnt="0"/>
      <dgm:spPr/>
    </dgm:pt>
    <dgm:pt modelId="{DE6EE56D-9FC2-114A-978A-D96AA16C5508}" type="pres">
      <dgm:prSet presAssocID="{2F785AF9-9105-B24A-AC8E-469FC0BFEC41}" presName="parentLeftMargin" presStyleLbl="node1" presStyleIdx="0" presStyleCnt="3"/>
      <dgm:spPr/>
    </dgm:pt>
    <dgm:pt modelId="{6F04F8A7-CCBE-3848-89B8-3EFE447C3BFD}" type="pres">
      <dgm:prSet presAssocID="{2F785AF9-9105-B24A-AC8E-469FC0BFEC41}" presName="parentText" presStyleLbl="node1" presStyleIdx="1" presStyleCnt="3" custScaleX="105390" custScaleY="155292">
        <dgm:presLayoutVars>
          <dgm:chMax val="0"/>
          <dgm:bulletEnabled val="1"/>
        </dgm:presLayoutVars>
      </dgm:prSet>
      <dgm:spPr/>
    </dgm:pt>
    <dgm:pt modelId="{FDEAE9E3-F134-0D41-B9CE-C466161E68C4}" type="pres">
      <dgm:prSet presAssocID="{2F785AF9-9105-B24A-AC8E-469FC0BFEC41}" presName="negativeSpace" presStyleCnt="0"/>
      <dgm:spPr/>
    </dgm:pt>
    <dgm:pt modelId="{C052BE8D-6292-8E46-9D7D-E1F7F2718CC4}" type="pres">
      <dgm:prSet presAssocID="{2F785AF9-9105-B24A-AC8E-469FC0BFEC41}" presName="childText" presStyleLbl="conFgAcc1" presStyleIdx="1" presStyleCnt="3" custScaleX="72964">
        <dgm:presLayoutVars>
          <dgm:bulletEnabled val="1"/>
        </dgm:presLayoutVars>
      </dgm:prSet>
      <dgm:spPr/>
    </dgm:pt>
    <dgm:pt modelId="{51C717AA-842D-7F46-BD33-C0640BA1D0DB}" type="pres">
      <dgm:prSet presAssocID="{B788E61D-80CD-AA4A-AEF7-D38A5E70B039}" presName="spaceBetweenRectangles" presStyleCnt="0"/>
      <dgm:spPr/>
    </dgm:pt>
    <dgm:pt modelId="{C8A9F924-96DE-934D-BA25-6A014597F69E}" type="pres">
      <dgm:prSet presAssocID="{44743FED-4137-4A48-B819-42C763EE9740}" presName="parentLin" presStyleCnt="0"/>
      <dgm:spPr/>
    </dgm:pt>
    <dgm:pt modelId="{8E69C760-39F3-1347-B928-538ABCD238C3}" type="pres">
      <dgm:prSet presAssocID="{44743FED-4137-4A48-B819-42C763EE9740}" presName="parentLeftMargin" presStyleLbl="node1" presStyleIdx="1" presStyleCnt="3"/>
      <dgm:spPr/>
    </dgm:pt>
    <dgm:pt modelId="{2E0D6301-1FA1-624B-A0C7-87439E108FDB}" type="pres">
      <dgm:prSet presAssocID="{44743FED-4137-4A48-B819-42C763EE9740}" presName="parentText" presStyleLbl="node1" presStyleIdx="2" presStyleCnt="3" custScaleX="110507" custScaleY="150733">
        <dgm:presLayoutVars>
          <dgm:chMax val="0"/>
          <dgm:bulletEnabled val="1"/>
        </dgm:presLayoutVars>
      </dgm:prSet>
      <dgm:spPr/>
    </dgm:pt>
    <dgm:pt modelId="{9D987089-CFC8-5942-95FE-612F24A72151}" type="pres">
      <dgm:prSet presAssocID="{44743FED-4137-4A48-B819-42C763EE9740}" presName="negativeSpace" presStyleCnt="0"/>
      <dgm:spPr/>
    </dgm:pt>
    <dgm:pt modelId="{C1A68D0F-0C1D-814A-90EA-C680FEBD7D7C}" type="pres">
      <dgm:prSet presAssocID="{44743FED-4137-4A48-B819-42C763EE9740}" presName="childText" presStyleLbl="conFgAcc1" presStyleIdx="2" presStyleCnt="3" custScaleX="72964">
        <dgm:presLayoutVars>
          <dgm:bulletEnabled val="1"/>
        </dgm:presLayoutVars>
      </dgm:prSet>
      <dgm:spPr/>
    </dgm:pt>
  </dgm:ptLst>
  <dgm:cxnLst>
    <dgm:cxn modelId="{151A1102-8E8A-8941-8930-DB25C6147DDF}" type="presOf" srcId="{2ADD8744-6250-734A-A1AD-C141460067AD}" destId="{99DDA92D-9FDB-E54C-952B-444C50467A47}" srcOrd="0" destOrd="0" presId="urn:microsoft.com/office/officeart/2005/8/layout/list1"/>
    <dgm:cxn modelId="{695B1D04-53F5-4340-99EB-3D1433C0F8FA}" type="presOf" srcId="{44743FED-4137-4A48-B819-42C763EE9740}" destId="{2E0D6301-1FA1-624B-A0C7-87439E108FDB}" srcOrd="1" destOrd="0" presId="urn:microsoft.com/office/officeart/2005/8/layout/list1"/>
    <dgm:cxn modelId="{0C3C9907-E08A-0C45-9507-E1530B2AB498}" type="presOf" srcId="{2F785AF9-9105-B24A-AC8E-469FC0BFEC41}" destId="{DE6EE56D-9FC2-114A-978A-D96AA16C5508}" srcOrd="0" destOrd="0" presId="urn:microsoft.com/office/officeart/2005/8/layout/list1"/>
    <dgm:cxn modelId="{D1459C0A-EC72-554E-B652-C6E6D850FD7E}" type="presOf" srcId="{A9E2CCCC-7970-284A-8239-9C9F60FFAA33}" destId="{C052BE8D-6292-8E46-9D7D-E1F7F2718CC4}" srcOrd="0" destOrd="0" presId="urn:microsoft.com/office/officeart/2005/8/layout/list1"/>
    <dgm:cxn modelId="{028BF71E-4502-FB4B-9CE5-9A6367E47766}" type="presOf" srcId="{C0A01702-DC20-A14F-80C6-37C9D0D1294D}" destId="{3E4BA56F-33E2-9248-A3B1-AB1A9EB31435}" srcOrd="0" destOrd="0" presId="urn:microsoft.com/office/officeart/2005/8/layout/list1"/>
    <dgm:cxn modelId="{F0C3BC2C-3F07-E144-8011-DBCE1A3A4B1F}" type="presOf" srcId="{44743FED-4137-4A48-B819-42C763EE9740}" destId="{8E69C760-39F3-1347-B928-538ABCD238C3}" srcOrd="0" destOrd="0" presId="urn:microsoft.com/office/officeart/2005/8/layout/list1"/>
    <dgm:cxn modelId="{E5BB442E-E9ED-FD4D-87FD-3EF672A9893F}" srcId="{DABC3A7D-1FF5-1A48-B8DE-ACAE171C7975}" destId="{2F785AF9-9105-B24A-AC8E-469FC0BFEC41}" srcOrd="1" destOrd="0" parTransId="{2835AC84-A834-834F-8967-0ECA8BF17CE3}" sibTransId="{B788E61D-80CD-AA4A-AEF7-D38A5E70B039}"/>
    <dgm:cxn modelId="{87F5A930-7698-C54F-8DD9-8E9EAECC324B}" srcId="{2ADD8744-6250-734A-A1AD-C141460067AD}" destId="{C0A01702-DC20-A14F-80C6-37C9D0D1294D}" srcOrd="0" destOrd="0" parTransId="{02B643C7-7B2E-1A48-A9FA-9FB67159920D}" sibTransId="{9749A2CE-82B4-2A46-95D4-21BBDFC5875E}"/>
    <dgm:cxn modelId="{B62F2D39-D91D-7340-98A5-A84FF92E78C7}" type="presOf" srcId="{6AD8C39B-5259-CD4D-AA08-5D04CF9F6D77}" destId="{C1A68D0F-0C1D-814A-90EA-C680FEBD7D7C}" srcOrd="0" destOrd="0" presId="urn:microsoft.com/office/officeart/2005/8/layout/list1"/>
    <dgm:cxn modelId="{B077B43D-2504-8A47-99D7-33AA2EEB2A8D}" srcId="{DABC3A7D-1FF5-1A48-B8DE-ACAE171C7975}" destId="{2ADD8744-6250-734A-A1AD-C141460067AD}" srcOrd="0" destOrd="0" parTransId="{97055A0C-D77C-BB40-86EA-02E74C78A8B6}" sibTransId="{670914B0-CA76-524D-B6BB-25AB8076383A}"/>
    <dgm:cxn modelId="{3343685D-B504-864A-9D6C-AC32D356FA80}" type="presOf" srcId="{2ADD8744-6250-734A-A1AD-C141460067AD}" destId="{D03006A5-7FBC-2F4D-A2FA-FFD06416C20F}" srcOrd="1" destOrd="0" presId="urn:microsoft.com/office/officeart/2005/8/layout/list1"/>
    <dgm:cxn modelId="{219D3064-C69D-8B42-8BC0-B24047F46E83}" type="presOf" srcId="{DABC3A7D-1FF5-1A48-B8DE-ACAE171C7975}" destId="{A4221C70-728F-5543-AF26-5D23BD928BEA}" srcOrd="0" destOrd="0" presId="urn:microsoft.com/office/officeart/2005/8/layout/list1"/>
    <dgm:cxn modelId="{CFDC0667-F344-C74A-8C47-A13E8101A38D}" srcId="{DABC3A7D-1FF5-1A48-B8DE-ACAE171C7975}" destId="{44743FED-4137-4A48-B819-42C763EE9740}" srcOrd="2" destOrd="0" parTransId="{41B1DC65-4BC3-3C46-AE68-0171D2DBF756}" sibTransId="{3F64D4E8-CD0E-FD47-9820-32A8236E4A7F}"/>
    <dgm:cxn modelId="{B1485381-00EA-D54C-8B0A-71020DEC8B95}" type="presOf" srcId="{2F785AF9-9105-B24A-AC8E-469FC0BFEC41}" destId="{6F04F8A7-CCBE-3848-89B8-3EFE447C3BFD}" srcOrd="1" destOrd="0" presId="urn:microsoft.com/office/officeart/2005/8/layout/list1"/>
    <dgm:cxn modelId="{7977408A-E71A-434C-A70B-85CBA2DE26EF}" type="presOf" srcId="{A00FC98F-83F6-1E4C-A343-61C09651A590}" destId="{C052BE8D-6292-8E46-9D7D-E1F7F2718CC4}" srcOrd="0" destOrd="1" presId="urn:microsoft.com/office/officeart/2005/8/layout/list1"/>
    <dgm:cxn modelId="{1613598D-C01D-9E44-B665-3DEF195AB717}" srcId="{2F785AF9-9105-B24A-AC8E-469FC0BFEC41}" destId="{A9E2CCCC-7970-284A-8239-9C9F60FFAA33}" srcOrd="0" destOrd="0" parTransId="{A4294B74-29E2-5F40-A4A2-78B513BFA333}" sibTransId="{087014EF-BF7B-D745-97C1-711C603C976E}"/>
    <dgm:cxn modelId="{46668A8E-341E-3342-BD2B-397289CC1E89}" srcId="{44743FED-4137-4A48-B819-42C763EE9740}" destId="{6AD8C39B-5259-CD4D-AA08-5D04CF9F6D77}" srcOrd="0" destOrd="0" parTransId="{5ACDF252-34A1-C342-AF1C-3FC878B91862}" sibTransId="{8FB87760-31F3-514C-9067-CE279EC00DDE}"/>
    <dgm:cxn modelId="{50D6D7DD-45CD-9244-A50E-DDCDB8A9E45C}" srcId="{2F785AF9-9105-B24A-AC8E-469FC0BFEC41}" destId="{A00FC98F-83F6-1E4C-A343-61C09651A590}" srcOrd="1" destOrd="0" parTransId="{7EBAF5BD-1459-F045-B5CE-D0567F71EEBB}" sibTransId="{EE8BE93B-A9C0-5F4B-BAED-F8E7C5C8F29B}"/>
    <dgm:cxn modelId="{E9C96A14-8A62-0246-81BA-C15B163CD4B5}" type="presParOf" srcId="{A4221C70-728F-5543-AF26-5D23BD928BEA}" destId="{F37B5D64-24ED-104C-B2EB-E61660890C4E}" srcOrd="0" destOrd="0" presId="urn:microsoft.com/office/officeart/2005/8/layout/list1"/>
    <dgm:cxn modelId="{DA4DCF36-909A-374B-B2BC-62584FD0D5C9}" type="presParOf" srcId="{F37B5D64-24ED-104C-B2EB-E61660890C4E}" destId="{99DDA92D-9FDB-E54C-952B-444C50467A47}" srcOrd="0" destOrd="0" presId="urn:microsoft.com/office/officeart/2005/8/layout/list1"/>
    <dgm:cxn modelId="{788DE658-80C0-094B-B02D-B2BD1B88A80B}" type="presParOf" srcId="{F37B5D64-24ED-104C-B2EB-E61660890C4E}" destId="{D03006A5-7FBC-2F4D-A2FA-FFD06416C20F}" srcOrd="1" destOrd="0" presId="urn:microsoft.com/office/officeart/2005/8/layout/list1"/>
    <dgm:cxn modelId="{0D128ECA-E43A-A243-AF7D-8F2FA2B53056}" type="presParOf" srcId="{A4221C70-728F-5543-AF26-5D23BD928BEA}" destId="{2ADF8765-F3A1-7A4F-A1DC-80BB68EB0245}" srcOrd="1" destOrd="0" presId="urn:microsoft.com/office/officeart/2005/8/layout/list1"/>
    <dgm:cxn modelId="{5B7ABB07-735F-4542-B93A-0547EA34BB66}" type="presParOf" srcId="{A4221C70-728F-5543-AF26-5D23BD928BEA}" destId="{3E4BA56F-33E2-9248-A3B1-AB1A9EB31435}" srcOrd="2" destOrd="0" presId="urn:microsoft.com/office/officeart/2005/8/layout/list1"/>
    <dgm:cxn modelId="{2432782C-6EF7-F74F-B2E9-196AB43ECBA2}" type="presParOf" srcId="{A4221C70-728F-5543-AF26-5D23BD928BEA}" destId="{669F4CA5-3DBF-AE46-91B8-5EE996B6765E}" srcOrd="3" destOrd="0" presId="urn:microsoft.com/office/officeart/2005/8/layout/list1"/>
    <dgm:cxn modelId="{54416090-D3AE-0547-95D1-7CD328818EDA}" type="presParOf" srcId="{A4221C70-728F-5543-AF26-5D23BD928BEA}" destId="{F7CCF251-AAE5-5446-926F-A1218FEC7B23}" srcOrd="4" destOrd="0" presId="urn:microsoft.com/office/officeart/2005/8/layout/list1"/>
    <dgm:cxn modelId="{139D2727-D968-BD4F-85B0-B3C602D41D1A}" type="presParOf" srcId="{F7CCF251-AAE5-5446-926F-A1218FEC7B23}" destId="{DE6EE56D-9FC2-114A-978A-D96AA16C5508}" srcOrd="0" destOrd="0" presId="urn:microsoft.com/office/officeart/2005/8/layout/list1"/>
    <dgm:cxn modelId="{13AE1639-BB43-0D41-9188-D5870FE6BB1F}" type="presParOf" srcId="{F7CCF251-AAE5-5446-926F-A1218FEC7B23}" destId="{6F04F8A7-CCBE-3848-89B8-3EFE447C3BFD}" srcOrd="1" destOrd="0" presId="urn:microsoft.com/office/officeart/2005/8/layout/list1"/>
    <dgm:cxn modelId="{E37B4A70-280A-EF4C-90B4-05358582CFA4}" type="presParOf" srcId="{A4221C70-728F-5543-AF26-5D23BD928BEA}" destId="{FDEAE9E3-F134-0D41-B9CE-C466161E68C4}" srcOrd="5" destOrd="0" presId="urn:microsoft.com/office/officeart/2005/8/layout/list1"/>
    <dgm:cxn modelId="{BE600B93-338D-BA45-B400-05481730B9D5}" type="presParOf" srcId="{A4221C70-728F-5543-AF26-5D23BD928BEA}" destId="{C052BE8D-6292-8E46-9D7D-E1F7F2718CC4}" srcOrd="6" destOrd="0" presId="urn:microsoft.com/office/officeart/2005/8/layout/list1"/>
    <dgm:cxn modelId="{0B924B9F-EEEB-9442-AFC9-2814CFB50868}" type="presParOf" srcId="{A4221C70-728F-5543-AF26-5D23BD928BEA}" destId="{51C717AA-842D-7F46-BD33-C0640BA1D0DB}" srcOrd="7" destOrd="0" presId="urn:microsoft.com/office/officeart/2005/8/layout/list1"/>
    <dgm:cxn modelId="{0E1C1849-2B5C-EF41-A466-D108A2DA3687}" type="presParOf" srcId="{A4221C70-728F-5543-AF26-5D23BD928BEA}" destId="{C8A9F924-96DE-934D-BA25-6A014597F69E}" srcOrd="8" destOrd="0" presId="urn:microsoft.com/office/officeart/2005/8/layout/list1"/>
    <dgm:cxn modelId="{2DE778C9-8F3D-374C-A2DB-81BD88A1C0C1}" type="presParOf" srcId="{C8A9F924-96DE-934D-BA25-6A014597F69E}" destId="{8E69C760-39F3-1347-B928-538ABCD238C3}" srcOrd="0" destOrd="0" presId="urn:microsoft.com/office/officeart/2005/8/layout/list1"/>
    <dgm:cxn modelId="{5334FDCA-F038-3643-B038-368CED438BA3}" type="presParOf" srcId="{C8A9F924-96DE-934D-BA25-6A014597F69E}" destId="{2E0D6301-1FA1-624B-A0C7-87439E108FDB}" srcOrd="1" destOrd="0" presId="urn:microsoft.com/office/officeart/2005/8/layout/list1"/>
    <dgm:cxn modelId="{4735B454-A328-6844-950E-188A81CC3C36}" type="presParOf" srcId="{A4221C70-728F-5543-AF26-5D23BD928BEA}" destId="{9D987089-CFC8-5942-95FE-612F24A72151}" srcOrd="9" destOrd="0" presId="urn:microsoft.com/office/officeart/2005/8/layout/list1"/>
    <dgm:cxn modelId="{379ED47C-2D2B-8842-9C8C-E109925DD511}" type="presParOf" srcId="{A4221C70-728F-5543-AF26-5D23BD928BEA}" destId="{C1A68D0F-0C1D-814A-90EA-C680FEBD7D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725F9D-5F96-4A70-A430-FABE392071DC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6E2CB97-1AF9-4D6F-B5DF-BC8E8C43643F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At least enough to meet legal obligations</a:t>
          </a:r>
        </a:p>
      </dgm:t>
    </dgm:pt>
    <dgm:pt modelId="{99647EBE-E10A-4475-AD2C-DD63EF16728D}" type="parTrans" cxnId="{92F7B543-5C75-4117-A897-6DDC5EDAA239}">
      <dgm:prSet/>
      <dgm:spPr/>
      <dgm:t>
        <a:bodyPr/>
        <a:lstStyle/>
        <a:p>
          <a:endParaRPr lang="en-US"/>
        </a:p>
      </dgm:t>
    </dgm:pt>
    <dgm:pt modelId="{81843A25-A045-438B-962A-809626149A44}" type="sibTrans" cxnId="{92F7B543-5C75-4117-A897-6DDC5EDAA239}">
      <dgm:prSet/>
      <dgm:spPr/>
      <dgm:t>
        <a:bodyPr/>
        <a:lstStyle/>
        <a:p>
          <a:endParaRPr lang="en-US"/>
        </a:p>
      </dgm:t>
    </dgm:pt>
    <dgm:pt modelId="{6F426976-F7C8-4B57-8B1F-CBC473B7D28E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As much as doesn’t affect business operations</a:t>
          </a:r>
        </a:p>
      </dgm:t>
    </dgm:pt>
    <dgm:pt modelId="{1E31E966-D23E-41E9-8380-F89F18414F9B}" type="parTrans" cxnId="{BA5095E4-FD10-42EB-8536-EEBF4BB2A84A}">
      <dgm:prSet/>
      <dgm:spPr/>
      <dgm:t>
        <a:bodyPr/>
        <a:lstStyle/>
        <a:p>
          <a:endParaRPr lang="en-US"/>
        </a:p>
      </dgm:t>
    </dgm:pt>
    <dgm:pt modelId="{4E4C3A9A-7AA5-4FCE-B39E-75CE4259A60C}" type="sibTrans" cxnId="{BA5095E4-FD10-42EB-8536-EEBF4BB2A84A}">
      <dgm:prSet/>
      <dgm:spPr/>
      <dgm:t>
        <a:bodyPr/>
        <a:lstStyle/>
        <a:p>
          <a:endParaRPr lang="en-US"/>
        </a:p>
      </dgm:t>
    </dgm:pt>
    <dgm:pt modelId="{9576387D-476E-4FDF-8E16-B0827CF0488F}">
      <dgm:prSet/>
      <dgm:spPr/>
      <dgm:t>
        <a:bodyPr/>
        <a:lstStyle/>
        <a:p>
          <a:pPr>
            <a:defRPr cap="all"/>
          </a:pPr>
          <a:r>
            <a:rPr lang="en-US" cap="none" baseline="0" dirty="0"/>
            <a:t>As much as you can afford</a:t>
          </a:r>
        </a:p>
      </dgm:t>
    </dgm:pt>
    <dgm:pt modelId="{92F6427B-614E-4B0F-BDC4-93CBEAD0616A}" type="parTrans" cxnId="{4F1EEDF5-D6E1-49A2-910B-C2236D449550}">
      <dgm:prSet/>
      <dgm:spPr/>
      <dgm:t>
        <a:bodyPr/>
        <a:lstStyle/>
        <a:p>
          <a:endParaRPr lang="en-US"/>
        </a:p>
      </dgm:t>
    </dgm:pt>
    <dgm:pt modelId="{C60996A3-BA19-4D7E-9EA3-43C8F86CEC3B}" type="sibTrans" cxnId="{4F1EEDF5-D6E1-49A2-910B-C2236D449550}">
      <dgm:prSet/>
      <dgm:spPr/>
      <dgm:t>
        <a:bodyPr/>
        <a:lstStyle/>
        <a:p>
          <a:endParaRPr lang="en-US"/>
        </a:p>
      </dgm:t>
    </dgm:pt>
    <dgm:pt modelId="{96D2FFFA-8BC4-4C55-9560-A297C9DD966C}" type="pres">
      <dgm:prSet presAssocID="{2D725F9D-5F96-4A70-A430-FABE392071DC}" presName="root" presStyleCnt="0">
        <dgm:presLayoutVars>
          <dgm:dir/>
          <dgm:resizeHandles val="exact"/>
        </dgm:presLayoutVars>
      </dgm:prSet>
      <dgm:spPr/>
    </dgm:pt>
    <dgm:pt modelId="{AF749483-32AF-4FD3-BDC8-C5D820872BD6}" type="pres">
      <dgm:prSet presAssocID="{A6E2CB97-1AF9-4D6F-B5DF-BC8E8C43643F}" presName="compNode" presStyleCnt="0"/>
      <dgm:spPr/>
    </dgm:pt>
    <dgm:pt modelId="{266521EE-13DA-4EC6-BFCE-BDCFEBFB4591}" type="pres">
      <dgm:prSet presAssocID="{A6E2CB97-1AF9-4D6F-B5DF-BC8E8C43643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D757028-DE0C-4A08-8838-13A896F49620}" type="pres">
      <dgm:prSet presAssocID="{A6E2CB97-1AF9-4D6F-B5DF-BC8E8C4364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66EFF16-FC35-4B8F-8F1C-B37A433A0815}" type="pres">
      <dgm:prSet presAssocID="{A6E2CB97-1AF9-4D6F-B5DF-BC8E8C43643F}" presName="spaceRect" presStyleCnt="0"/>
      <dgm:spPr/>
    </dgm:pt>
    <dgm:pt modelId="{2836D0FC-4DA9-4CEB-A47C-8E988F26D5CF}" type="pres">
      <dgm:prSet presAssocID="{A6E2CB97-1AF9-4D6F-B5DF-BC8E8C43643F}" presName="textRect" presStyleLbl="revTx" presStyleIdx="0" presStyleCnt="3">
        <dgm:presLayoutVars>
          <dgm:chMax val="1"/>
          <dgm:chPref val="1"/>
        </dgm:presLayoutVars>
      </dgm:prSet>
      <dgm:spPr/>
    </dgm:pt>
    <dgm:pt modelId="{F72B9BDC-7F8B-4D07-89DC-ED34AB10A4C8}" type="pres">
      <dgm:prSet presAssocID="{81843A25-A045-438B-962A-809626149A44}" presName="sibTrans" presStyleCnt="0"/>
      <dgm:spPr/>
    </dgm:pt>
    <dgm:pt modelId="{F7C9D684-4DDA-4962-B697-6A2D903DCFF0}" type="pres">
      <dgm:prSet presAssocID="{6F426976-F7C8-4B57-8B1F-CBC473B7D28E}" presName="compNode" presStyleCnt="0"/>
      <dgm:spPr/>
    </dgm:pt>
    <dgm:pt modelId="{EAFBAB05-5B7A-42CA-BCE4-915CB7AF2EF6}" type="pres">
      <dgm:prSet presAssocID="{6F426976-F7C8-4B57-8B1F-CBC473B7D28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465167C-AD42-4F62-935C-B43492E27816}" type="pres">
      <dgm:prSet presAssocID="{6F426976-F7C8-4B57-8B1F-CBC473B7D2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A02E93A-3CCE-44F2-A6E7-98CBA9725D9C}" type="pres">
      <dgm:prSet presAssocID="{6F426976-F7C8-4B57-8B1F-CBC473B7D28E}" presName="spaceRect" presStyleCnt="0"/>
      <dgm:spPr/>
    </dgm:pt>
    <dgm:pt modelId="{21DE75B6-DF56-4FB4-A958-4BEC5485F367}" type="pres">
      <dgm:prSet presAssocID="{6F426976-F7C8-4B57-8B1F-CBC473B7D28E}" presName="textRect" presStyleLbl="revTx" presStyleIdx="1" presStyleCnt="3">
        <dgm:presLayoutVars>
          <dgm:chMax val="1"/>
          <dgm:chPref val="1"/>
        </dgm:presLayoutVars>
      </dgm:prSet>
      <dgm:spPr/>
    </dgm:pt>
    <dgm:pt modelId="{CD44D9D8-4CC8-4A3C-A930-1D9BDAEF6989}" type="pres">
      <dgm:prSet presAssocID="{4E4C3A9A-7AA5-4FCE-B39E-75CE4259A60C}" presName="sibTrans" presStyleCnt="0"/>
      <dgm:spPr/>
    </dgm:pt>
    <dgm:pt modelId="{81FB5566-7033-4ED8-8350-8B13EA157248}" type="pres">
      <dgm:prSet presAssocID="{9576387D-476E-4FDF-8E16-B0827CF0488F}" presName="compNode" presStyleCnt="0"/>
      <dgm:spPr/>
    </dgm:pt>
    <dgm:pt modelId="{387397BF-E036-471B-A86B-7C50AC70DA1F}" type="pres">
      <dgm:prSet presAssocID="{9576387D-476E-4FDF-8E16-B0827CF0488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0FAF111-5421-431D-9184-592980CD5DF1}" type="pres">
      <dgm:prSet presAssocID="{9576387D-476E-4FDF-8E16-B0827CF048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EC96AD9-AF1A-4A31-8442-D8842558F4FF}" type="pres">
      <dgm:prSet presAssocID="{9576387D-476E-4FDF-8E16-B0827CF0488F}" presName="spaceRect" presStyleCnt="0"/>
      <dgm:spPr/>
    </dgm:pt>
    <dgm:pt modelId="{0388A31F-04EF-488D-9BB0-E2569846FD54}" type="pres">
      <dgm:prSet presAssocID="{9576387D-476E-4FDF-8E16-B0827CF048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2C0E440-9D2B-424B-A504-3112651069B8}" type="presOf" srcId="{A6E2CB97-1AF9-4D6F-B5DF-BC8E8C43643F}" destId="{2836D0FC-4DA9-4CEB-A47C-8E988F26D5CF}" srcOrd="0" destOrd="0" presId="urn:microsoft.com/office/officeart/2018/5/layout/IconLeafLabelList"/>
    <dgm:cxn modelId="{92F7B543-5C75-4117-A897-6DDC5EDAA239}" srcId="{2D725F9D-5F96-4A70-A430-FABE392071DC}" destId="{A6E2CB97-1AF9-4D6F-B5DF-BC8E8C43643F}" srcOrd="0" destOrd="0" parTransId="{99647EBE-E10A-4475-AD2C-DD63EF16728D}" sibTransId="{81843A25-A045-438B-962A-809626149A44}"/>
    <dgm:cxn modelId="{1D61148C-F50E-4651-B8AA-F816EF149846}" type="presOf" srcId="{2D725F9D-5F96-4A70-A430-FABE392071DC}" destId="{96D2FFFA-8BC4-4C55-9560-A297C9DD966C}" srcOrd="0" destOrd="0" presId="urn:microsoft.com/office/officeart/2018/5/layout/IconLeafLabelList"/>
    <dgm:cxn modelId="{031698DE-494E-4DC6-94FB-C61292DC698F}" type="presOf" srcId="{6F426976-F7C8-4B57-8B1F-CBC473B7D28E}" destId="{21DE75B6-DF56-4FB4-A958-4BEC5485F367}" srcOrd="0" destOrd="0" presId="urn:microsoft.com/office/officeart/2018/5/layout/IconLeafLabelList"/>
    <dgm:cxn modelId="{BA5095E4-FD10-42EB-8536-EEBF4BB2A84A}" srcId="{2D725F9D-5F96-4A70-A430-FABE392071DC}" destId="{6F426976-F7C8-4B57-8B1F-CBC473B7D28E}" srcOrd="1" destOrd="0" parTransId="{1E31E966-D23E-41E9-8380-F89F18414F9B}" sibTransId="{4E4C3A9A-7AA5-4FCE-B39E-75CE4259A60C}"/>
    <dgm:cxn modelId="{64E29AF0-2826-4FB0-95C7-16425DC5DC9E}" type="presOf" srcId="{9576387D-476E-4FDF-8E16-B0827CF0488F}" destId="{0388A31F-04EF-488D-9BB0-E2569846FD54}" srcOrd="0" destOrd="0" presId="urn:microsoft.com/office/officeart/2018/5/layout/IconLeafLabelList"/>
    <dgm:cxn modelId="{4F1EEDF5-D6E1-49A2-910B-C2236D449550}" srcId="{2D725F9D-5F96-4A70-A430-FABE392071DC}" destId="{9576387D-476E-4FDF-8E16-B0827CF0488F}" srcOrd="2" destOrd="0" parTransId="{92F6427B-614E-4B0F-BDC4-93CBEAD0616A}" sibTransId="{C60996A3-BA19-4D7E-9EA3-43C8F86CEC3B}"/>
    <dgm:cxn modelId="{C2631EFA-DC2D-4CA0-BACC-C17DF05EDE17}" type="presParOf" srcId="{96D2FFFA-8BC4-4C55-9560-A297C9DD966C}" destId="{AF749483-32AF-4FD3-BDC8-C5D820872BD6}" srcOrd="0" destOrd="0" presId="urn:microsoft.com/office/officeart/2018/5/layout/IconLeafLabelList"/>
    <dgm:cxn modelId="{F941D522-54C5-48CE-AA47-34BCA91182AC}" type="presParOf" srcId="{AF749483-32AF-4FD3-BDC8-C5D820872BD6}" destId="{266521EE-13DA-4EC6-BFCE-BDCFEBFB4591}" srcOrd="0" destOrd="0" presId="urn:microsoft.com/office/officeart/2018/5/layout/IconLeafLabelList"/>
    <dgm:cxn modelId="{7A5A0119-B065-4C9A-A601-34CE5F569C61}" type="presParOf" srcId="{AF749483-32AF-4FD3-BDC8-C5D820872BD6}" destId="{2D757028-DE0C-4A08-8838-13A896F49620}" srcOrd="1" destOrd="0" presId="urn:microsoft.com/office/officeart/2018/5/layout/IconLeafLabelList"/>
    <dgm:cxn modelId="{076656AE-58F6-402D-8E59-AC899DC7342C}" type="presParOf" srcId="{AF749483-32AF-4FD3-BDC8-C5D820872BD6}" destId="{066EFF16-FC35-4B8F-8F1C-B37A433A0815}" srcOrd="2" destOrd="0" presId="urn:microsoft.com/office/officeart/2018/5/layout/IconLeafLabelList"/>
    <dgm:cxn modelId="{6057E9EC-919B-40DD-8D69-DCC0661C50E0}" type="presParOf" srcId="{AF749483-32AF-4FD3-BDC8-C5D820872BD6}" destId="{2836D0FC-4DA9-4CEB-A47C-8E988F26D5CF}" srcOrd="3" destOrd="0" presId="urn:microsoft.com/office/officeart/2018/5/layout/IconLeafLabelList"/>
    <dgm:cxn modelId="{339E48BC-9C81-4D7E-AD62-8E039EB540AC}" type="presParOf" srcId="{96D2FFFA-8BC4-4C55-9560-A297C9DD966C}" destId="{F72B9BDC-7F8B-4D07-89DC-ED34AB10A4C8}" srcOrd="1" destOrd="0" presId="urn:microsoft.com/office/officeart/2018/5/layout/IconLeafLabelList"/>
    <dgm:cxn modelId="{E082BA73-7B14-4C4F-8CE7-7720BBE82723}" type="presParOf" srcId="{96D2FFFA-8BC4-4C55-9560-A297C9DD966C}" destId="{F7C9D684-4DDA-4962-B697-6A2D903DCFF0}" srcOrd="2" destOrd="0" presId="urn:microsoft.com/office/officeart/2018/5/layout/IconLeafLabelList"/>
    <dgm:cxn modelId="{C2C76D5D-72F9-466B-B3FB-C076AC5A512B}" type="presParOf" srcId="{F7C9D684-4DDA-4962-B697-6A2D903DCFF0}" destId="{EAFBAB05-5B7A-42CA-BCE4-915CB7AF2EF6}" srcOrd="0" destOrd="0" presId="urn:microsoft.com/office/officeart/2018/5/layout/IconLeafLabelList"/>
    <dgm:cxn modelId="{1F93C0FA-E18E-43B6-B9F2-62BBFD195DA9}" type="presParOf" srcId="{F7C9D684-4DDA-4962-B697-6A2D903DCFF0}" destId="{9465167C-AD42-4F62-935C-B43492E27816}" srcOrd="1" destOrd="0" presId="urn:microsoft.com/office/officeart/2018/5/layout/IconLeafLabelList"/>
    <dgm:cxn modelId="{19BA048F-58A5-4752-98F1-22AD2B74C418}" type="presParOf" srcId="{F7C9D684-4DDA-4962-B697-6A2D903DCFF0}" destId="{2A02E93A-3CCE-44F2-A6E7-98CBA9725D9C}" srcOrd="2" destOrd="0" presId="urn:microsoft.com/office/officeart/2018/5/layout/IconLeafLabelList"/>
    <dgm:cxn modelId="{8950B5F4-C9C9-4439-85B1-4C1DC69B9B69}" type="presParOf" srcId="{F7C9D684-4DDA-4962-B697-6A2D903DCFF0}" destId="{21DE75B6-DF56-4FB4-A958-4BEC5485F367}" srcOrd="3" destOrd="0" presId="urn:microsoft.com/office/officeart/2018/5/layout/IconLeafLabelList"/>
    <dgm:cxn modelId="{2FBD190C-DB2F-4509-A36B-B41D53E6AF57}" type="presParOf" srcId="{96D2FFFA-8BC4-4C55-9560-A297C9DD966C}" destId="{CD44D9D8-4CC8-4A3C-A930-1D9BDAEF6989}" srcOrd="3" destOrd="0" presId="urn:microsoft.com/office/officeart/2018/5/layout/IconLeafLabelList"/>
    <dgm:cxn modelId="{4A8DEBE3-DAEC-4C61-AEA4-4356A3511F17}" type="presParOf" srcId="{96D2FFFA-8BC4-4C55-9560-A297C9DD966C}" destId="{81FB5566-7033-4ED8-8350-8B13EA157248}" srcOrd="4" destOrd="0" presId="urn:microsoft.com/office/officeart/2018/5/layout/IconLeafLabelList"/>
    <dgm:cxn modelId="{DB80CDE3-6A4C-4341-B766-6A99F03DAA35}" type="presParOf" srcId="{81FB5566-7033-4ED8-8350-8B13EA157248}" destId="{387397BF-E036-471B-A86B-7C50AC70DA1F}" srcOrd="0" destOrd="0" presId="urn:microsoft.com/office/officeart/2018/5/layout/IconLeafLabelList"/>
    <dgm:cxn modelId="{0FD9418D-D7AA-499D-8FD4-39EFDC6E5995}" type="presParOf" srcId="{81FB5566-7033-4ED8-8350-8B13EA157248}" destId="{10FAF111-5421-431D-9184-592980CD5DF1}" srcOrd="1" destOrd="0" presId="urn:microsoft.com/office/officeart/2018/5/layout/IconLeafLabelList"/>
    <dgm:cxn modelId="{E81AFDB9-7086-4811-9615-6E8094EA7290}" type="presParOf" srcId="{81FB5566-7033-4ED8-8350-8B13EA157248}" destId="{9EC96AD9-AF1A-4A31-8442-D8842558F4FF}" srcOrd="2" destOrd="0" presId="urn:microsoft.com/office/officeart/2018/5/layout/IconLeafLabelList"/>
    <dgm:cxn modelId="{6448CF46-5B84-4A12-87B6-CED0939EAE25}" type="presParOf" srcId="{81FB5566-7033-4ED8-8350-8B13EA157248}" destId="{0388A31F-04EF-488D-9BB0-E2569846FD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6DBD35-AFCC-A54C-883A-5EFCA90D7276}" type="doc">
      <dgm:prSet loTypeId="urn:microsoft.com/office/officeart/2005/8/layout/vList4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535BD0-501A-A94F-B3DC-00AF26DCAA01}">
      <dgm:prSet/>
      <dgm:spPr/>
      <dgm:t>
        <a:bodyPr/>
        <a:lstStyle/>
        <a:p>
          <a:pPr algn="ctr"/>
          <a:r>
            <a:rPr lang="en-US"/>
            <a:t>Software</a:t>
          </a:r>
          <a:endParaRPr lang="en-GB"/>
        </a:p>
      </dgm:t>
    </dgm:pt>
    <dgm:pt modelId="{C171AFF0-3BEB-A74E-A2AD-0E278A61AFC1}" type="parTrans" cxnId="{2C1B1D57-3226-C046-89F9-2E0C7814AED1}">
      <dgm:prSet/>
      <dgm:spPr/>
      <dgm:t>
        <a:bodyPr/>
        <a:lstStyle/>
        <a:p>
          <a:pPr algn="ctr"/>
          <a:endParaRPr lang="en-US"/>
        </a:p>
      </dgm:t>
    </dgm:pt>
    <dgm:pt modelId="{886F89D1-DF97-6040-8236-DDFDC067F9B3}" type="sibTrans" cxnId="{2C1B1D57-3226-C046-89F9-2E0C7814AED1}">
      <dgm:prSet/>
      <dgm:spPr/>
      <dgm:t>
        <a:bodyPr/>
        <a:lstStyle/>
        <a:p>
          <a:pPr algn="ctr"/>
          <a:endParaRPr lang="en-US"/>
        </a:p>
      </dgm:t>
    </dgm:pt>
    <dgm:pt modelId="{DFC90C19-2524-8A4C-B43B-7A32D296FBE3}">
      <dgm:prSet/>
      <dgm:spPr/>
      <dgm:t>
        <a:bodyPr/>
        <a:lstStyle/>
        <a:p>
          <a:pPr algn="ctr"/>
          <a:r>
            <a:rPr lang="en-US" dirty="0"/>
            <a:t>Hardware/Cloud Resource</a:t>
          </a:r>
          <a:endParaRPr lang="en-GB" dirty="0"/>
        </a:p>
      </dgm:t>
    </dgm:pt>
    <dgm:pt modelId="{49F684AB-00E4-2248-BCDE-E355A3F29DC6}" type="parTrans" cxnId="{0F0C4D69-4321-6E48-8C60-90A177376706}">
      <dgm:prSet/>
      <dgm:spPr/>
      <dgm:t>
        <a:bodyPr/>
        <a:lstStyle/>
        <a:p>
          <a:pPr algn="ctr"/>
          <a:endParaRPr lang="en-US"/>
        </a:p>
      </dgm:t>
    </dgm:pt>
    <dgm:pt modelId="{6E89C51C-07CF-6A4A-8EC9-DE257CE48AAE}" type="sibTrans" cxnId="{0F0C4D69-4321-6E48-8C60-90A177376706}">
      <dgm:prSet/>
      <dgm:spPr/>
      <dgm:t>
        <a:bodyPr/>
        <a:lstStyle/>
        <a:p>
          <a:pPr algn="ctr"/>
          <a:endParaRPr lang="en-US"/>
        </a:p>
      </dgm:t>
    </dgm:pt>
    <dgm:pt modelId="{892523F1-B169-6141-8E58-43B1B2A9DA3F}">
      <dgm:prSet/>
      <dgm:spPr/>
      <dgm:t>
        <a:bodyPr/>
        <a:lstStyle/>
        <a:p>
          <a:pPr algn="ctr"/>
          <a:r>
            <a:rPr lang="en-US"/>
            <a:t>Skilled professionals</a:t>
          </a:r>
          <a:endParaRPr lang="en-GB"/>
        </a:p>
      </dgm:t>
    </dgm:pt>
    <dgm:pt modelId="{AA0DB3B6-2C59-0E41-92F9-514A20F32D99}" type="parTrans" cxnId="{A878FAAF-0802-FE4B-8102-C2E95E31C6CD}">
      <dgm:prSet/>
      <dgm:spPr/>
      <dgm:t>
        <a:bodyPr/>
        <a:lstStyle/>
        <a:p>
          <a:pPr algn="ctr"/>
          <a:endParaRPr lang="en-US"/>
        </a:p>
      </dgm:t>
    </dgm:pt>
    <dgm:pt modelId="{D7CB3CFA-829E-FB4D-AD4C-94AF059750E0}" type="sibTrans" cxnId="{A878FAAF-0802-FE4B-8102-C2E95E31C6CD}">
      <dgm:prSet/>
      <dgm:spPr/>
      <dgm:t>
        <a:bodyPr/>
        <a:lstStyle/>
        <a:p>
          <a:pPr algn="ctr"/>
          <a:endParaRPr lang="en-US"/>
        </a:p>
      </dgm:t>
    </dgm:pt>
    <dgm:pt modelId="{B0A48A93-B79D-8146-8E9D-ECE5A0119DAA}">
      <dgm:prSet/>
      <dgm:spPr/>
      <dgm:t>
        <a:bodyPr/>
        <a:lstStyle/>
        <a:p>
          <a:pPr algn="ctr"/>
          <a:r>
            <a:rPr lang="en-US"/>
            <a:t>Training</a:t>
          </a:r>
          <a:endParaRPr lang="en-GB"/>
        </a:p>
      </dgm:t>
    </dgm:pt>
    <dgm:pt modelId="{49248450-9146-BA45-A3CC-B733D9C36D9A}" type="parTrans" cxnId="{316A6162-1FFA-FF4F-8028-827DDBA31E4A}">
      <dgm:prSet/>
      <dgm:spPr/>
      <dgm:t>
        <a:bodyPr/>
        <a:lstStyle/>
        <a:p>
          <a:pPr algn="ctr"/>
          <a:endParaRPr lang="en-US"/>
        </a:p>
      </dgm:t>
    </dgm:pt>
    <dgm:pt modelId="{D90DA5D6-481B-5947-ADB3-83E18CF45E90}" type="sibTrans" cxnId="{316A6162-1FFA-FF4F-8028-827DDBA31E4A}">
      <dgm:prSet/>
      <dgm:spPr/>
      <dgm:t>
        <a:bodyPr/>
        <a:lstStyle/>
        <a:p>
          <a:pPr algn="ctr"/>
          <a:endParaRPr lang="en-US"/>
        </a:p>
      </dgm:t>
    </dgm:pt>
    <dgm:pt modelId="{84D02768-0305-1A41-A3E7-CDE3B014C89B}">
      <dgm:prSet/>
      <dgm:spPr/>
      <dgm:t>
        <a:bodyPr/>
        <a:lstStyle/>
        <a:p>
          <a:pPr algn="ctr"/>
          <a:r>
            <a:rPr lang="en-US"/>
            <a:t>Auditing</a:t>
          </a:r>
          <a:endParaRPr lang="en-GB"/>
        </a:p>
      </dgm:t>
    </dgm:pt>
    <dgm:pt modelId="{E2B4F986-1288-624E-81E5-5ABC2B3824CC}" type="parTrans" cxnId="{A0E1FBE3-8D94-124C-8D94-1F0B01369AD5}">
      <dgm:prSet/>
      <dgm:spPr/>
      <dgm:t>
        <a:bodyPr/>
        <a:lstStyle/>
        <a:p>
          <a:pPr algn="ctr"/>
          <a:endParaRPr lang="en-US"/>
        </a:p>
      </dgm:t>
    </dgm:pt>
    <dgm:pt modelId="{40A24DBB-E2EE-1F43-A796-C034B4CDCC1D}" type="sibTrans" cxnId="{A0E1FBE3-8D94-124C-8D94-1F0B01369AD5}">
      <dgm:prSet/>
      <dgm:spPr/>
      <dgm:t>
        <a:bodyPr/>
        <a:lstStyle/>
        <a:p>
          <a:pPr algn="ctr"/>
          <a:endParaRPr lang="en-US"/>
        </a:p>
      </dgm:t>
    </dgm:pt>
    <dgm:pt modelId="{C2071375-7415-B549-AD65-AD153BCFACCE}">
      <dgm:prSet/>
      <dgm:spPr/>
      <dgm:t>
        <a:bodyPr/>
        <a:lstStyle/>
        <a:p>
          <a:pPr algn="ctr"/>
          <a:r>
            <a:rPr lang="en-US"/>
            <a:t>Certification for standards/regulation</a:t>
          </a:r>
          <a:endParaRPr lang="en-GB"/>
        </a:p>
      </dgm:t>
    </dgm:pt>
    <dgm:pt modelId="{CCE25D4A-F3C4-834D-A349-AF9DF2300E22}" type="parTrans" cxnId="{DFAF1D0F-266B-2E4F-AB76-C47063D3CDFA}">
      <dgm:prSet/>
      <dgm:spPr/>
      <dgm:t>
        <a:bodyPr/>
        <a:lstStyle/>
        <a:p>
          <a:pPr algn="ctr"/>
          <a:endParaRPr lang="en-US"/>
        </a:p>
      </dgm:t>
    </dgm:pt>
    <dgm:pt modelId="{5B2CE5A2-73CA-AD49-84CF-0E70B3C42E71}" type="sibTrans" cxnId="{DFAF1D0F-266B-2E4F-AB76-C47063D3CDFA}">
      <dgm:prSet/>
      <dgm:spPr/>
      <dgm:t>
        <a:bodyPr/>
        <a:lstStyle/>
        <a:p>
          <a:pPr algn="ctr"/>
          <a:endParaRPr lang="en-US"/>
        </a:p>
      </dgm:t>
    </dgm:pt>
    <dgm:pt modelId="{D22144E1-856C-9B4C-8426-6D8B42CB62E7}" type="pres">
      <dgm:prSet presAssocID="{176DBD35-AFCC-A54C-883A-5EFCA90D7276}" presName="linear" presStyleCnt="0">
        <dgm:presLayoutVars>
          <dgm:dir/>
          <dgm:resizeHandles val="exact"/>
        </dgm:presLayoutVars>
      </dgm:prSet>
      <dgm:spPr/>
    </dgm:pt>
    <dgm:pt modelId="{7737BF31-71C2-B348-815D-9C210B785FF4}" type="pres">
      <dgm:prSet presAssocID="{86535BD0-501A-A94F-B3DC-00AF26DCAA01}" presName="comp" presStyleCnt="0"/>
      <dgm:spPr/>
    </dgm:pt>
    <dgm:pt modelId="{A53AF161-502C-7B46-A018-C9A54012232A}" type="pres">
      <dgm:prSet presAssocID="{86535BD0-501A-A94F-B3DC-00AF26DCAA01}" presName="box" presStyleLbl="node1" presStyleIdx="0" presStyleCnt="6"/>
      <dgm:spPr/>
    </dgm:pt>
    <dgm:pt modelId="{6CAC80AE-8FF6-2840-8105-E29A2090067F}" type="pres">
      <dgm:prSet presAssocID="{86535BD0-501A-A94F-B3DC-00AF26DCAA01}" presName="img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t="-80000" b="-80000"/>
          </a:stretch>
        </a:blipFill>
      </dgm:spPr>
    </dgm:pt>
    <dgm:pt modelId="{B493B1B6-BF53-A74B-9BCA-A5509EFDAE05}" type="pres">
      <dgm:prSet presAssocID="{86535BD0-501A-A94F-B3DC-00AF26DCAA01}" presName="text" presStyleLbl="node1" presStyleIdx="0" presStyleCnt="6">
        <dgm:presLayoutVars>
          <dgm:bulletEnabled val="1"/>
        </dgm:presLayoutVars>
      </dgm:prSet>
      <dgm:spPr/>
    </dgm:pt>
    <dgm:pt modelId="{49A88B24-34C0-BF4D-BC7D-F9E0CBD56880}" type="pres">
      <dgm:prSet presAssocID="{886F89D1-DF97-6040-8236-DDFDC067F9B3}" presName="spacer" presStyleCnt="0"/>
      <dgm:spPr/>
    </dgm:pt>
    <dgm:pt modelId="{0BDF9375-14B0-794A-8776-F1B0B1D5D0C6}" type="pres">
      <dgm:prSet presAssocID="{DFC90C19-2524-8A4C-B43B-7A32D296FBE3}" presName="comp" presStyleCnt="0"/>
      <dgm:spPr/>
    </dgm:pt>
    <dgm:pt modelId="{4076C1E4-1674-8040-96BF-5EFEB157DECF}" type="pres">
      <dgm:prSet presAssocID="{DFC90C19-2524-8A4C-B43B-7A32D296FBE3}" presName="box" presStyleLbl="node1" presStyleIdx="1" presStyleCnt="6"/>
      <dgm:spPr/>
    </dgm:pt>
    <dgm:pt modelId="{A1003837-68C1-AB41-BB50-9874061B1EA3}" type="pres">
      <dgm:prSet presAssocID="{DFC90C19-2524-8A4C-B43B-7A32D296FBE3}" presName="img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t="-80000" b="-80000"/>
          </a:stretch>
        </a:blipFill>
      </dgm:spPr>
    </dgm:pt>
    <dgm:pt modelId="{231EB024-56D8-8948-B7FB-F0B3A8E89F9F}" type="pres">
      <dgm:prSet presAssocID="{DFC90C19-2524-8A4C-B43B-7A32D296FBE3}" presName="text" presStyleLbl="node1" presStyleIdx="1" presStyleCnt="6">
        <dgm:presLayoutVars>
          <dgm:bulletEnabled val="1"/>
        </dgm:presLayoutVars>
      </dgm:prSet>
      <dgm:spPr/>
    </dgm:pt>
    <dgm:pt modelId="{D3A4C17F-768A-8340-9C23-89CFB0648A4A}" type="pres">
      <dgm:prSet presAssocID="{6E89C51C-07CF-6A4A-8EC9-DE257CE48AAE}" presName="spacer" presStyleCnt="0"/>
      <dgm:spPr/>
    </dgm:pt>
    <dgm:pt modelId="{3711BE42-2BAA-9042-BF50-114116BEA148}" type="pres">
      <dgm:prSet presAssocID="{892523F1-B169-6141-8E58-43B1B2A9DA3F}" presName="comp" presStyleCnt="0"/>
      <dgm:spPr/>
    </dgm:pt>
    <dgm:pt modelId="{D6F1A080-4AF4-A34E-8D9A-0D0172C6B358}" type="pres">
      <dgm:prSet presAssocID="{892523F1-B169-6141-8E58-43B1B2A9DA3F}" presName="box" presStyleLbl="node1" presStyleIdx="2" presStyleCnt="6"/>
      <dgm:spPr/>
    </dgm:pt>
    <dgm:pt modelId="{A00CEA73-B264-DA44-885B-EEDD8C0EBC79}" type="pres">
      <dgm:prSet presAssocID="{892523F1-B169-6141-8E58-43B1B2A9DA3F}" presName="img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7000" b="-107000"/>
          </a:stretch>
        </a:blipFill>
      </dgm:spPr>
    </dgm:pt>
    <dgm:pt modelId="{14A2F6A3-4D73-214D-A39E-AE5C28D78A53}" type="pres">
      <dgm:prSet presAssocID="{892523F1-B169-6141-8E58-43B1B2A9DA3F}" presName="text" presStyleLbl="node1" presStyleIdx="2" presStyleCnt="6">
        <dgm:presLayoutVars>
          <dgm:bulletEnabled val="1"/>
        </dgm:presLayoutVars>
      </dgm:prSet>
      <dgm:spPr/>
    </dgm:pt>
    <dgm:pt modelId="{71642EC0-3316-734E-83E3-7F6E5389C424}" type="pres">
      <dgm:prSet presAssocID="{D7CB3CFA-829E-FB4D-AD4C-94AF059750E0}" presName="spacer" presStyleCnt="0"/>
      <dgm:spPr/>
    </dgm:pt>
    <dgm:pt modelId="{65541EB4-126E-E349-BAE7-F023573CCEFF}" type="pres">
      <dgm:prSet presAssocID="{B0A48A93-B79D-8146-8E9D-ECE5A0119DAA}" presName="comp" presStyleCnt="0"/>
      <dgm:spPr/>
    </dgm:pt>
    <dgm:pt modelId="{D8181F2A-7ED1-CB40-B0B0-EF43D5117402}" type="pres">
      <dgm:prSet presAssocID="{B0A48A93-B79D-8146-8E9D-ECE5A0119DAA}" presName="box" presStyleLbl="node1" presStyleIdx="3" presStyleCnt="6"/>
      <dgm:spPr/>
    </dgm:pt>
    <dgm:pt modelId="{A758320B-27DF-744A-AECE-3FB96EA31D29}" type="pres">
      <dgm:prSet presAssocID="{B0A48A93-B79D-8146-8E9D-ECE5A0119DAA}" presName="img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  <dgm:pt modelId="{7B3CFC61-13FC-B64C-BFF0-B2D4ECA045ED}" type="pres">
      <dgm:prSet presAssocID="{B0A48A93-B79D-8146-8E9D-ECE5A0119DAA}" presName="text" presStyleLbl="node1" presStyleIdx="3" presStyleCnt="6">
        <dgm:presLayoutVars>
          <dgm:bulletEnabled val="1"/>
        </dgm:presLayoutVars>
      </dgm:prSet>
      <dgm:spPr/>
    </dgm:pt>
    <dgm:pt modelId="{99D0499B-F18F-2F42-AB8B-84E733AC81F7}" type="pres">
      <dgm:prSet presAssocID="{D90DA5D6-481B-5947-ADB3-83E18CF45E90}" presName="spacer" presStyleCnt="0"/>
      <dgm:spPr/>
    </dgm:pt>
    <dgm:pt modelId="{C2B7B0CC-079C-EE4E-B1DC-738DD528DF24}" type="pres">
      <dgm:prSet presAssocID="{84D02768-0305-1A41-A3E7-CDE3B014C89B}" presName="comp" presStyleCnt="0"/>
      <dgm:spPr/>
    </dgm:pt>
    <dgm:pt modelId="{C1223B00-D268-C64F-9E19-1AA2CDF2CD08}" type="pres">
      <dgm:prSet presAssocID="{84D02768-0305-1A41-A3E7-CDE3B014C89B}" presName="box" presStyleLbl="node1" presStyleIdx="4" presStyleCnt="6"/>
      <dgm:spPr/>
    </dgm:pt>
    <dgm:pt modelId="{55FB7EC5-DE6A-7B48-BF7F-A858FBF863DA}" type="pres">
      <dgm:prSet presAssocID="{84D02768-0305-1A41-A3E7-CDE3B014C89B}" presName="img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7A1BA8A1-22E6-4240-ABB0-34A182610472}" type="pres">
      <dgm:prSet presAssocID="{84D02768-0305-1A41-A3E7-CDE3B014C89B}" presName="text" presStyleLbl="node1" presStyleIdx="4" presStyleCnt="6">
        <dgm:presLayoutVars>
          <dgm:bulletEnabled val="1"/>
        </dgm:presLayoutVars>
      </dgm:prSet>
      <dgm:spPr/>
    </dgm:pt>
    <dgm:pt modelId="{8255FF92-F256-DF48-87E3-515778AD2F90}" type="pres">
      <dgm:prSet presAssocID="{40A24DBB-E2EE-1F43-A796-C034B4CDCC1D}" presName="spacer" presStyleCnt="0"/>
      <dgm:spPr/>
    </dgm:pt>
    <dgm:pt modelId="{E8DB4CB8-60ED-904F-931A-473CCEFD48FB}" type="pres">
      <dgm:prSet presAssocID="{C2071375-7415-B549-AD65-AD153BCFACCE}" presName="comp" presStyleCnt="0"/>
      <dgm:spPr/>
    </dgm:pt>
    <dgm:pt modelId="{04A54628-2C4B-B045-B40F-2E9529E17D08}" type="pres">
      <dgm:prSet presAssocID="{C2071375-7415-B549-AD65-AD153BCFACCE}" presName="box" presStyleLbl="node1" presStyleIdx="5" presStyleCnt="6"/>
      <dgm:spPr/>
    </dgm:pt>
    <dgm:pt modelId="{1459A978-8D00-AA4B-9DD3-914655EBD493}" type="pres">
      <dgm:prSet presAssocID="{C2071375-7415-B549-AD65-AD153BCFACCE}" presName="img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86BEAB81-AF3E-E14B-BC3A-8520492C90D6}" type="pres">
      <dgm:prSet presAssocID="{C2071375-7415-B549-AD65-AD153BCFACCE}" presName="text" presStyleLbl="node1" presStyleIdx="5" presStyleCnt="6">
        <dgm:presLayoutVars>
          <dgm:bulletEnabled val="1"/>
        </dgm:presLayoutVars>
      </dgm:prSet>
      <dgm:spPr/>
    </dgm:pt>
  </dgm:ptLst>
  <dgm:cxnLst>
    <dgm:cxn modelId="{9DC8D204-C517-F543-85A2-2E3F4616DBD6}" type="presOf" srcId="{DFC90C19-2524-8A4C-B43B-7A32D296FBE3}" destId="{231EB024-56D8-8948-B7FB-F0B3A8E89F9F}" srcOrd="1" destOrd="0" presId="urn:microsoft.com/office/officeart/2005/8/layout/vList4"/>
    <dgm:cxn modelId="{DFAF1D0F-266B-2E4F-AB76-C47063D3CDFA}" srcId="{176DBD35-AFCC-A54C-883A-5EFCA90D7276}" destId="{C2071375-7415-B549-AD65-AD153BCFACCE}" srcOrd="5" destOrd="0" parTransId="{CCE25D4A-F3C4-834D-A349-AF9DF2300E22}" sibTransId="{5B2CE5A2-73CA-AD49-84CF-0E70B3C42E71}"/>
    <dgm:cxn modelId="{CA3DF821-4641-684C-9F73-8B6267CFA460}" type="presOf" srcId="{84D02768-0305-1A41-A3E7-CDE3B014C89B}" destId="{7A1BA8A1-22E6-4240-ABB0-34A182610472}" srcOrd="1" destOrd="0" presId="urn:microsoft.com/office/officeart/2005/8/layout/vList4"/>
    <dgm:cxn modelId="{E608764F-E060-5046-9508-1D6E38D31BB6}" type="presOf" srcId="{DFC90C19-2524-8A4C-B43B-7A32D296FBE3}" destId="{4076C1E4-1674-8040-96BF-5EFEB157DECF}" srcOrd="0" destOrd="0" presId="urn:microsoft.com/office/officeart/2005/8/layout/vList4"/>
    <dgm:cxn modelId="{2C1B1D57-3226-C046-89F9-2E0C7814AED1}" srcId="{176DBD35-AFCC-A54C-883A-5EFCA90D7276}" destId="{86535BD0-501A-A94F-B3DC-00AF26DCAA01}" srcOrd="0" destOrd="0" parTransId="{C171AFF0-3BEB-A74E-A2AD-0E278A61AFC1}" sibTransId="{886F89D1-DF97-6040-8236-DDFDC067F9B3}"/>
    <dgm:cxn modelId="{316A6162-1FFA-FF4F-8028-827DDBA31E4A}" srcId="{176DBD35-AFCC-A54C-883A-5EFCA90D7276}" destId="{B0A48A93-B79D-8146-8E9D-ECE5A0119DAA}" srcOrd="3" destOrd="0" parTransId="{49248450-9146-BA45-A3CC-B733D9C36D9A}" sibTransId="{D90DA5D6-481B-5947-ADB3-83E18CF45E90}"/>
    <dgm:cxn modelId="{0F0C4D69-4321-6E48-8C60-90A177376706}" srcId="{176DBD35-AFCC-A54C-883A-5EFCA90D7276}" destId="{DFC90C19-2524-8A4C-B43B-7A32D296FBE3}" srcOrd="1" destOrd="0" parTransId="{49F684AB-00E4-2248-BCDE-E355A3F29DC6}" sibTransId="{6E89C51C-07CF-6A4A-8EC9-DE257CE48AAE}"/>
    <dgm:cxn modelId="{9339BF6E-F4FC-8B45-AD39-67A170D18E17}" type="presOf" srcId="{86535BD0-501A-A94F-B3DC-00AF26DCAA01}" destId="{B493B1B6-BF53-A74B-9BCA-A5509EFDAE05}" srcOrd="1" destOrd="0" presId="urn:microsoft.com/office/officeart/2005/8/layout/vList4"/>
    <dgm:cxn modelId="{1993C774-2E1A-AC47-AE1C-C24EB0808C0F}" type="presOf" srcId="{B0A48A93-B79D-8146-8E9D-ECE5A0119DAA}" destId="{7B3CFC61-13FC-B64C-BFF0-B2D4ECA045ED}" srcOrd="1" destOrd="0" presId="urn:microsoft.com/office/officeart/2005/8/layout/vList4"/>
    <dgm:cxn modelId="{8FEC2E80-2F3A-7441-BEEE-C2C953678824}" type="presOf" srcId="{86535BD0-501A-A94F-B3DC-00AF26DCAA01}" destId="{A53AF161-502C-7B46-A018-C9A54012232A}" srcOrd="0" destOrd="0" presId="urn:microsoft.com/office/officeart/2005/8/layout/vList4"/>
    <dgm:cxn modelId="{E377DA85-2E44-3A46-8395-6439A92161D5}" type="presOf" srcId="{892523F1-B169-6141-8E58-43B1B2A9DA3F}" destId="{14A2F6A3-4D73-214D-A39E-AE5C28D78A53}" srcOrd="1" destOrd="0" presId="urn:microsoft.com/office/officeart/2005/8/layout/vList4"/>
    <dgm:cxn modelId="{E029AF8C-E973-0F47-AFA1-975E6BDB5A2E}" type="presOf" srcId="{C2071375-7415-B549-AD65-AD153BCFACCE}" destId="{04A54628-2C4B-B045-B40F-2E9529E17D08}" srcOrd="0" destOrd="0" presId="urn:microsoft.com/office/officeart/2005/8/layout/vList4"/>
    <dgm:cxn modelId="{4ABDE494-959E-ED4F-A270-1B1E98DBBE77}" type="presOf" srcId="{892523F1-B169-6141-8E58-43B1B2A9DA3F}" destId="{D6F1A080-4AF4-A34E-8D9A-0D0172C6B358}" srcOrd="0" destOrd="0" presId="urn:microsoft.com/office/officeart/2005/8/layout/vList4"/>
    <dgm:cxn modelId="{A9A1ED95-5B1C-E643-BA35-126E6D4AF954}" type="presOf" srcId="{C2071375-7415-B549-AD65-AD153BCFACCE}" destId="{86BEAB81-AF3E-E14B-BC3A-8520492C90D6}" srcOrd="1" destOrd="0" presId="urn:microsoft.com/office/officeart/2005/8/layout/vList4"/>
    <dgm:cxn modelId="{84FF0CA9-79E2-9A49-B594-D6EDAD5DBF8B}" type="presOf" srcId="{84D02768-0305-1A41-A3E7-CDE3B014C89B}" destId="{C1223B00-D268-C64F-9E19-1AA2CDF2CD08}" srcOrd="0" destOrd="0" presId="urn:microsoft.com/office/officeart/2005/8/layout/vList4"/>
    <dgm:cxn modelId="{A878FAAF-0802-FE4B-8102-C2E95E31C6CD}" srcId="{176DBD35-AFCC-A54C-883A-5EFCA90D7276}" destId="{892523F1-B169-6141-8E58-43B1B2A9DA3F}" srcOrd="2" destOrd="0" parTransId="{AA0DB3B6-2C59-0E41-92F9-514A20F32D99}" sibTransId="{D7CB3CFA-829E-FB4D-AD4C-94AF059750E0}"/>
    <dgm:cxn modelId="{A0E1FBE3-8D94-124C-8D94-1F0B01369AD5}" srcId="{176DBD35-AFCC-A54C-883A-5EFCA90D7276}" destId="{84D02768-0305-1A41-A3E7-CDE3B014C89B}" srcOrd="4" destOrd="0" parTransId="{E2B4F986-1288-624E-81E5-5ABC2B3824CC}" sibTransId="{40A24DBB-E2EE-1F43-A796-C034B4CDCC1D}"/>
    <dgm:cxn modelId="{43152AEF-9767-504B-946A-2D6FF2D5DBC5}" type="presOf" srcId="{B0A48A93-B79D-8146-8E9D-ECE5A0119DAA}" destId="{D8181F2A-7ED1-CB40-B0B0-EF43D5117402}" srcOrd="0" destOrd="0" presId="urn:microsoft.com/office/officeart/2005/8/layout/vList4"/>
    <dgm:cxn modelId="{9C6A5BF5-133B-AC40-B5DF-A6DA9EBEF69A}" type="presOf" srcId="{176DBD35-AFCC-A54C-883A-5EFCA90D7276}" destId="{D22144E1-856C-9B4C-8426-6D8B42CB62E7}" srcOrd="0" destOrd="0" presId="urn:microsoft.com/office/officeart/2005/8/layout/vList4"/>
    <dgm:cxn modelId="{8C714673-D053-2C45-9242-F85F5F81D8FC}" type="presParOf" srcId="{D22144E1-856C-9B4C-8426-6D8B42CB62E7}" destId="{7737BF31-71C2-B348-815D-9C210B785FF4}" srcOrd="0" destOrd="0" presId="urn:microsoft.com/office/officeart/2005/8/layout/vList4"/>
    <dgm:cxn modelId="{B4C7CA89-0FD2-FB44-BF68-311D854E3C07}" type="presParOf" srcId="{7737BF31-71C2-B348-815D-9C210B785FF4}" destId="{A53AF161-502C-7B46-A018-C9A54012232A}" srcOrd="0" destOrd="0" presId="urn:microsoft.com/office/officeart/2005/8/layout/vList4"/>
    <dgm:cxn modelId="{43BEF825-C7F7-954B-8877-10D46925609B}" type="presParOf" srcId="{7737BF31-71C2-B348-815D-9C210B785FF4}" destId="{6CAC80AE-8FF6-2840-8105-E29A2090067F}" srcOrd="1" destOrd="0" presId="urn:microsoft.com/office/officeart/2005/8/layout/vList4"/>
    <dgm:cxn modelId="{BE658F32-DFBD-FD41-B8F4-E97109F492F6}" type="presParOf" srcId="{7737BF31-71C2-B348-815D-9C210B785FF4}" destId="{B493B1B6-BF53-A74B-9BCA-A5509EFDAE05}" srcOrd="2" destOrd="0" presId="urn:microsoft.com/office/officeart/2005/8/layout/vList4"/>
    <dgm:cxn modelId="{0405A2FD-4DE3-9F4C-A1F0-1D4F1E6C3874}" type="presParOf" srcId="{D22144E1-856C-9B4C-8426-6D8B42CB62E7}" destId="{49A88B24-34C0-BF4D-BC7D-F9E0CBD56880}" srcOrd="1" destOrd="0" presId="urn:microsoft.com/office/officeart/2005/8/layout/vList4"/>
    <dgm:cxn modelId="{B0C932DC-2C9B-0548-B007-9B4FC0BD4CF2}" type="presParOf" srcId="{D22144E1-856C-9B4C-8426-6D8B42CB62E7}" destId="{0BDF9375-14B0-794A-8776-F1B0B1D5D0C6}" srcOrd="2" destOrd="0" presId="urn:microsoft.com/office/officeart/2005/8/layout/vList4"/>
    <dgm:cxn modelId="{581B6D01-2673-C441-88C7-0DFCC9226B4C}" type="presParOf" srcId="{0BDF9375-14B0-794A-8776-F1B0B1D5D0C6}" destId="{4076C1E4-1674-8040-96BF-5EFEB157DECF}" srcOrd="0" destOrd="0" presId="urn:microsoft.com/office/officeart/2005/8/layout/vList4"/>
    <dgm:cxn modelId="{8931FDED-1F56-A44B-95DD-51152894CBFD}" type="presParOf" srcId="{0BDF9375-14B0-794A-8776-F1B0B1D5D0C6}" destId="{A1003837-68C1-AB41-BB50-9874061B1EA3}" srcOrd="1" destOrd="0" presId="urn:microsoft.com/office/officeart/2005/8/layout/vList4"/>
    <dgm:cxn modelId="{97426B4F-BDE6-664C-A212-8915925F2DF5}" type="presParOf" srcId="{0BDF9375-14B0-794A-8776-F1B0B1D5D0C6}" destId="{231EB024-56D8-8948-B7FB-F0B3A8E89F9F}" srcOrd="2" destOrd="0" presId="urn:microsoft.com/office/officeart/2005/8/layout/vList4"/>
    <dgm:cxn modelId="{E2BDF2F6-6E00-D444-9D94-D8ABF9B47D26}" type="presParOf" srcId="{D22144E1-856C-9B4C-8426-6D8B42CB62E7}" destId="{D3A4C17F-768A-8340-9C23-89CFB0648A4A}" srcOrd="3" destOrd="0" presId="urn:microsoft.com/office/officeart/2005/8/layout/vList4"/>
    <dgm:cxn modelId="{18A36118-AA80-4C4F-AA79-72A202582868}" type="presParOf" srcId="{D22144E1-856C-9B4C-8426-6D8B42CB62E7}" destId="{3711BE42-2BAA-9042-BF50-114116BEA148}" srcOrd="4" destOrd="0" presId="urn:microsoft.com/office/officeart/2005/8/layout/vList4"/>
    <dgm:cxn modelId="{C62D7C81-24BD-2D4C-B36B-8EED1CB1FEDC}" type="presParOf" srcId="{3711BE42-2BAA-9042-BF50-114116BEA148}" destId="{D6F1A080-4AF4-A34E-8D9A-0D0172C6B358}" srcOrd="0" destOrd="0" presId="urn:microsoft.com/office/officeart/2005/8/layout/vList4"/>
    <dgm:cxn modelId="{5042BA4A-C8BA-194A-A304-252D7D9CB800}" type="presParOf" srcId="{3711BE42-2BAA-9042-BF50-114116BEA148}" destId="{A00CEA73-B264-DA44-885B-EEDD8C0EBC79}" srcOrd="1" destOrd="0" presId="urn:microsoft.com/office/officeart/2005/8/layout/vList4"/>
    <dgm:cxn modelId="{52BCD498-2A19-6449-B5A2-68CD81886494}" type="presParOf" srcId="{3711BE42-2BAA-9042-BF50-114116BEA148}" destId="{14A2F6A3-4D73-214D-A39E-AE5C28D78A53}" srcOrd="2" destOrd="0" presId="urn:microsoft.com/office/officeart/2005/8/layout/vList4"/>
    <dgm:cxn modelId="{948D23EA-D5FE-634F-B795-40C924D27651}" type="presParOf" srcId="{D22144E1-856C-9B4C-8426-6D8B42CB62E7}" destId="{71642EC0-3316-734E-83E3-7F6E5389C424}" srcOrd="5" destOrd="0" presId="urn:microsoft.com/office/officeart/2005/8/layout/vList4"/>
    <dgm:cxn modelId="{42A592E4-3328-294B-A0F8-02008C598D9E}" type="presParOf" srcId="{D22144E1-856C-9B4C-8426-6D8B42CB62E7}" destId="{65541EB4-126E-E349-BAE7-F023573CCEFF}" srcOrd="6" destOrd="0" presId="urn:microsoft.com/office/officeart/2005/8/layout/vList4"/>
    <dgm:cxn modelId="{9E103B1E-8116-FD4D-A782-60BA46E9355F}" type="presParOf" srcId="{65541EB4-126E-E349-BAE7-F023573CCEFF}" destId="{D8181F2A-7ED1-CB40-B0B0-EF43D5117402}" srcOrd="0" destOrd="0" presId="urn:microsoft.com/office/officeart/2005/8/layout/vList4"/>
    <dgm:cxn modelId="{E303B1C8-985A-D44F-89D3-008A7C419D8C}" type="presParOf" srcId="{65541EB4-126E-E349-BAE7-F023573CCEFF}" destId="{A758320B-27DF-744A-AECE-3FB96EA31D29}" srcOrd="1" destOrd="0" presId="urn:microsoft.com/office/officeart/2005/8/layout/vList4"/>
    <dgm:cxn modelId="{1DDB414A-333D-B94B-A94C-CD79DDA39131}" type="presParOf" srcId="{65541EB4-126E-E349-BAE7-F023573CCEFF}" destId="{7B3CFC61-13FC-B64C-BFF0-B2D4ECA045ED}" srcOrd="2" destOrd="0" presId="urn:microsoft.com/office/officeart/2005/8/layout/vList4"/>
    <dgm:cxn modelId="{078DCA6E-C5CE-4D40-B707-30CB12B68189}" type="presParOf" srcId="{D22144E1-856C-9B4C-8426-6D8B42CB62E7}" destId="{99D0499B-F18F-2F42-AB8B-84E733AC81F7}" srcOrd="7" destOrd="0" presId="urn:microsoft.com/office/officeart/2005/8/layout/vList4"/>
    <dgm:cxn modelId="{9FD9A026-4A2D-FC4A-8B19-E926B6EB963B}" type="presParOf" srcId="{D22144E1-856C-9B4C-8426-6D8B42CB62E7}" destId="{C2B7B0CC-079C-EE4E-B1DC-738DD528DF24}" srcOrd="8" destOrd="0" presId="urn:microsoft.com/office/officeart/2005/8/layout/vList4"/>
    <dgm:cxn modelId="{827EA9C4-7161-494F-AAF8-4A9FB82EE032}" type="presParOf" srcId="{C2B7B0CC-079C-EE4E-B1DC-738DD528DF24}" destId="{C1223B00-D268-C64F-9E19-1AA2CDF2CD08}" srcOrd="0" destOrd="0" presId="urn:microsoft.com/office/officeart/2005/8/layout/vList4"/>
    <dgm:cxn modelId="{AD8C0582-4C4E-8A4D-83D7-8E476208AC8C}" type="presParOf" srcId="{C2B7B0CC-079C-EE4E-B1DC-738DD528DF24}" destId="{55FB7EC5-DE6A-7B48-BF7F-A858FBF863DA}" srcOrd="1" destOrd="0" presId="urn:microsoft.com/office/officeart/2005/8/layout/vList4"/>
    <dgm:cxn modelId="{9667CF12-B4F3-F24D-BCAF-EB3934A1F626}" type="presParOf" srcId="{C2B7B0CC-079C-EE4E-B1DC-738DD528DF24}" destId="{7A1BA8A1-22E6-4240-ABB0-34A182610472}" srcOrd="2" destOrd="0" presId="urn:microsoft.com/office/officeart/2005/8/layout/vList4"/>
    <dgm:cxn modelId="{44019CFF-FA2C-BE44-B163-570779F6C733}" type="presParOf" srcId="{D22144E1-856C-9B4C-8426-6D8B42CB62E7}" destId="{8255FF92-F256-DF48-87E3-515778AD2F90}" srcOrd="9" destOrd="0" presId="urn:microsoft.com/office/officeart/2005/8/layout/vList4"/>
    <dgm:cxn modelId="{0F5DA125-8C0F-D54D-98A2-C21AF3E811AD}" type="presParOf" srcId="{D22144E1-856C-9B4C-8426-6D8B42CB62E7}" destId="{E8DB4CB8-60ED-904F-931A-473CCEFD48FB}" srcOrd="10" destOrd="0" presId="urn:microsoft.com/office/officeart/2005/8/layout/vList4"/>
    <dgm:cxn modelId="{CC0A118D-7F75-C640-8567-AE0195D096B8}" type="presParOf" srcId="{E8DB4CB8-60ED-904F-931A-473CCEFD48FB}" destId="{04A54628-2C4B-B045-B40F-2E9529E17D08}" srcOrd="0" destOrd="0" presId="urn:microsoft.com/office/officeart/2005/8/layout/vList4"/>
    <dgm:cxn modelId="{0033316D-36F0-FF43-9EB4-803408E654B4}" type="presParOf" srcId="{E8DB4CB8-60ED-904F-931A-473CCEFD48FB}" destId="{1459A978-8D00-AA4B-9DD3-914655EBD493}" srcOrd="1" destOrd="0" presId="urn:microsoft.com/office/officeart/2005/8/layout/vList4"/>
    <dgm:cxn modelId="{91C8C53B-F0B3-F14C-8BA0-217A7C6E067A}" type="presParOf" srcId="{E8DB4CB8-60ED-904F-931A-473CCEFD48FB}" destId="{86BEAB81-AF3E-E14B-BC3A-8520492C90D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E43CB-F045-4C4C-9F9D-A04546BF41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B00B62-E72E-E44F-B18E-91D21A56385A}">
      <dgm:prSet/>
      <dgm:spPr/>
      <dgm:t>
        <a:bodyPr/>
        <a:lstStyle/>
        <a:p>
          <a:r>
            <a:rPr lang="en-US"/>
            <a:t>Breach of confidentiality</a:t>
          </a:r>
          <a:endParaRPr lang="en-GB"/>
        </a:p>
      </dgm:t>
    </dgm:pt>
    <dgm:pt modelId="{911ACC24-29F6-484C-821C-6E19FB0580EE}" type="parTrans" cxnId="{966C85FF-C2C0-4547-846A-1EF9A8EBD105}">
      <dgm:prSet/>
      <dgm:spPr/>
      <dgm:t>
        <a:bodyPr/>
        <a:lstStyle/>
        <a:p>
          <a:endParaRPr lang="en-US"/>
        </a:p>
      </dgm:t>
    </dgm:pt>
    <dgm:pt modelId="{98EA5F41-407B-C148-A055-5810FB64D207}" type="sibTrans" cxnId="{966C85FF-C2C0-4547-846A-1EF9A8EBD105}">
      <dgm:prSet/>
      <dgm:spPr/>
      <dgm:t>
        <a:bodyPr/>
        <a:lstStyle/>
        <a:p>
          <a:endParaRPr lang="en-US"/>
        </a:p>
      </dgm:t>
    </dgm:pt>
    <dgm:pt modelId="{37CFFCDE-F32E-3B44-970B-ED08DCAFE29B}">
      <dgm:prSet/>
      <dgm:spPr/>
      <dgm:t>
        <a:bodyPr/>
        <a:lstStyle/>
        <a:p>
          <a:r>
            <a:rPr lang="en-US" dirty="0"/>
            <a:t>Reputational risk</a:t>
          </a:r>
          <a:endParaRPr lang="en-GB" dirty="0"/>
        </a:p>
      </dgm:t>
    </dgm:pt>
    <dgm:pt modelId="{B8B07937-32A5-B145-BB37-82A5C6E62E3B}" type="parTrans" cxnId="{28FBBC78-61F2-8442-9028-B9BCB826C52F}">
      <dgm:prSet/>
      <dgm:spPr/>
      <dgm:t>
        <a:bodyPr/>
        <a:lstStyle/>
        <a:p>
          <a:endParaRPr lang="en-US"/>
        </a:p>
      </dgm:t>
    </dgm:pt>
    <dgm:pt modelId="{CC170377-BE53-E74D-978F-CCB3EEA91545}" type="sibTrans" cxnId="{28FBBC78-61F2-8442-9028-B9BCB826C52F}">
      <dgm:prSet/>
      <dgm:spPr/>
      <dgm:t>
        <a:bodyPr/>
        <a:lstStyle/>
        <a:p>
          <a:endParaRPr lang="en-US"/>
        </a:p>
      </dgm:t>
    </dgm:pt>
    <dgm:pt modelId="{7AA138C2-0223-0D4F-835F-B65CB20791E0}">
      <dgm:prSet/>
      <dgm:spPr/>
      <dgm:t>
        <a:bodyPr/>
        <a:lstStyle/>
        <a:p>
          <a:r>
            <a:rPr lang="en-US"/>
            <a:t>Noone’s trusting Ashely Madison these days</a:t>
          </a:r>
          <a:endParaRPr lang="en-GB"/>
        </a:p>
      </dgm:t>
    </dgm:pt>
    <dgm:pt modelId="{018F6DB8-8EDE-1646-89C6-D2F64002ED61}" type="parTrans" cxnId="{F46A2A4C-5406-494C-8C00-8E30184FCC00}">
      <dgm:prSet/>
      <dgm:spPr/>
      <dgm:t>
        <a:bodyPr/>
        <a:lstStyle/>
        <a:p>
          <a:endParaRPr lang="en-US"/>
        </a:p>
      </dgm:t>
    </dgm:pt>
    <dgm:pt modelId="{631BC9C2-11FF-3742-8C3B-7461424FA7ED}" type="sibTrans" cxnId="{F46A2A4C-5406-494C-8C00-8E30184FCC00}">
      <dgm:prSet/>
      <dgm:spPr/>
      <dgm:t>
        <a:bodyPr/>
        <a:lstStyle/>
        <a:p>
          <a:endParaRPr lang="en-US"/>
        </a:p>
      </dgm:t>
    </dgm:pt>
    <dgm:pt modelId="{6559259B-8D7D-694C-B241-AE4CC20638A9}">
      <dgm:prSet/>
      <dgm:spPr/>
      <dgm:t>
        <a:bodyPr/>
        <a:lstStyle/>
        <a:p>
          <a:r>
            <a:rPr lang="en-US"/>
            <a:t>Breach of integrity</a:t>
          </a:r>
          <a:endParaRPr lang="en-GB"/>
        </a:p>
      </dgm:t>
    </dgm:pt>
    <dgm:pt modelId="{F3594CE8-6E95-F64D-A103-A6BB0E20B5CC}" type="parTrans" cxnId="{BCD8C0B7-5189-5B4A-823C-84F758DA9F37}">
      <dgm:prSet/>
      <dgm:spPr/>
      <dgm:t>
        <a:bodyPr/>
        <a:lstStyle/>
        <a:p>
          <a:endParaRPr lang="en-US"/>
        </a:p>
      </dgm:t>
    </dgm:pt>
    <dgm:pt modelId="{26360A97-5572-8141-B4DB-501442C3F253}" type="sibTrans" cxnId="{BCD8C0B7-5189-5B4A-823C-84F758DA9F37}">
      <dgm:prSet/>
      <dgm:spPr/>
      <dgm:t>
        <a:bodyPr/>
        <a:lstStyle/>
        <a:p>
          <a:endParaRPr lang="en-US"/>
        </a:p>
      </dgm:t>
    </dgm:pt>
    <dgm:pt modelId="{AAE9A44F-85C4-3F4D-9F1D-4D59699A3FF8}">
      <dgm:prSet/>
      <dgm:spPr/>
      <dgm:t>
        <a:bodyPr/>
        <a:lstStyle/>
        <a:p>
          <a:r>
            <a:rPr lang="en-US"/>
            <a:t>GDPR has big fines for inaccurate data</a:t>
          </a:r>
          <a:endParaRPr lang="en-GB"/>
        </a:p>
      </dgm:t>
    </dgm:pt>
    <dgm:pt modelId="{5F1BAC37-3971-6B42-A1F8-E7BC5C964F5A}" type="parTrans" cxnId="{846F5B14-C560-E64A-BC44-4C6902F6E6D8}">
      <dgm:prSet/>
      <dgm:spPr/>
      <dgm:t>
        <a:bodyPr/>
        <a:lstStyle/>
        <a:p>
          <a:endParaRPr lang="en-US"/>
        </a:p>
      </dgm:t>
    </dgm:pt>
    <dgm:pt modelId="{BC62BE19-80F7-0A4D-AD71-7CCAE13365D3}" type="sibTrans" cxnId="{846F5B14-C560-E64A-BC44-4C6902F6E6D8}">
      <dgm:prSet/>
      <dgm:spPr/>
      <dgm:t>
        <a:bodyPr/>
        <a:lstStyle/>
        <a:p>
          <a:endParaRPr lang="en-US"/>
        </a:p>
      </dgm:t>
    </dgm:pt>
    <dgm:pt modelId="{1F902A27-C114-4547-BC41-3A754F730D53}">
      <dgm:prSet/>
      <dgm:spPr/>
      <dgm:t>
        <a:bodyPr/>
        <a:lstStyle/>
        <a:p>
          <a:r>
            <a:rPr lang="en-US"/>
            <a:t>Organisational decisions could be very wrong</a:t>
          </a:r>
          <a:endParaRPr lang="en-GB"/>
        </a:p>
      </dgm:t>
    </dgm:pt>
    <dgm:pt modelId="{61D0E587-632E-8148-8877-855065E9D3FF}" type="parTrans" cxnId="{8D054154-7E0C-F34A-9414-9158DB8909FD}">
      <dgm:prSet/>
      <dgm:spPr/>
      <dgm:t>
        <a:bodyPr/>
        <a:lstStyle/>
        <a:p>
          <a:endParaRPr lang="en-US"/>
        </a:p>
      </dgm:t>
    </dgm:pt>
    <dgm:pt modelId="{7B135E1E-8082-5B44-A63D-815408EC4D27}" type="sibTrans" cxnId="{8D054154-7E0C-F34A-9414-9158DB8909FD}">
      <dgm:prSet/>
      <dgm:spPr/>
      <dgm:t>
        <a:bodyPr/>
        <a:lstStyle/>
        <a:p>
          <a:endParaRPr lang="en-US"/>
        </a:p>
      </dgm:t>
    </dgm:pt>
    <dgm:pt modelId="{FD6F53A0-338A-D446-893A-3A62631D35C7}">
      <dgm:prSet/>
      <dgm:spPr/>
      <dgm:t>
        <a:bodyPr/>
        <a:lstStyle/>
        <a:p>
          <a:r>
            <a:rPr lang="en-US"/>
            <a:t>Breach of availability</a:t>
          </a:r>
          <a:endParaRPr lang="en-GB"/>
        </a:p>
      </dgm:t>
    </dgm:pt>
    <dgm:pt modelId="{5AF1E4C4-5EFE-7B42-A11B-F5781FB11BB1}" type="parTrans" cxnId="{35BC0EA0-4AB2-CA4E-83B8-7C0F34DF8F9D}">
      <dgm:prSet/>
      <dgm:spPr/>
      <dgm:t>
        <a:bodyPr/>
        <a:lstStyle/>
        <a:p>
          <a:endParaRPr lang="en-US"/>
        </a:p>
      </dgm:t>
    </dgm:pt>
    <dgm:pt modelId="{A5C62A5A-00CF-5A4B-947F-FC17B722B33F}" type="sibTrans" cxnId="{35BC0EA0-4AB2-CA4E-83B8-7C0F34DF8F9D}">
      <dgm:prSet/>
      <dgm:spPr/>
      <dgm:t>
        <a:bodyPr/>
        <a:lstStyle/>
        <a:p>
          <a:endParaRPr lang="en-US"/>
        </a:p>
      </dgm:t>
    </dgm:pt>
    <dgm:pt modelId="{49FD59A8-75D3-1641-A166-D9CD3E884DFB}">
      <dgm:prSet/>
      <dgm:spPr/>
      <dgm:t>
        <a:bodyPr/>
        <a:lstStyle/>
        <a:p>
          <a:r>
            <a:rPr lang="en-US" dirty="0"/>
            <a:t>If your app is down due to ransomware how are you making money?</a:t>
          </a:r>
          <a:endParaRPr lang="en-GB" dirty="0"/>
        </a:p>
      </dgm:t>
    </dgm:pt>
    <dgm:pt modelId="{5F274D45-FC73-B540-ABF1-B4185DC7371E}" type="parTrans" cxnId="{85653237-8466-2D47-A487-C4A276E41D10}">
      <dgm:prSet/>
      <dgm:spPr/>
      <dgm:t>
        <a:bodyPr/>
        <a:lstStyle/>
        <a:p>
          <a:endParaRPr lang="en-US"/>
        </a:p>
      </dgm:t>
    </dgm:pt>
    <dgm:pt modelId="{B6402526-980A-F443-BA65-00D040737A72}" type="sibTrans" cxnId="{85653237-8466-2D47-A487-C4A276E41D10}">
      <dgm:prSet/>
      <dgm:spPr/>
      <dgm:t>
        <a:bodyPr/>
        <a:lstStyle/>
        <a:p>
          <a:endParaRPr lang="en-US"/>
        </a:p>
      </dgm:t>
    </dgm:pt>
    <dgm:pt modelId="{2965A801-7563-DC4D-A231-A57F887A6AA4}">
      <dgm:prSet/>
      <dgm:spPr/>
      <dgm:t>
        <a:bodyPr/>
        <a:lstStyle/>
        <a:p>
          <a:r>
            <a:rPr lang="en-US"/>
            <a:t>Users may move to a competitor</a:t>
          </a:r>
          <a:endParaRPr lang="en-GB"/>
        </a:p>
      </dgm:t>
    </dgm:pt>
    <dgm:pt modelId="{C1BF6435-A108-6246-B1D8-81C270DAF431}" type="parTrans" cxnId="{76E26117-7E95-A540-8FBD-0A22BA0B39F2}">
      <dgm:prSet/>
      <dgm:spPr/>
      <dgm:t>
        <a:bodyPr/>
        <a:lstStyle/>
        <a:p>
          <a:endParaRPr lang="en-US"/>
        </a:p>
      </dgm:t>
    </dgm:pt>
    <dgm:pt modelId="{F74C0911-783E-4646-8899-B020537A6784}" type="sibTrans" cxnId="{76E26117-7E95-A540-8FBD-0A22BA0B39F2}">
      <dgm:prSet/>
      <dgm:spPr/>
      <dgm:t>
        <a:bodyPr/>
        <a:lstStyle/>
        <a:p>
          <a:endParaRPr lang="en-US"/>
        </a:p>
      </dgm:t>
    </dgm:pt>
    <dgm:pt modelId="{BD4C54E3-9924-E74D-ACC5-01E1AFA96982}" type="pres">
      <dgm:prSet presAssocID="{F38E43CB-F045-4C4C-9F9D-A04546BF41A8}" presName="linear" presStyleCnt="0">
        <dgm:presLayoutVars>
          <dgm:animLvl val="lvl"/>
          <dgm:resizeHandles val="exact"/>
        </dgm:presLayoutVars>
      </dgm:prSet>
      <dgm:spPr/>
    </dgm:pt>
    <dgm:pt modelId="{64A5AD87-3912-104A-8C37-F58757DC0B0B}" type="pres">
      <dgm:prSet presAssocID="{DAB00B62-E72E-E44F-B18E-91D21A5638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EF47DF-88D0-B443-8FE8-BCCCDAE9F6DF}" type="pres">
      <dgm:prSet presAssocID="{DAB00B62-E72E-E44F-B18E-91D21A56385A}" presName="childText" presStyleLbl="revTx" presStyleIdx="0" presStyleCnt="3">
        <dgm:presLayoutVars>
          <dgm:bulletEnabled val="1"/>
        </dgm:presLayoutVars>
      </dgm:prSet>
      <dgm:spPr/>
    </dgm:pt>
    <dgm:pt modelId="{2348A299-80BD-3F4A-8191-2DE86A808D98}" type="pres">
      <dgm:prSet presAssocID="{6559259B-8D7D-694C-B241-AE4CC20638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9DD00A-26B7-9D41-8473-35B1260483E5}" type="pres">
      <dgm:prSet presAssocID="{6559259B-8D7D-694C-B241-AE4CC20638A9}" presName="childText" presStyleLbl="revTx" presStyleIdx="1" presStyleCnt="3">
        <dgm:presLayoutVars>
          <dgm:bulletEnabled val="1"/>
        </dgm:presLayoutVars>
      </dgm:prSet>
      <dgm:spPr/>
    </dgm:pt>
    <dgm:pt modelId="{A5B65363-01C0-544E-A8CF-8AB6EA3DC046}" type="pres">
      <dgm:prSet presAssocID="{FD6F53A0-338A-D446-893A-3A62631D35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196B89-BFD5-E747-B1F7-B666670183DC}" type="pres">
      <dgm:prSet presAssocID="{FD6F53A0-338A-D446-893A-3A62631D35C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46F5B14-C560-E64A-BC44-4C6902F6E6D8}" srcId="{6559259B-8D7D-694C-B241-AE4CC20638A9}" destId="{AAE9A44F-85C4-3F4D-9F1D-4D59699A3FF8}" srcOrd="0" destOrd="0" parTransId="{5F1BAC37-3971-6B42-A1F8-E7BC5C964F5A}" sibTransId="{BC62BE19-80F7-0A4D-AD71-7CCAE13365D3}"/>
    <dgm:cxn modelId="{E2BD4515-CF9E-264E-BF20-8819B4F19ABD}" type="presOf" srcId="{37CFFCDE-F32E-3B44-970B-ED08DCAFE29B}" destId="{3DEF47DF-88D0-B443-8FE8-BCCCDAE9F6DF}" srcOrd="0" destOrd="0" presId="urn:microsoft.com/office/officeart/2005/8/layout/vList2"/>
    <dgm:cxn modelId="{76E26117-7E95-A540-8FBD-0A22BA0B39F2}" srcId="{FD6F53A0-338A-D446-893A-3A62631D35C7}" destId="{2965A801-7563-DC4D-A231-A57F887A6AA4}" srcOrd="1" destOrd="0" parTransId="{C1BF6435-A108-6246-B1D8-81C270DAF431}" sibTransId="{F74C0911-783E-4646-8899-B020537A6784}"/>
    <dgm:cxn modelId="{85653237-8466-2D47-A487-C4A276E41D10}" srcId="{FD6F53A0-338A-D446-893A-3A62631D35C7}" destId="{49FD59A8-75D3-1641-A166-D9CD3E884DFB}" srcOrd="0" destOrd="0" parTransId="{5F274D45-FC73-B540-ABF1-B4185DC7371E}" sibTransId="{B6402526-980A-F443-BA65-00D040737A72}"/>
    <dgm:cxn modelId="{33EDCD3D-8592-5F47-839B-FBFC393B1D67}" type="presOf" srcId="{1F902A27-C114-4547-BC41-3A754F730D53}" destId="{729DD00A-26B7-9D41-8473-35B1260483E5}" srcOrd="0" destOrd="1" presId="urn:microsoft.com/office/officeart/2005/8/layout/vList2"/>
    <dgm:cxn modelId="{5389D749-E983-F448-BD77-A2F177522A10}" type="presOf" srcId="{AAE9A44F-85C4-3F4D-9F1D-4D59699A3FF8}" destId="{729DD00A-26B7-9D41-8473-35B1260483E5}" srcOrd="0" destOrd="0" presId="urn:microsoft.com/office/officeart/2005/8/layout/vList2"/>
    <dgm:cxn modelId="{F46A2A4C-5406-494C-8C00-8E30184FCC00}" srcId="{DAB00B62-E72E-E44F-B18E-91D21A56385A}" destId="{7AA138C2-0223-0D4F-835F-B65CB20791E0}" srcOrd="1" destOrd="0" parTransId="{018F6DB8-8EDE-1646-89C6-D2F64002ED61}" sibTransId="{631BC9C2-11FF-3742-8C3B-7461424FA7ED}"/>
    <dgm:cxn modelId="{8D054154-7E0C-F34A-9414-9158DB8909FD}" srcId="{6559259B-8D7D-694C-B241-AE4CC20638A9}" destId="{1F902A27-C114-4547-BC41-3A754F730D53}" srcOrd="1" destOrd="0" parTransId="{61D0E587-632E-8148-8877-855065E9D3FF}" sibTransId="{7B135E1E-8082-5B44-A63D-815408EC4D27}"/>
    <dgm:cxn modelId="{28FBBC78-61F2-8442-9028-B9BCB826C52F}" srcId="{DAB00B62-E72E-E44F-B18E-91D21A56385A}" destId="{37CFFCDE-F32E-3B44-970B-ED08DCAFE29B}" srcOrd="0" destOrd="0" parTransId="{B8B07937-32A5-B145-BB37-82A5C6E62E3B}" sibTransId="{CC170377-BE53-E74D-978F-CCB3EEA91545}"/>
    <dgm:cxn modelId="{6B38AC8A-1544-204A-850B-DA2CA135D66D}" type="presOf" srcId="{49FD59A8-75D3-1641-A166-D9CD3E884DFB}" destId="{66196B89-BFD5-E747-B1F7-B666670183DC}" srcOrd="0" destOrd="0" presId="urn:microsoft.com/office/officeart/2005/8/layout/vList2"/>
    <dgm:cxn modelId="{35BC0EA0-4AB2-CA4E-83B8-7C0F34DF8F9D}" srcId="{F38E43CB-F045-4C4C-9F9D-A04546BF41A8}" destId="{FD6F53A0-338A-D446-893A-3A62631D35C7}" srcOrd="2" destOrd="0" parTransId="{5AF1E4C4-5EFE-7B42-A11B-F5781FB11BB1}" sibTransId="{A5C62A5A-00CF-5A4B-947F-FC17B722B33F}"/>
    <dgm:cxn modelId="{894D46A9-A9F4-1142-9F80-653BC4ABDD9F}" type="presOf" srcId="{F38E43CB-F045-4C4C-9F9D-A04546BF41A8}" destId="{BD4C54E3-9924-E74D-ACC5-01E1AFA96982}" srcOrd="0" destOrd="0" presId="urn:microsoft.com/office/officeart/2005/8/layout/vList2"/>
    <dgm:cxn modelId="{51E7DFB0-300D-364D-B350-42F2A9775C85}" type="presOf" srcId="{7AA138C2-0223-0D4F-835F-B65CB20791E0}" destId="{3DEF47DF-88D0-B443-8FE8-BCCCDAE9F6DF}" srcOrd="0" destOrd="1" presId="urn:microsoft.com/office/officeart/2005/8/layout/vList2"/>
    <dgm:cxn modelId="{BCD8C0B7-5189-5B4A-823C-84F758DA9F37}" srcId="{F38E43CB-F045-4C4C-9F9D-A04546BF41A8}" destId="{6559259B-8D7D-694C-B241-AE4CC20638A9}" srcOrd="1" destOrd="0" parTransId="{F3594CE8-6E95-F64D-A103-A6BB0E20B5CC}" sibTransId="{26360A97-5572-8141-B4DB-501442C3F253}"/>
    <dgm:cxn modelId="{9D35C1BB-B6C3-CA4A-B84A-AFFB0D88228F}" type="presOf" srcId="{FD6F53A0-338A-D446-893A-3A62631D35C7}" destId="{A5B65363-01C0-544E-A8CF-8AB6EA3DC046}" srcOrd="0" destOrd="0" presId="urn:microsoft.com/office/officeart/2005/8/layout/vList2"/>
    <dgm:cxn modelId="{F6686ABC-40F6-BC42-8248-BB380EECC920}" type="presOf" srcId="{DAB00B62-E72E-E44F-B18E-91D21A56385A}" destId="{64A5AD87-3912-104A-8C37-F58757DC0B0B}" srcOrd="0" destOrd="0" presId="urn:microsoft.com/office/officeart/2005/8/layout/vList2"/>
    <dgm:cxn modelId="{EE7CBBC4-1174-0644-B5E4-B99F425A36E2}" type="presOf" srcId="{6559259B-8D7D-694C-B241-AE4CC20638A9}" destId="{2348A299-80BD-3F4A-8191-2DE86A808D98}" srcOrd="0" destOrd="0" presId="urn:microsoft.com/office/officeart/2005/8/layout/vList2"/>
    <dgm:cxn modelId="{E036D9D5-9314-C04C-8C70-9A82AFA8CD9E}" type="presOf" srcId="{2965A801-7563-DC4D-A231-A57F887A6AA4}" destId="{66196B89-BFD5-E747-B1F7-B666670183DC}" srcOrd="0" destOrd="1" presId="urn:microsoft.com/office/officeart/2005/8/layout/vList2"/>
    <dgm:cxn modelId="{966C85FF-C2C0-4547-846A-1EF9A8EBD105}" srcId="{F38E43CB-F045-4C4C-9F9D-A04546BF41A8}" destId="{DAB00B62-E72E-E44F-B18E-91D21A56385A}" srcOrd="0" destOrd="0" parTransId="{911ACC24-29F6-484C-821C-6E19FB0580EE}" sibTransId="{98EA5F41-407B-C148-A055-5810FB64D207}"/>
    <dgm:cxn modelId="{5A37F69C-BFC1-3F40-B456-BA54CF7F227E}" type="presParOf" srcId="{BD4C54E3-9924-E74D-ACC5-01E1AFA96982}" destId="{64A5AD87-3912-104A-8C37-F58757DC0B0B}" srcOrd="0" destOrd="0" presId="urn:microsoft.com/office/officeart/2005/8/layout/vList2"/>
    <dgm:cxn modelId="{EA3E0757-63E6-6747-900C-A9438C8FA140}" type="presParOf" srcId="{BD4C54E3-9924-E74D-ACC5-01E1AFA96982}" destId="{3DEF47DF-88D0-B443-8FE8-BCCCDAE9F6DF}" srcOrd="1" destOrd="0" presId="urn:microsoft.com/office/officeart/2005/8/layout/vList2"/>
    <dgm:cxn modelId="{A0CCC8A3-B889-CF41-B877-3FD05B9E9A26}" type="presParOf" srcId="{BD4C54E3-9924-E74D-ACC5-01E1AFA96982}" destId="{2348A299-80BD-3F4A-8191-2DE86A808D98}" srcOrd="2" destOrd="0" presId="urn:microsoft.com/office/officeart/2005/8/layout/vList2"/>
    <dgm:cxn modelId="{3448CF12-9562-5146-8828-5A11E46C100F}" type="presParOf" srcId="{BD4C54E3-9924-E74D-ACC5-01E1AFA96982}" destId="{729DD00A-26B7-9D41-8473-35B1260483E5}" srcOrd="3" destOrd="0" presId="urn:microsoft.com/office/officeart/2005/8/layout/vList2"/>
    <dgm:cxn modelId="{45816688-2C05-EA46-BC21-D75C78E57E3E}" type="presParOf" srcId="{BD4C54E3-9924-E74D-ACC5-01E1AFA96982}" destId="{A5B65363-01C0-544E-A8CF-8AB6EA3DC046}" srcOrd="4" destOrd="0" presId="urn:microsoft.com/office/officeart/2005/8/layout/vList2"/>
    <dgm:cxn modelId="{4E6604AC-BB5A-9D40-94E9-DFED8139226A}" type="presParOf" srcId="{BD4C54E3-9924-E74D-ACC5-01E1AFA96982}" destId="{66196B89-BFD5-E747-B1F7-B666670183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F0923-9E39-40AD-AA55-EAA860B95589}">
      <dsp:nvSpPr>
        <dsp:cNvPr id="0" name=""/>
        <dsp:cNvSpPr/>
      </dsp:nvSpPr>
      <dsp:spPr>
        <a:xfrm>
          <a:off x="2154000" y="77252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390A1-1EE4-4F14-B3D6-A467E007236D}">
      <dsp:nvSpPr>
        <dsp:cNvPr id="0" name=""/>
        <dsp:cNvSpPr/>
      </dsp:nvSpPr>
      <dsp:spPr>
        <a:xfrm>
          <a:off x="966000" y="318672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give you secret information, you promise you won’t share it with anyone</a:t>
          </a:r>
        </a:p>
      </dsp:txBody>
      <dsp:txXfrm>
        <a:off x="966000" y="3186729"/>
        <a:ext cx="4320000" cy="720000"/>
      </dsp:txXfrm>
    </dsp:sp>
    <dsp:sp modelId="{1B722D7C-F3FF-4321-91B6-50E6D5679397}">
      <dsp:nvSpPr>
        <dsp:cNvPr id="0" name=""/>
        <dsp:cNvSpPr/>
      </dsp:nvSpPr>
      <dsp:spPr>
        <a:xfrm>
          <a:off x="7230000" y="77252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82D49-7C35-4B34-8039-50B1151C06BF}">
      <dsp:nvSpPr>
        <dsp:cNvPr id="0" name=""/>
        <dsp:cNvSpPr/>
      </dsp:nvSpPr>
      <dsp:spPr>
        <a:xfrm>
          <a:off x="6042000" y="318672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System has appropriate data access controls, so only relevant people can access the data</a:t>
          </a:r>
        </a:p>
      </dsp:txBody>
      <dsp:txXfrm>
        <a:off x="6042000" y="3186729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7B8B7-B99F-ED47-8F92-E17A8B7DD16B}">
      <dsp:nvSpPr>
        <dsp:cNvPr id="0" name=""/>
        <dsp:cNvSpPr/>
      </dsp:nvSpPr>
      <dsp:spPr>
        <a:xfrm>
          <a:off x="1440013" y="381111"/>
          <a:ext cx="7199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26653-DA54-B145-9756-4D6A4F47230C}">
      <dsp:nvSpPr>
        <dsp:cNvPr id="0" name=""/>
        <dsp:cNvSpPr/>
      </dsp:nvSpPr>
      <dsp:spPr>
        <a:xfrm>
          <a:off x="528251" y="85911"/>
          <a:ext cx="919440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533" tIns="0" rIns="27953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 = Probability of breach</a:t>
          </a:r>
          <a:endParaRPr lang="en-GB" sz="2800" kern="1200"/>
        </a:p>
      </dsp:txBody>
      <dsp:txXfrm>
        <a:off x="557072" y="114732"/>
        <a:ext cx="9136762" cy="532758"/>
      </dsp:txXfrm>
    </dsp:sp>
    <dsp:sp modelId="{085E6A93-476B-0049-8AD4-ADA90C74C0AA}">
      <dsp:nvSpPr>
        <dsp:cNvPr id="0" name=""/>
        <dsp:cNvSpPr/>
      </dsp:nvSpPr>
      <dsp:spPr>
        <a:xfrm>
          <a:off x="1440013" y="1288311"/>
          <a:ext cx="7199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ABE25-4AF2-714A-8260-C29D9075D8C5}">
      <dsp:nvSpPr>
        <dsp:cNvPr id="0" name=""/>
        <dsp:cNvSpPr/>
      </dsp:nvSpPr>
      <dsp:spPr>
        <a:xfrm>
          <a:off x="528251" y="993111"/>
          <a:ext cx="919440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533" tIns="0" rIns="27953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 = Cost of breach</a:t>
          </a:r>
          <a:endParaRPr lang="en-GB" sz="2800" kern="1200"/>
        </a:p>
      </dsp:txBody>
      <dsp:txXfrm>
        <a:off x="557072" y="1021932"/>
        <a:ext cx="9136762" cy="532758"/>
      </dsp:txXfrm>
    </dsp:sp>
    <dsp:sp modelId="{AD8E5023-A3E7-DF46-81A4-11299B90A54C}">
      <dsp:nvSpPr>
        <dsp:cNvPr id="0" name=""/>
        <dsp:cNvSpPr/>
      </dsp:nvSpPr>
      <dsp:spPr>
        <a:xfrm>
          <a:off x="1440013" y="2387291"/>
          <a:ext cx="7199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99D7D-605B-2E4D-908A-AB30F6B5F8D9}">
      <dsp:nvSpPr>
        <dsp:cNvPr id="0" name=""/>
        <dsp:cNvSpPr/>
      </dsp:nvSpPr>
      <dsp:spPr>
        <a:xfrm>
          <a:off x="528251" y="1900311"/>
          <a:ext cx="9194404" cy="782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533" tIns="0" rIns="27953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 = Cost of security measure to remove/reduce possibility of breach</a:t>
          </a:r>
          <a:endParaRPr lang="en-GB" sz="2800" kern="1200" dirty="0"/>
        </a:p>
      </dsp:txBody>
      <dsp:txXfrm>
        <a:off x="566434" y="1938494"/>
        <a:ext cx="9118038" cy="705813"/>
      </dsp:txXfrm>
    </dsp:sp>
    <dsp:sp modelId="{3E6DE82A-E909-3F4F-A183-EB3322AE9A8B}">
      <dsp:nvSpPr>
        <dsp:cNvPr id="0" name=""/>
        <dsp:cNvSpPr/>
      </dsp:nvSpPr>
      <dsp:spPr>
        <a:xfrm>
          <a:off x="1440013" y="3294491"/>
          <a:ext cx="7199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CE15D-4D67-A948-869C-312FD3C309A9}">
      <dsp:nvSpPr>
        <dsp:cNvPr id="0" name=""/>
        <dsp:cNvSpPr/>
      </dsp:nvSpPr>
      <dsp:spPr>
        <a:xfrm>
          <a:off x="528251" y="2999291"/>
          <a:ext cx="919440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533" tIns="0" rIns="27953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P*C &gt; S then cheaper to add measure</a:t>
          </a:r>
          <a:endParaRPr lang="en-GB" sz="2800" kern="1200" dirty="0"/>
        </a:p>
      </dsp:txBody>
      <dsp:txXfrm>
        <a:off x="557072" y="3028112"/>
        <a:ext cx="9136762" cy="532758"/>
      </dsp:txXfrm>
    </dsp:sp>
    <dsp:sp modelId="{D2F74169-61FB-F643-8272-EE0376C3B89E}">
      <dsp:nvSpPr>
        <dsp:cNvPr id="0" name=""/>
        <dsp:cNvSpPr/>
      </dsp:nvSpPr>
      <dsp:spPr>
        <a:xfrm>
          <a:off x="1440013" y="4594088"/>
          <a:ext cx="7199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81AE7-4FE7-A74A-B9A9-CBF7D64D3233}">
      <dsp:nvSpPr>
        <dsp:cNvPr id="0" name=""/>
        <dsp:cNvSpPr/>
      </dsp:nvSpPr>
      <dsp:spPr>
        <a:xfrm>
          <a:off x="528251" y="3906491"/>
          <a:ext cx="9194404" cy="982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533" tIns="0" rIns="27953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P*C &lt; S, then it </a:t>
          </a:r>
          <a:r>
            <a:rPr lang="en-US" sz="2800" u="sng" kern="1200" dirty="0"/>
            <a:t>might</a:t>
          </a:r>
          <a:r>
            <a:rPr lang="en-US" sz="2800" kern="1200" dirty="0"/>
            <a:t> be cheaper to not implement the feature. But might not be a good idea!</a:t>
          </a:r>
          <a:endParaRPr lang="en-GB" sz="2800" kern="1200" dirty="0"/>
        </a:p>
      </dsp:txBody>
      <dsp:txXfrm>
        <a:off x="576227" y="3954467"/>
        <a:ext cx="9098452" cy="8868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F78E2-2A6D-1C47-A339-F16F72CB4881}">
      <dsp:nvSpPr>
        <dsp:cNvPr id="0" name=""/>
        <dsp:cNvSpPr/>
      </dsp:nvSpPr>
      <dsp:spPr>
        <a:xfrm>
          <a:off x="213855" y="489715"/>
          <a:ext cx="7997938" cy="4226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F89E9-F1EF-C74E-B6A8-ED9FD14BA118}">
      <dsp:nvSpPr>
        <dsp:cNvPr id="0" name=""/>
        <dsp:cNvSpPr/>
      </dsp:nvSpPr>
      <dsp:spPr>
        <a:xfrm>
          <a:off x="520076" y="78820"/>
          <a:ext cx="728106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07" tIns="0" rIns="27520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Chance of ransomware attack hitting your </a:t>
          </a:r>
          <a:r>
            <a:rPr lang="en-US" sz="2400" kern="1200" baseline="0" dirty="0" err="1"/>
            <a:t>sql</a:t>
          </a:r>
          <a:r>
            <a:rPr lang="en-US" sz="2400" kern="1200" baseline="0" dirty="0"/>
            <a:t> server is 1 in 10 years</a:t>
          </a:r>
          <a:endParaRPr lang="en-GB" sz="2400" kern="1200" baseline="0" dirty="0"/>
        </a:p>
      </dsp:txBody>
      <dsp:txXfrm>
        <a:off x="558984" y="117728"/>
        <a:ext cx="7203249" cy="719224"/>
      </dsp:txXfrm>
    </dsp:sp>
    <dsp:sp modelId="{9233AF26-A196-6540-BDF6-D240851E7A2D}">
      <dsp:nvSpPr>
        <dsp:cNvPr id="0" name=""/>
        <dsp:cNvSpPr/>
      </dsp:nvSpPr>
      <dsp:spPr>
        <a:xfrm>
          <a:off x="146661" y="1444270"/>
          <a:ext cx="7997938" cy="4418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6637D-7D44-5443-ABDF-7224792FF034}">
      <dsp:nvSpPr>
        <dsp:cNvPr id="0" name=""/>
        <dsp:cNvSpPr/>
      </dsp:nvSpPr>
      <dsp:spPr>
        <a:xfrm>
          <a:off x="520076" y="1045750"/>
          <a:ext cx="728106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07" tIns="0" rIns="27520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Cost of 1 days downtime is 1 million</a:t>
          </a:r>
          <a:endParaRPr lang="en-GB" sz="2400" kern="1200" baseline="0" dirty="0"/>
        </a:p>
      </dsp:txBody>
      <dsp:txXfrm>
        <a:off x="558984" y="1084658"/>
        <a:ext cx="7203249" cy="719224"/>
      </dsp:txXfrm>
    </dsp:sp>
    <dsp:sp modelId="{A0DADB4B-4A84-A244-A172-771BBF8A4838}">
      <dsp:nvSpPr>
        <dsp:cNvPr id="0" name=""/>
        <dsp:cNvSpPr/>
      </dsp:nvSpPr>
      <dsp:spPr>
        <a:xfrm>
          <a:off x="146661" y="2430408"/>
          <a:ext cx="7997938" cy="4226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A1F0A-2968-494C-B696-A98BD31563AB}">
      <dsp:nvSpPr>
        <dsp:cNvPr id="0" name=""/>
        <dsp:cNvSpPr/>
      </dsp:nvSpPr>
      <dsp:spPr>
        <a:xfrm>
          <a:off x="520076" y="2031888"/>
          <a:ext cx="728106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07" tIns="0" rIns="27520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Cost of network segmentation is 50k</a:t>
          </a:r>
          <a:endParaRPr lang="en-GB" sz="2400" kern="1200" baseline="0" dirty="0"/>
        </a:p>
      </dsp:txBody>
      <dsp:txXfrm>
        <a:off x="558984" y="2070796"/>
        <a:ext cx="7203249" cy="719224"/>
      </dsp:txXfrm>
    </dsp:sp>
    <dsp:sp modelId="{C37B2062-B3C0-C241-9F22-B6CD73895FF6}">
      <dsp:nvSpPr>
        <dsp:cNvPr id="0" name=""/>
        <dsp:cNvSpPr/>
      </dsp:nvSpPr>
      <dsp:spPr>
        <a:xfrm>
          <a:off x="146661" y="3397338"/>
          <a:ext cx="7997938" cy="405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40F50-A62D-C04C-A84C-6940DFF04FE9}">
      <dsp:nvSpPr>
        <dsp:cNvPr id="0" name=""/>
        <dsp:cNvSpPr/>
      </dsp:nvSpPr>
      <dsp:spPr>
        <a:xfrm>
          <a:off x="520076" y="2998818"/>
          <a:ext cx="728106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07" tIns="0" rIns="27520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0.1*1000000 = 100000 </a:t>
          </a:r>
          <a:endParaRPr lang="en-GB" sz="2400" kern="1200" baseline="0" dirty="0"/>
        </a:p>
      </dsp:txBody>
      <dsp:txXfrm>
        <a:off x="558984" y="3037726"/>
        <a:ext cx="7203249" cy="719224"/>
      </dsp:txXfrm>
    </dsp:sp>
    <dsp:sp modelId="{CD446159-62A8-1C47-80F5-564031566459}">
      <dsp:nvSpPr>
        <dsp:cNvPr id="0" name=""/>
        <dsp:cNvSpPr/>
      </dsp:nvSpPr>
      <dsp:spPr>
        <a:xfrm>
          <a:off x="146661" y="4346659"/>
          <a:ext cx="7997938" cy="373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17AD1-B86B-7C4D-A88A-9606684F1069}">
      <dsp:nvSpPr>
        <dsp:cNvPr id="0" name=""/>
        <dsp:cNvSpPr/>
      </dsp:nvSpPr>
      <dsp:spPr>
        <a:xfrm>
          <a:off x="520076" y="3948139"/>
          <a:ext cx="728106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07" tIns="0" rIns="27520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100000 &lt; 50000, so installing the new networking kit is a good return on investment</a:t>
          </a:r>
          <a:endParaRPr lang="en-GB" sz="2400" kern="1200" baseline="0" dirty="0"/>
        </a:p>
      </dsp:txBody>
      <dsp:txXfrm>
        <a:off x="558984" y="3987047"/>
        <a:ext cx="7203249" cy="7192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F4D5F-6406-CA48-923D-F6C56911575C}">
      <dsp:nvSpPr>
        <dsp:cNvPr id="0" name=""/>
        <dsp:cNvSpPr/>
      </dsp:nvSpPr>
      <dsp:spPr>
        <a:xfrm>
          <a:off x="0" y="37476"/>
          <a:ext cx="7239335" cy="10553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Low cost, high return</a:t>
          </a:r>
        </a:p>
      </dsp:txBody>
      <dsp:txXfrm>
        <a:off x="51517" y="88993"/>
        <a:ext cx="7136301" cy="952306"/>
      </dsp:txXfrm>
    </dsp:sp>
    <dsp:sp modelId="{DEEC6579-4CB1-3945-853A-98C5C1F45245}">
      <dsp:nvSpPr>
        <dsp:cNvPr id="0" name=""/>
        <dsp:cNvSpPr/>
      </dsp:nvSpPr>
      <dsp:spPr>
        <a:xfrm>
          <a:off x="0" y="1219536"/>
          <a:ext cx="7239335" cy="10553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Security policy</a:t>
          </a:r>
        </a:p>
      </dsp:txBody>
      <dsp:txXfrm>
        <a:off x="51517" y="1271053"/>
        <a:ext cx="7136301" cy="952306"/>
      </dsp:txXfrm>
    </dsp:sp>
    <dsp:sp modelId="{C8E8DAAA-4E0A-3B4E-A1F7-223156F0B4B0}">
      <dsp:nvSpPr>
        <dsp:cNvPr id="0" name=""/>
        <dsp:cNvSpPr/>
      </dsp:nvSpPr>
      <dsp:spPr>
        <a:xfrm>
          <a:off x="0" y="2274877"/>
          <a:ext cx="7239335" cy="236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4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Rules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Briefings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Repeat on regular basis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Penalties</a:t>
          </a:r>
        </a:p>
      </dsp:txBody>
      <dsp:txXfrm>
        <a:off x="0" y="2274877"/>
        <a:ext cx="7239335" cy="23680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2BD8-124D-7642-8B23-74FB26070CEF}">
      <dsp:nvSpPr>
        <dsp:cNvPr id="0" name=""/>
        <dsp:cNvSpPr/>
      </dsp:nvSpPr>
      <dsp:spPr>
        <a:xfrm>
          <a:off x="0" y="823806"/>
          <a:ext cx="7335587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From policies come processes</a:t>
          </a:r>
          <a:endParaRPr lang="en-GB" sz="2900" kern="1200"/>
        </a:p>
      </dsp:txBody>
      <dsp:txXfrm>
        <a:off x="33955" y="857761"/>
        <a:ext cx="7267677" cy="627655"/>
      </dsp:txXfrm>
    </dsp:sp>
    <dsp:sp modelId="{BC92405A-3997-2649-B4BB-852F35453DBF}">
      <dsp:nvSpPr>
        <dsp:cNvPr id="0" name=""/>
        <dsp:cNvSpPr/>
      </dsp:nvSpPr>
      <dsp:spPr>
        <a:xfrm>
          <a:off x="0" y="1602891"/>
          <a:ext cx="7335587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If people follow process, then policy is satisfied</a:t>
          </a:r>
          <a:endParaRPr lang="en-GB" sz="2900" kern="1200" dirty="0"/>
        </a:p>
      </dsp:txBody>
      <dsp:txXfrm>
        <a:off x="33955" y="1636846"/>
        <a:ext cx="7267677" cy="627655"/>
      </dsp:txXfrm>
    </dsp:sp>
    <dsp:sp modelId="{B59F2A95-3BA8-B84D-9A32-238BE919BEEC}">
      <dsp:nvSpPr>
        <dsp:cNvPr id="0" name=""/>
        <dsp:cNvSpPr/>
      </dsp:nvSpPr>
      <dsp:spPr>
        <a:xfrm>
          <a:off x="0" y="2381976"/>
          <a:ext cx="7335587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Process is repeatable and auditable</a:t>
          </a:r>
          <a:endParaRPr lang="en-GB" sz="2900" kern="1200"/>
        </a:p>
      </dsp:txBody>
      <dsp:txXfrm>
        <a:off x="33955" y="2415931"/>
        <a:ext cx="7267677" cy="627655"/>
      </dsp:txXfrm>
    </dsp:sp>
    <dsp:sp modelId="{214B0E43-419D-3249-BF78-9200391C9F7C}">
      <dsp:nvSpPr>
        <dsp:cNvPr id="0" name=""/>
        <dsp:cNvSpPr/>
      </dsp:nvSpPr>
      <dsp:spPr>
        <a:xfrm>
          <a:off x="0" y="3161062"/>
          <a:ext cx="7335587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If something </a:t>
          </a:r>
          <a:r>
            <a:rPr lang="en-US" sz="2900" kern="1200" dirty="0"/>
            <a:t>goes wrong, easier to revert</a:t>
          </a:r>
          <a:endParaRPr lang="en-GB" sz="2900" kern="1200" dirty="0"/>
        </a:p>
      </dsp:txBody>
      <dsp:txXfrm>
        <a:off x="33955" y="3195017"/>
        <a:ext cx="7267677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A6C30-0557-409F-AC9C-99B30099DE7B}">
      <dsp:nvSpPr>
        <dsp:cNvPr id="0" name=""/>
        <dsp:cNvSpPr/>
      </dsp:nvSpPr>
      <dsp:spPr>
        <a:xfrm>
          <a:off x="1059749" y="1045540"/>
          <a:ext cx="1479937" cy="1479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40EE8-5B22-48FD-8435-7E1818A7E144}">
      <dsp:nvSpPr>
        <dsp:cNvPr id="0" name=""/>
        <dsp:cNvSpPr/>
      </dsp:nvSpPr>
      <dsp:spPr>
        <a:xfrm>
          <a:off x="155343" y="2913709"/>
          <a:ext cx="328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 give you a secret, and you promise to accurately return that secret to me</a:t>
          </a:r>
        </a:p>
      </dsp:txBody>
      <dsp:txXfrm>
        <a:off x="155343" y="2913709"/>
        <a:ext cx="3288750" cy="720000"/>
      </dsp:txXfrm>
    </dsp:sp>
    <dsp:sp modelId="{05C7FEF4-E861-4003-A3A0-4BB3F4CF6142}">
      <dsp:nvSpPr>
        <dsp:cNvPr id="0" name=""/>
        <dsp:cNvSpPr/>
      </dsp:nvSpPr>
      <dsp:spPr>
        <a:xfrm>
          <a:off x="4924031" y="1045540"/>
          <a:ext cx="1479937" cy="1479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FE53-2C23-482E-9F4A-55C06CD45E6D}">
      <dsp:nvSpPr>
        <dsp:cNvPr id="0" name=""/>
        <dsp:cNvSpPr/>
      </dsp:nvSpPr>
      <dsp:spPr>
        <a:xfrm>
          <a:off x="4019624" y="2913709"/>
          <a:ext cx="328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can’t be altered without the appropriate controls by an internal or external actor</a:t>
          </a:r>
        </a:p>
      </dsp:txBody>
      <dsp:txXfrm>
        <a:off x="4019624" y="2913709"/>
        <a:ext cx="3288750" cy="720000"/>
      </dsp:txXfrm>
    </dsp:sp>
    <dsp:sp modelId="{88B5CAFD-A07D-4C13-90D3-42B4A149434F}">
      <dsp:nvSpPr>
        <dsp:cNvPr id="0" name=""/>
        <dsp:cNvSpPr/>
      </dsp:nvSpPr>
      <dsp:spPr>
        <a:xfrm>
          <a:off x="8788312" y="1045540"/>
          <a:ext cx="1479937" cy="1479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6809B-2EAF-43F6-8482-CE8667DA70C6}">
      <dsp:nvSpPr>
        <dsp:cNvPr id="0" name=""/>
        <dsp:cNvSpPr/>
      </dsp:nvSpPr>
      <dsp:spPr>
        <a:xfrm>
          <a:off x="7883906" y="2913709"/>
          <a:ext cx="328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can only be altered by approved processes with known and tested outcomes</a:t>
          </a:r>
        </a:p>
      </dsp:txBody>
      <dsp:txXfrm>
        <a:off x="7883906" y="2913709"/>
        <a:ext cx="328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A6C30-0557-409F-AC9C-99B30099DE7B}">
      <dsp:nvSpPr>
        <dsp:cNvPr id="0" name=""/>
        <dsp:cNvSpPr/>
      </dsp:nvSpPr>
      <dsp:spPr>
        <a:xfrm>
          <a:off x="1059749" y="1045540"/>
          <a:ext cx="1479937" cy="1479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40EE8-5B22-48FD-8435-7E1818A7E144}">
      <dsp:nvSpPr>
        <dsp:cNvPr id="0" name=""/>
        <dsp:cNvSpPr/>
      </dsp:nvSpPr>
      <dsp:spPr>
        <a:xfrm>
          <a:off x="155343" y="2913709"/>
          <a:ext cx="328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give you a secret, and you promise to give it to me whenever I ask for it</a:t>
          </a:r>
        </a:p>
      </dsp:txBody>
      <dsp:txXfrm>
        <a:off x="155343" y="2913709"/>
        <a:ext cx="3288750" cy="720000"/>
      </dsp:txXfrm>
    </dsp:sp>
    <dsp:sp modelId="{05C7FEF4-E861-4003-A3A0-4BB3F4CF6142}">
      <dsp:nvSpPr>
        <dsp:cNvPr id="0" name=""/>
        <dsp:cNvSpPr/>
      </dsp:nvSpPr>
      <dsp:spPr>
        <a:xfrm>
          <a:off x="4924031" y="1045540"/>
          <a:ext cx="1479937" cy="1479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FE53-2C23-482E-9F4A-55C06CD45E6D}">
      <dsp:nvSpPr>
        <dsp:cNvPr id="0" name=""/>
        <dsp:cNvSpPr/>
      </dsp:nvSpPr>
      <dsp:spPr>
        <a:xfrm>
          <a:off x="4019624" y="2913709"/>
          <a:ext cx="328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System should be immune to DDOS, ransomware and other denial attacks</a:t>
          </a:r>
        </a:p>
      </dsp:txBody>
      <dsp:txXfrm>
        <a:off x="4019624" y="2913709"/>
        <a:ext cx="3288750" cy="720000"/>
      </dsp:txXfrm>
    </dsp:sp>
    <dsp:sp modelId="{88B5CAFD-A07D-4C13-90D3-42B4A149434F}">
      <dsp:nvSpPr>
        <dsp:cNvPr id="0" name=""/>
        <dsp:cNvSpPr/>
      </dsp:nvSpPr>
      <dsp:spPr>
        <a:xfrm>
          <a:off x="8788312" y="1045540"/>
          <a:ext cx="1479937" cy="1479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6809B-2EAF-43F6-8482-CE8667DA70C6}">
      <dsp:nvSpPr>
        <dsp:cNvPr id="0" name=""/>
        <dsp:cNvSpPr/>
      </dsp:nvSpPr>
      <dsp:spPr>
        <a:xfrm>
          <a:off x="7883906" y="2913709"/>
          <a:ext cx="328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Should also include HA to cope with ‘normal’ reasons for down time.</a:t>
          </a:r>
        </a:p>
      </dsp:txBody>
      <dsp:txXfrm>
        <a:off x="7883906" y="2913709"/>
        <a:ext cx="328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BE60E-46C7-4191-80E4-224DCC76E052}">
      <dsp:nvSpPr>
        <dsp:cNvPr id="0" name=""/>
        <dsp:cNvSpPr/>
      </dsp:nvSpPr>
      <dsp:spPr>
        <a:xfrm>
          <a:off x="2370200" y="5254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77500-F687-47C5-AC9C-F6E0B1F8A6B1}">
      <dsp:nvSpPr>
        <dsp:cNvPr id="0" name=""/>
        <dsp:cNvSpPr/>
      </dsp:nvSpPr>
      <dsp:spPr>
        <a:xfrm>
          <a:off x="966200" y="21934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All data must have an owner to be secure</a:t>
          </a:r>
        </a:p>
      </dsp:txBody>
      <dsp:txXfrm>
        <a:off x="966200" y="2193458"/>
        <a:ext cx="4320000" cy="648000"/>
      </dsp:txXfrm>
    </dsp:sp>
    <dsp:sp modelId="{555EDF5E-FE21-453A-B566-E6824769C0A0}">
      <dsp:nvSpPr>
        <dsp:cNvPr id="0" name=""/>
        <dsp:cNvSpPr/>
      </dsp:nvSpPr>
      <dsp:spPr>
        <a:xfrm>
          <a:off x="966200" y="2914041"/>
          <a:ext cx="4320000" cy="12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A6FDD-DDA7-4F2C-92E6-90F9B9894E65}">
      <dsp:nvSpPr>
        <dsp:cNvPr id="0" name=""/>
        <dsp:cNvSpPr/>
      </dsp:nvSpPr>
      <dsp:spPr>
        <a:xfrm>
          <a:off x="7446200" y="5254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5F361-97DF-46BA-92D6-C72E550EC8E3}">
      <dsp:nvSpPr>
        <dsp:cNvPr id="0" name=""/>
        <dsp:cNvSpPr/>
      </dsp:nvSpPr>
      <dsp:spPr>
        <a:xfrm>
          <a:off x="6042200" y="21934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owner defines and enforces:</a:t>
          </a:r>
        </a:p>
      </dsp:txBody>
      <dsp:txXfrm>
        <a:off x="6042200" y="2193458"/>
        <a:ext cx="4320000" cy="648000"/>
      </dsp:txXfrm>
    </dsp:sp>
    <dsp:sp modelId="{94828AB9-ADC0-4142-82D2-1E7564B81D80}">
      <dsp:nvSpPr>
        <dsp:cNvPr id="0" name=""/>
        <dsp:cNvSpPr/>
      </dsp:nvSpPr>
      <dsp:spPr>
        <a:xfrm>
          <a:off x="6042200" y="2914041"/>
          <a:ext cx="4320000" cy="12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classification of the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value of the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controls needed for that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lifecycle of the data</a:t>
          </a:r>
        </a:p>
      </dsp:txBody>
      <dsp:txXfrm>
        <a:off x="6042200" y="2914041"/>
        <a:ext cx="4320000" cy="1240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F323A-B74E-4425-93B0-7DFF8550CFF4}">
      <dsp:nvSpPr>
        <dsp:cNvPr id="0" name=""/>
        <dsp:cNvSpPr/>
      </dsp:nvSpPr>
      <dsp:spPr>
        <a:xfrm>
          <a:off x="850830" y="1325634"/>
          <a:ext cx="1182726" cy="1182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866A8-480E-45A4-AEE5-F4A930EAFE10}">
      <dsp:nvSpPr>
        <dsp:cNvPr id="0" name=""/>
        <dsp:cNvSpPr/>
      </dsp:nvSpPr>
      <dsp:spPr>
        <a:xfrm>
          <a:off x="1066015" y="2569689"/>
          <a:ext cx="1870836" cy="50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u="sng" kern="1200" dirty="0"/>
            <a:t>You</a:t>
          </a:r>
          <a:r>
            <a:rPr lang="en-US" sz="1800" kern="1200" dirty="0"/>
            <a:t> don’t!</a:t>
          </a:r>
        </a:p>
      </dsp:txBody>
      <dsp:txXfrm>
        <a:off x="1066015" y="2569689"/>
        <a:ext cx="1870836" cy="506882"/>
      </dsp:txXfrm>
    </dsp:sp>
    <dsp:sp modelId="{ADD2ECFB-6C0E-4587-A8AD-4C12E1B6819A}">
      <dsp:nvSpPr>
        <dsp:cNvPr id="0" name=""/>
        <dsp:cNvSpPr/>
      </dsp:nvSpPr>
      <dsp:spPr>
        <a:xfrm>
          <a:off x="3808" y="3109059"/>
          <a:ext cx="3379218" cy="28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0E2B6-49C8-4C57-99BE-A03F9303F684}">
      <dsp:nvSpPr>
        <dsp:cNvPr id="0" name=""/>
        <dsp:cNvSpPr/>
      </dsp:nvSpPr>
      <dsp:spPr>
        <a:xfrm>
          <a:off x="5072635" y="1325634"/>
          <a:ext cx="1182726" cy="11827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6181E-A4B3-4997-9691-FE8E2348CFE4}">
      <dsp:nvSpPr>
        <dsp:cNvPr id="0" name=""/>
        <dsp:cNvSpPr/>
      </dsp:nvSpPr>
      <dsp:spPr>
        <a:xfrm>
          <a:off x="3974390" y="2443262"/>
          <a:ext cx="3379218" cy="50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It will never be owned by a DBA/Developer/Architecture</a:t>
          </a:r>
        </a:p>
      </dsp:txBody>
      <dsp:txXfrm>
        <a:off x="3974390" y="2443262"/>
        <a:ext cx="3379218" cy="506882"/>
      </dsp:txXfrm>
    </dsp:sp>
    <dsp:sp modelId="{AC3FA0E4-EFC0-47E6-B1D7-6E6EDC333B52}">
      <dsp:nvSpPr>
        <dsp:cNvPr id="0" name=""/>
        <dsp:cNvSpPr/>
      </dsp:nvSpPr>
      <dsp:spPr>
        <a:xfrm>
          <a:off x="3974390" y="3052737"/>
          <a:ext cx="3379218" cy="28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Will have the requisite authority </a:t>
          </a:r>
        </a:p>
      </dsp:txBody>
      <dsp:txXfrm>
        <a:off x="3974390" y="3052737"/>
        <a:ext cx="3379218" cy="283396"/>
      </dsp:txXfrm>
    </dsp:sp>
    <dsp:sp modelId="{9B8EBAD2-48A1-4691-9FD0-A2A157E96D8E}">
      <dsp:nvSpPr>
        <dsp:cNvPr id="0" name=""/>
        <dsp:cNvSpPr/>
      </dsp:nvSpPr>
      <dsp:spPr>
        <a:xfrm>
          <a:off x="8921017" y="1325634"/>
          <a:ext cx="1182726" cy="11827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F568-285C-4367-B0BB-DF7D9E275AEE}">
      <dsp:nvSpPr>
        <dsp:cNvPr id="0" name=""/>
        <dsp:cNvSpPr/>
      </dsp:nvSpPr>
      <dsp:spPr>
        <a:xfrm>
          <a:off x="8263531" y="2451509"/>
          <a:ext cx="2441958" cy="93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You may still be responsible for that data</a:t>
          </a:r>
        </a:p>
      </dsp:txBody>
      <dsp:txXfrm>
        <a:off x="8263531" y="2451509"/>
        <a:ext cx="2441958" cy="935756"/>
      </dsp:txXfrm>
    </dsp:sp>
    <dsp:sp modelId="{23F4DC20-38D1-4CF7-8BB4-A963A073A7D4}">
      <dsp:nvSpPr>
        <dsp:cNvPr id="0" name=""/>
        <dsp:cNvSpPr/>
      </dsp:nvSpPr>
      <dsp:spPr>
        <a:xfrm>
          <a:off x="7944972" y="3109059"/>
          <a:ext cx="3379218" cy="28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BA56F-33E2-9248-A3B1-AB1A9EB31435}">
      <dsp:nvSpPr>
        <dsp:cNvPr id="0" name=""/>
        <dsp:cNvSpPr/>
      </dsp:nvSpPr>
      <dsp:spPr>
        <a:xfrm>
          <a:off x="0" y="654397"/>
          <a:ext cx="7560039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54" tIns="374904" rIns="80415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Traditionally a C level post</a:t>
          </a:r>
          <a:endParaRPr lang="en-GB" sz="2200" kern="1200" baseline="0" dirty="0"/>
        </a:p>
      </dsp:txBody>
      <dsp:txXfrm>
        <a:off x="0" y="654397"/>
        <a:ext cx="7560039" cy="850500"/>
      </dsp:txXfrm>
    </dsp:sp>
    <dsp:sp modelId="{D03006A5-7FBC-2F4D-A2FA-FFD06416C20F}">
      <dsp:nvSpPr>
        <dsp:cNvPr id="0" name=""/>
        <dsp:cNvSpPr/>
      </dsp:nvSpPr>
      <dsp:spPr>
        <a:xfrm>
          <a:off x="518066" y="9521"/>
          <a:ext cx="7712910" cy="9009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43" tIns="0" rIns="27414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Needs to be someone who will be listened to by everyone in the organization</a:t>
          </a:r>
          <a:endParaRPr lang="en-GB" sz="2800" kern="1200" baseline="0" dirty="0"/>
        </a:p>
      </dsp:txBody>
      <dsp:txXfrm>
        <a:off x="562046" y="53501"/>
        <a:ext cx="7624950" cy="812971"/>
      </dsp:txXfrm>
    </dsp:sp>
    <dsp:sp modelId="{C052BE8D-6292-8E46-9D7D-E1F7F2718CC4}">
      <dsp:nvSpPr>
        <dsp:cNvPr id="0" name=""/>
        <dsp:cNvSpPr/>
      </dsp:nvSpPr>
      <dsp:spPr>
        <a:xfrm>
          <a:off x="0" y="2151952"/>
          <a:ext cx="7560039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54" tIns="374904" rIns="80415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CFO may control Finance data</a:t>
          </a:r>
          <a:endParaRPr lang="en-GB" sz="2200" kern="1200" baseline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CMO may control Marketing data</a:t>
          </a:r>
          <a:endParaRPr lang="en-GB" sz="2200" kern="1200" baseline="0" dirty="0"/>
        </a:p>
      </dsp:txBody>
      <dsp:txXfrm>
        <a:off x="0" y="2151952"/>
        <a:ext cx="7560039" cy="1219050"/>
      </dsp:txXfrm>
    </dsp:sp>
    <dsp:sp modelId="{6F04F8A7-CCBE-3848-89B8-3EFE447C3BFD}">
      <dsp:nvSpPr>
        <dsp:cNvPr id="0" name=""/>
        <dsp:cNvSpPr/>
      </dsp:nvSpPr>
      <dsp:spPr>
        <a:xfrm>
          <a:off x="518066" y="1592473"/>
          <a:ext cx="7643862" cy="825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43" tIns="0" rIns="27414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Different owners for different data</a:t>
          </a:r>
          <a:endParaRPr lang="en-GB" sz="2800" kern="1200" baseline="0" dirty="0"/>
        </a:p>
      </dsp:txBody>
      <dsp:txXfrm>
        <a:off x="558347" y="1632754"/>
        <a:ext cx="7563300" cy="744597"/>
      </dsp:txXfrm>
    </dsp:sp>
    <dsp:sp modelId="{C1A68D0F-0C1D-814A-90EA-C680FEBD7D7C}">
      <dsp:nvSpPr>
        <dsp:cNvPr id="0" name=""/>
        <dsp:cNvSpPr/>
      </dsp:nvSpPr>
      <dsp:spPr>
        <a:xfrm>
          <a:off x="0" y="4003457"/>
          <a:ext cx="7560039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54" tIns="374904" rIns="80415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But they still retain ownership and accountability</a:t>
          </a:r>
        </a:p>
      </dsp:txBody>
      <dsp:txXfrm>
        <a:off x="0" y="4003457"/>
        <a:ext cx="7560039" cy="850500"/>
      </dsp:txXfrm>
    </dsp:sp>
    <dsp:sp modelId="{2E0D6301-1FA1-624B-A0C7-87439E108FDB}">
      <dsp:nvSpPr>
        <dsp:cNvPr id="0" name=""/>
        <dsp:cNvSpPr/>
      </dsp:nvSpPr>
      <dsp:spPr>
        <a:xfrm>
          <a:off x="518066" y="3468202"/>
          <a:ext cx="8014994" cy="800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43" tIns="0" rIns="27414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They can delegate day to day management</a:t>
          </a:r>
          <a:endParaRPr lang="en-GB" sz="2800" kern="1200" baseline="0" dirty="0"/>
        </a:p>
      </dsp:txBody>
      <dsp:txXfrm>
        <a:off x="557164" y="3507300"/>
        <a:ext cx="7936798" cy="7227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521EE-13DA-4EC6-BFCE-BDCFEBFB4591}">
      <dsp:nvSpPr>
        <dsp:cNvPr id="0" name=""/>
        <dsp:cNvSpPr/>
      </dsp:nvSpPr>
      <dsp:spPr>
        <a:xfrm>
          <a:off x="685401" y="51791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57028-DE0C-4A08-8838-13A896F49620}">
      <dsp:nvSpPr>
        <dsp:cNvPr id="0" name=""/>
        <dsp:cNvSpPr/>
      </dsp:nvSpPr>
      <dsp:spPr>
        <a:xfrm>
          <a:off x="1094901" y="927410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6D0FC-4DA9-4CEB-A47C-8E988F26D5CF}">
      <dsp:nvSpPr>
        <dsp:cNvPr id="0" name=""/>
        <dsp:cNvSpPr/>
      </dsp:nvSpPr>
      <dsp:spPr>
        <a:xfrm>
          <a:off x="71151" y="303791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baseline="0" dirty="0"/>
            <a:t>At least enough to meet legal obligations</a:t>
          </a:r>
        </a:p>
      </dsp:txBody>
      <dsp:txXfrm>
        <a:off x="71151" y="3037911"/>
        <a:ext cx="3150000" cy="720000"/>
      </dsp:txXfrm>
    </dsp:sp>
    <dsp:sp modelId="{EAFBAB05-5B7A-42CA-BCE4-915CB7AF2EF6}">
      <dsp:nvSpPr>
        <dsp:cNvPr id="0" name=""/>
        <dsp:cNvSpPr/>
      </dsp:nvSpPr>
      <dsp:spPr>
        <a:xfrm>
          <a:off x="4386652" y="51791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5167C-AD42-4F62-935C-B43492E27816}">
      <dsp:nvSpPr>
        <dsp:cNvPr id="0" name=""/>
        <dsp:cNvSpPr/>
      </dsp:nvSpPr>
      <dsp:spPr>
        <a:xfrm>
          <a:off x="4796152" y="92741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75B6-DF56-4FB4-A958-4BEC5485F367}">
      <dsp:nvSpPr>
        <dsp:cNvPr id="0" name=""/>
        <dsp:cNvSpPr/>
      </dsp:nvSpPr>
      <dsp:spPr>
        <a:xfrm>
          <a:off x="3772402" y="303791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baseline="0" dirty="0"/>
            <a:t>As much as doesn’t affect business operations</a:t>
          </a:r>
        </a:p>
      </dsp:txBody>
      <dsp:txXfrm>
        <a:off x="3772402" y="3037911"/>
        <a:ext cx="3150000" cy="720000"/>
      </dsp:txXfrm>
    </dsp:sp>
    <dsp:sp modelId="{387397BF-E036-471B-A86B-7C50AC70DA1F}">
      <dsp:nvSpPr>
        <dsp:cNvPr id="0" name=""/>
        <dsp:cNvSpPr/>
      </dsp:nvSpPr>
      <dsp:spPr>
        <a:xfrm>
          <a:off x="8087902" y="51791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AF111-5421-431D-9184-592980CD5DF1}">
      <dsp:nvSpPr>
        <dsp:cNvPr id="0" name=""/>
        <dsp:cNvSpPr/>
      </dsp:nvSpPr>
      <dsp:spPr>
        <a:xfrm>
          <a:off x="8497402" y="927410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8A31F-04EF-488D-9BB0-E2569846FD54}">
      <dsp:nvSpPr>
        <dsp:cNvPr id="0" name=""/>
        <dsp:cNvSpPr/>
      </dsp:nvSpPr>
      <dsp:spPr>
        <a:xfrm>
          <a:off x="7473652" y="303791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baseline="0" dirty="0"/>
            <a:t>As much as you can afford</a:t>
          </a:r>
        </a:p>
      </dsp:txBody>
      <dsp:txXfrm>
        <a:off x="7473652" y="3037911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AF161-502C-7B46-A018-C9A54012232A}">
      <dsp:nvSpPr>
        <dsp:cNvPr id="0" name=""/>
        <dsp:cNvSpPr/>
      </dsp:nvSpPr>
      <dsp:spPr>
        <a:xfrm>
          <a:off x="0" y="0"/>
          <a:ext cx="7489592" cy="71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Software</a:t>
          </a:r>
          <a:endParaRPr lang="en-GB" sz="3000" kern="1200"/>
        </a:p>
      </dsp:txBody>
      <dsp:txXfrm>
        <a:off x="1569907" y="0"/>
        <a:ext cx="5919684" cy="719890"/>
      </dsp:txXfrm>
    </dsp:sp>
    <dsp:sp modelId="{6CAC80AE-8FF6-2840-8105-E29A2090067F}">
      <dsp:nvSpPr>
        <dsp:cNvPr id="0" name=""/>
        <dsp:cNvSpPr/>
      </dsp:nvSpPr>
      <dsp:spPr>
        <a:xfrm>
          <a:off x="71989" y="71989"/>
          <a:ext cx="1497918" cy="5759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80000" b="-8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6C1E4-1674-8040-96BF-5EFEB157DECF}">
      <dsp:nvSpPr>
        <dsp:cNvPr id="0" name=""/>
        <dsp:cNvSpPr/>
      </dsp:nvSpPr>
      <dsp:spPr>
        <a:xfrm>
          <a:off x="0" y="791880"/>
          <a:ext cx="7489592" cy="71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Hardware/Cloud Resource</a:t>
          </a:r>
          <a:endParaRPr lang="en-GB" sz="3000" kern="1200" dirty="0"/>
        </a:p>
      </dsp:txBody>
      <dsp:txXfrm>
        <a:off x="1569907" y="791880"/>
        <a:ext cx="5919684" cy="719890"/>
      </dsp:txXfrm>
    </dsp:sp>
    <dsp:sp modelId="{A1003837-68C1-AB41-BB50-9874061B1EA3}">
      <dsp:nvSpPr>
        <dsp:cNvPr id="0" name=""/>
        <dsp:cNvSpPr/>
      </dsp:nvSpPr>
      <dsp:spPr>
        <a:xfrm>
          <a:off x="71989" y="863869"/>
          <a:ext cx="1497918" cy="5759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80000" b="-8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1A080-4AF4-A34E-8D9A-0D0172C6B358}">
      <dsp:nvSpPr>
        <dsp:cNvPr id="0" name=""/>
        <dsp:cNvSpPr/>
      </dsp:nvSpPr>
      <dsp:spPr>
        <a:xfrm>
          <a:off x="0" y="1583760"/>
          <a:ext cx="7489592" cy="71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Skilled professionals</a:t>
          </a:r>
          <a:endParaRPr lang="en-GB" sz="3000" kern="1200"/>
        </a:p>
      </dsp:txBody>
      <dsp:txXfrm>
        <a:off x="1569907" y="1583760"/>
        <a:ext cx="5919684" cy="719890"/>
      </dsp:txXfrm>
    </dsp:sp>
    <dsp:sp modelId="{A00CEA73-B264-DA44-885B-EEDD8C0EBC79}">
      <dsp:nvSpPr>
        <dsp:cNvPr id="0" name=""/>
        <dsp:cNvSpPr/>
      </dsp:nvSpPr>
      <dsp:spPr>
        <a:xfrm>
          <a:off x="71989" y="1655749"/>
          <a:ext cx="1497918" cy="5759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7000" b="-10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81F2A-7ED1-CB40-B0B0-EF43D5117402}">
      <dsp:nvSpPr>
        <dsp:cNvPr id="0" name=""/>
        <dsp:cNvSpPr/>
      </dsp:nvSpPr>
      <dsp:spPr>
        <a:xfrm>
          <a:off x="0" y="2375640"/>
          <a:ext cx="7489592" cy="71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Training</a:t>
          </a:r>
          <a:endParaRPr lang="en-GB" sz="3000" kern="1200"/>
        </a:p>
      </dsp:txBody>
      <dsp:txXfrm>
        <a:off x="1569907" y="2375640"/>
        <a:ext cx="5919684" cy="719890"/>
      </dsp:txXfrm>
    </dsp:sp>
    <dsp:sp modelId="{A758320B-27DF-744A-AECE-3FB96EA31D29}">
      <dsp:nvSpPr>
        <dsp:cNvPr id="0" name=""/>
        <dsp:cNvSpPr/>
      </dsp:nvSpPr>
      <dsp:spPr>
        <a:xfrm>
          <a:off x="71989" y="2447629"/>
          <a:ext cx="1497918" cy="5759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23B00-D268-C64F-9E19-1AA2CDF2CD08}">
      <dsp:nvSpPr>
        <dsp:cNvPr id="0" name=""/>
        <dsp:cNvSpPr/>
      </dsp:nvSpPr>
      <dsp:spPr>
        <a:xfrm>
          <a:off x="0" y="3167520"/>
          <a:ext cx="7489592" cy="71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Auditing</a:t>
          </a:r>
          <a:endParaRPr lang="en-GB" sz="3000" kern="1200"/>
        </a:p>
      </dsp:txBody>
      <dsp:txXfrm>
        <a:off x="1569907" y="3167520"/>
        <a:ext cx="5919684" cy="719890"/>
      </dsp:txXfrm>
    </dsp:sp>
    <dsp:sp modelId="{55FB7EC5-DE6A-7B48-BF7F-A858FBF863DA}">
      <dsp:nvSpPr>
        <dsp:cNvPr id="0" name=""/>
        <dsp:cNvSpPr/>
      </dsp:nvSpPr>
      <dsp:spPr>
        <a:xfrm>
          <a:off x="71989" y="3239509"/>
          <a:ext cx="1497918" cy="5759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54628-2C4B-B045-B40F-2E9529E17D08}">
      <dsp:nvSpPr>
        <dsp:cNvPr id="0" name=""/>
        <dsp:cNvSpPr/>
      </dsp:nvSpPr>
      <dsp:spPr>
        <a:xfrm>
          <a:off x="0" y="3959400"/>
          <a:ext cx="7489592" cy="71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Certification for standards/regulation</a:t>
          </a:r>
          <a:endParaRPr lang="en-GB" sz="3000" kern="1200"/>
        </a:p>
      </dsp:txBody>
      <dsp:txXfrm>
        <a:off x="1569907" y="3959400"/>
        <a:ext cx="5919684" cy="719890"/>
      </dsp:txXfrm>
    </dsp:sp>
    <dsp:sp modelId="{1459A978-8D00-AA4B-9DD3-914655EBD493}">
      <dsp:nvSpPr>
        <dsp:cNvPr id="0" name=""/>
        <dsp:cNvSpPr/>
      </dsp:nvSpPr>
      <dsp:spPr>
        <a:xfrm>
          <a:off x="71989" y="4031389"/>
          <a:ext cx="1497918" cy="5759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5AD87-3912-104A-8C37-F58757DC0B0B}">
      <dsp:nvSpPr>
        <dsp:cNvPr id="0" name=""/>
        <dsp:cNvSpPr/>
      </dsp:nvSpPr>
      <dsp:spPr>
        <a:xfrm>
          <a:off x="0" y="43236"/>
          <a:ext cx="824998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Breach of confidentiality</a:t>
          </a:r>
          <a:endParaRPr lang="en-GB" sz="2800" kern="1200"/>
        </a:p>
      </dsp:txBody>
      <dsp:txXfrm>
        <a:off x="32784" y="76020"/>
        <a:ext cx="8184420" cy="606012"/>
      </dsp:txXfrm>
    </dsp:sp>
    <dsp:sp modelId="{3DEF47DF-88D0-B443-8FE8-BCCCDAE9F6DF}">
      <dsp:nvSpPr>
        <dsp:cNvPr id="0" name=""/>
        <dsp:cNvSpPr/>
      </dsp:nvSpPr>
      <dsp:spPr>
        <a:xfrm>
          <a:off x="0" y="714816"/>
          <a:ext cx="8249988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93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Reputational risk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Noone’s trusting Ashely Madison these days</a:t>
          </a:r>
          <a:endParaRPr lang="en-GB" sz="2200" kern="1200"/>
        </a:p>
      </dsp:txBody>
      <dsp:txXfrm>
        <a:off x="0" y="714816"/>
        <a:ext cx="8249988" cy="753480"/>
      </dsp:txXfrm>
    </dsp:sp>
    <dsp:sp modelId="{2348A299-80BD-3F4A-8191-2DE86A808D98}">
      <dsp:nvSpPr>
        <dsp:cNvPr id="0" name=""/>
        <dsp:cNvSpPr/>
      </dsp:nvSpPr>
      <dsp:spPr>
        <a:xfrm>
          <a:off x="0" y="1468296"/>
          <a:ext cx="824998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Breach of integrity</a:t>
          </a:r>
          <a:endParaRPr lang="en-GB" sz="2800" kern="1200"/>
        </a:p>
      </dsp:txBody>
      <dsp:txXfrm>
        <a:off x="32784" y="1501080"/>
        <a:ext cx="8184420" cy="606012"/>
      </dsp:txXfrm>
    </dsp:sp>
    <dsp:sp modelId="{729DD00A-26B7-9D41-8473-35B1260483E5}">
      <dsp:nvSpPr>
        <dsp:cNvPr id="0" name=""/>
        <dsp:cNvSpPr/>
      </dsp:nvSpPr>
      <dsp:spPr>
        <a:xfrm>
          <a:off x="0" y="2139876"/>
          <a:ext cx="8249988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93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GDPR has big fines for inaccurate data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Organisational decisions could be very wrong</a:t>
          </a:r>
          <a:endParaRPr lang="en-GB" sz="2200" kern="1200"/>
        </a:p>
      </dsp:txBody>
      <dsp:txXfrm>
        <a:off x="0" y="2139876"/>
        <a:ext cx="8249988" cy="753480"/>
      </dsp:txXfrm>
    </dsp:sp>
    <dsp:sp modelId="{A5B65363-01C0-544E-A8CF-8AB6EA3DC046}">
      <dsp:nvSpPr>
        <dsp:cNvPr id="0" name=""/>
        <dsp:cNvSpPr/>
      </dsp:nvSpPr>
      <dsp:spPr>
        <a:xfrm>
          <a:off x="0" y="2893356"/>
          <a:ext cx="824998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Breach of availability</a:t>
          </a:r>
          <a:endParaRPr lang="en-GB" sz="2800" kern="1200"/>
        </a:p>
      </dsp:txBody>
      <dsp:txXfrm>
        <a:off x="32784" y="2926140"/>
        <a:ext cx="8184420" cy="606012"/>
      </dsp:txXfrm>
    </dsp:sp>
    <dsp:sp modelId="{66196B89-BFD5-E747-B1F7-B666670183DC}">
      <dsp:nvSpPr>
        <dsp:cNvPr id="0" name=""/>
        <dsp:cNvSpPr/>
      </dsp:nvSpPr>
      <dsp:spPr>
        <a:xfrm>
          <a:off x="0" y="3564937"/>
          <a:ext cx="8249988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93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If your app is down due to ransomware how are you making money?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Users may move to a competitor</a:t>
          </a:r>
          <a:endParaRPr lang="en-GB" sz="2200" kern="1200"/>
        </a:p>
      </dsp:txBody>
      <dsp:txXfrm>
        <a:off x="0" y="3564937"/>
        <a:ext cx="8249988" cy="107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BCACA2-3D7B-9944-9462-F0883AD56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D445D-C142-5F4D-B73F-42628D3301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53D8C-5FCC-8A41-B6B7-B09733D900E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5ABAF6-8EF9-3D42-9DDC-800019896C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ECDE82B-2B57-2844-9277-DFDD0424E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8927A-3229-834E-9ED4-25C7D20678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E283-8EF8-7840-98F8-BD72DE585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F696-E40B-E040-83B2-7C9C0DB006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Personally think of passwords or credit card details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Industry, finance or payroll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55894-1453-864C-B1A5-B013278DF2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4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Chance of a DDOS attack is 20% a year</a:t>
            </a:r>
          </a:p>
          <a:p>
            <a:r>
              <a:rPr lang="en-US" dirty="0"/>
              <a:t>An ADC device/service to control this costs 1 million</a:t>
            </a:r>
          </a:p>
          <a:p>
            <a:r>
              <a:rPr lang="en-US" dirty="0"/>
              <a:t>Cost of being </a:t>
            </a:r>
            <a:r>
              <a:rPr lang="en-US" dirty="0" err="1"/>
              <a:t>DDOSed</a:t>
            </a:r>
            <a:r>
              <a:rPr lang="en-US" dirty="0"/>
              <a:t> for a day  is 20 million</a:t>
            </a:r>
          </a:p>
          <a:p>
            <a:r>
              <a:rPr lang="en-US" dirty="0"/>
              <a:t>0.2*20000000 &gt; 1000000</a:t>
            </a:r>
          </a:p>
          <a:p>
            <a:r>
              <a:rPr lang="en-US" dirty="0"/>
              <a:t>Buy the ADC!</a:t>
            </a:r>
          </a:p>
          <a:p>
            <a:endParaRPr lang="en-US" dirty="0"/>
          </a:p>
          <a:p>
            <a:r>
              <a:rPr lang="en-US" dirty="0"/>
              <a:t>Chance of your DC flooding is 1 in 20 years</a:t>
            </a:r>
          </a:p>
          <a:p>
            <a:r>
              <a:rPr lang="en-US" dirty="0"/>
              <a:t>A new DC and move will cost 200 million</a:t>
            </a:r>
          </a:p>
          <a:p>
            <a:r>
              <a:rPr lang="en-US" dirty="0"/>
              <a:t>Cost of a flooded DC is 100 million</a:t>
            </a:r>
          </a:p>
          <a:p>
            <a:r>
              <a:rPr lang="en-US" dirty="0"/>
              <a:t>0.05*100000000 &lt; 200000000</a:t>
            </a:r>
          </a:p>
          <a:p>
            <a:r>
              <a:rPr lang="en-US" dirty="0"/>
              <a:t>May not be worth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F696-E40B-E040-83B2-7C9C0DB006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;</a:t>
            </a:r>
          </a:p>
          <a:p>
            <a:r>
              <a:rPr lang="en-US" dirty="0"/>
              <a:t>No means of taking notes in call center taking credit card details</a:t>
            </a:r>
          </a:p>
          <a:p>
            <a:r>
              <a:rPr lang="en-US" dirty="0"/>
              <a:t>Part of staff induction/onboarding</a:t>
            </a:r>
          </a:p>
          <a:p>
            <a:r>
              <a:rPr lang="en-US" dirty="0"/>
              <a:t>Staff briefed every 6 months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DBA can only log onto prod finance box while being overseen by coworker</a:t>
            </a:r>
          </a:p>
          <a:p>
            <a:r>
              <a:rPr lang="en-US" dirty="0"/>
              <a:t>Told at induction</a:t>
            </a:r>
          </a:p>
          <a:p>
            <a:r>
              <a:rPr lang="en-US" dirty="0"/>
              <a:t>Logon warning/prompt reminds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Breacn</a:t>
            </a:r>
            <a:r>
              <a:rPr lang="en-US" dirty="0"/>
              <a:t> results in </a:t>
            </a:r>
            <a:r>
              <a:rPr lang="en-US" dirty="0" err="1"/>
              <a:t>discipine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F696-E40B-E040-83B2-7C9C0DB006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; production change</a:t>
            </a:r>
          </a:p>
          <a:p>
            <a:endParaRPr lang="en-US" dirty="0"/>
          </a:p>
          <a:p>
            <a:r>
              <a:rPr lang="en-US" dirty="0"/>
              <a:t>Devs write</a:t>
            </a:r>
          </a:p>
          <a:p>
            <a:r>
              <a:rPr lang="en-US" dirty="0"/>
              <a:t>Tested in dev/stage</a:t>
            </a:r>
          </a:p>
          <a:p>
            <a:r>
              <a:rPr lang="en-US" dirty="0"/>
              <a:t>Signed off by business</a:t>
            </a:r>
          </a:p>
          <a:p>
            <a:r>
              <a:rPr lang="en-US" dirty="0"/>
              <a:t>Signed off by security</a:t>
            </a:r>
          </a:p>
          <a:p>
            <a:r>
              <a:rPr lang="en-US" dirty="0"/>
              <a:t>Put live in approved manner</a:t>
            </a:r>
          </a:p>
          <a:p>
            <a:r>
              <a:rPr lang="en-US" dirty="0"/>
              <a:t>Tested for good deployment</a:t>
            </a:r>
          </a:p>
          <a:p>
            <a:r>
              <a:rPr lang="en-US" dirty="0"/>
              <a:t>Rollback criteria known so decision made </a:t>
            </a:r>
            <a:r>
              <a:rPr lang="en-US" dirty="0" err="1"/>
              <a:t>quckly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F696-E40B-E040-83B2-7C9C0DB006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manager. I give it my password, and expect exactly the same password back when I ask for it</a:t>
            </a:r>
          </a:p>
          <a:p>
            <a:endParaRPr lang="en-US" dirty="0"/>
          </a:p>
          <a:p>
            <a:r>
              <a:rPr lang="en-US" dirty="0"/>
              <a:t>Protection from unauthorized data manipulation, and checked that it hasn’t been altered by corruption or a bad 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55894-1453-864C-B1A5-B013278DF2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Password, I give my password manager a password and I expect it back when I ask for it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your proprietary ‘secret sauce’ database algorithm isn’t available you aren’t making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55894-1453-864C-B1A5-B013278DF2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Unowned data cannot  be secured, as no one can make the rules for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F696-E40B-E040-83B2-7C9C0DB006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55894-1453-864C-B1A5-B013278DF2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CFO won’t manage the finance data personally. They’ll pass that off to a member of their team</a:t>
            </a:r>
          </a:p>
          <a:p>
            <a:r>
              <a:rPr lang="en-US" dirty="0"/>
              <a:t>But they still have the final say over it’s usage and are accountable</a:t>
            </a:r>
          </a:p>
          <a:p>
            <a:r>
              <a:rPr lang="en-US" dirty="0"/>
              <a:t>So the data manager will have to get sign off for any major changes in usage, retention,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F696-E40B-E040-83B2-7C9C0DB006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meet all legal and regulatory </a:t>
            </a:r>
            <a:r>
              <a:rPr lang="en-US" dirty="0" err="1"/>
              <a:t>oblgations</a:t>
            </a:r>
            <a:r>
              <a:rPr lang="en-US" dirty="0"/>
              <a:t> your business is subject to. GDPR, HIPPA,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sec causes issues with productivity it will either get turned of or worked around</a:t>
            </a:r>
          </a:p>
          <a:p>
            <a:endParaRPr lang="en-US" dirty="0"/>
          </a:p>
          <a:p>
            <a:r>
              <a:rPr lang="en-US" dirty="0"/>
              <a:t>Security </a:t>
            </a:r>
            <a:r>
              <a:rPr lang="en-US" dirty="0" err="1"/>
              <a:t>ain’t</a:t>
            </a:r>
            <a:r>
              <a:rPr lang="en-US" dirty="0"/>
              <a:t> free!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F696-E40B-E040-83B2-7C9C0DB006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we’ll be assuming you’ve got enterprise edition so you’ve got everything</a:t>
            </a:r>
          </a:p>
          <a:p>
            <a:r>
              <a:rPr lang="en-US" dirty="0"/>
              <a:t>Needs a decent amount of grunt as there is overhead to run this</a:t>
            </a:r>
          </a:p>
          <a:p>
            <a:r>
              <a:rPr lang="en-US" dirty="0"/>
              <a:t>DBAs and Devs who can do this properly aren’t going to be cheap</a:t>
            </a:r>
          </a:p>
          <a:p>
            <a:r>
              <a:rPr lang="en-US" dirty="0"/>
              <a:t>You’ve paid to be here, and your company has lost your time</a:t>
            </a:r>
          </a:p>
          <a:p>
            <a:r>
              <a:rPr lang="en-US" dirty="0" err="1"/>
              <a:t>Audititng</a:t>
            </a:r>
            <a:r>
              <a:rPr lang="en-US" dirty="0"/>
              <a:t> is a </a:t>
            </a:r>
            <a:r>
              <a:rPr lang="en-US" dirty="0" err="1"/>
              <a:t>necerray</a:t>
            </a:r>
            <a:r>
              <a:rPr lang="en-US" dirty="0"/>
              <a:t> evil. It helps to prove what you’re doing</a:t>
            </a:r>
          </a:p>
          <a:p>
            <a:r>
              <a:rPr lang="en-US" dirty="0"/>
              <a:t>It you need to certify for specific use cases (medical, legal, military) then that’s going to </a:t>
            </a:r>
            <a:r>
              <a:rPr lang="en-US" dirty="0" err="1"/>
              <a:t>cort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F696-E40B-E040-83B2-7C9C0DB006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type of breach will cost you something. Even if it’s nothing tangible it could kill the organization in the long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F696-E40B-E040-83B2-7C9C0DB006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1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9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87616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84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184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4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3215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995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429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8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138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088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2364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6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06012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41672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6E2A51-156F-5446-871B-055A13F73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68BABAC-8586-5745-B835-A5566E6649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0" b="6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EB0A4F-852A-EE4E-8A89-740F9639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69A93A-74B0-1341-A2AE-4FC2E78E6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8B8B0EF-C070-B044-BC65-08DA1DC186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EDC66-3B7D-C240-9C97-3179BE8B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costs	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04D-9FB7-A049-83D4-8255062EB5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6423F8-8228-144B-9DBF-1431B7FED1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9475649"/>
              </p:ext>
            </p:extLst>
          </p:nvPr>
        </p:nvGraphicFramePr>
        <p:xfrm>
          <a:off x="2159005" y="1512000"/>
          <a:ext cx="7489592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44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6CB2BA-CF97-6E4F-9123-AEDF4586D3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E8B936-5A4F-FC40-9F2E-0A8F9416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cost is too much?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0CDC4-A588-6A46-9862-68AF22B1AF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Breach costs for each type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EC75F8-3897-974A-A994-8B563AC6313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3648090"/>
              </p:ext>
            </p:extLst>
          </p:nvPr>
        </p:nvGraphicFramePr>
        <p:xfrm>
          <a:off x="1971006" y="1512000"/>
          <a:ext cx="8249988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860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895FFA6-2EE0-3243-9E24-EEBB472619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03528D-B673-7449-BEE3-A6BD7D0A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cost is too much?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A87F1-5162-194F-90A7-8E9BC7B479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Comparing costs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F250FD-BA21-7A4C-95B8-D8BA4E29A0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0439669"/>
              </p:ext>
            </p:extLst>
          </p:nvPr>
        </p:nvGraphicFramePr>
        <p:xfrm>
          <a:off x="976183" y="1008000"/>
          <a:ext cx="10565027" cy="51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57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AA9BA6-8FAA-6B42-9781-D2B8D55266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075991-90D9-A94D-B0CD-5AD2137A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cost is too much?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D3BDE-3FCF-F447-B698-EC7C69B237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59D76E-E60B-D942-AC65-A065057D21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2212580"/>
              </p:ext>
            </p:extLst>
          </p:nvPr>
        </p:nvGraphicFramePr>
        <p:xfrm>
          <a:off x="1658185" y="1368000"/>
          <a:ext cx="10401522" cy="48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68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EB399AB6-63DD-471A-86BC-94A86CC1593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282692" y="432000"/>
            <a:ext cx="5511800" cy="5760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90228-466F-4B4B-BF1D-AFEB44E5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Cost effective security measures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F206-D7B2-9142-BBEB-61ECC1BDA69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60000"/>
          </a:xfrm>
        </p:spPr>
        <p:txBody>
          <a:bodyPr>
            <a:normAutofit/>
          </a:bodyPr>
          <a:lstStyle/>
          <a:p>
            <a:r>
              <a:rPr lang="en-US" b="1"/>
              <a:t>Policies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E8B72E3-68BF-4E47-82D0-879CC7BB3B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5899448"/>
              </p:ext>
            </p:extLst>
          </p:nvPr>
        </p:nvGraphicFramePr>
        <p:xfrm>
          <a:off x="2663024" y="1511566"/>
          <a:ext cx="7239335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588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477DC8-864D-4542-A34B-7778A1EE0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85A2D7-1460-C746-BBD2-F1301EA0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4B2FE-33F6-5547-96B2-BCA3E312858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C7244A-2BC1-4D4E-AB5E-8A5526A4232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4309782"/>
              </p:ext>
            </p:extLst>
          </p:nvPr>
        </p:nvGraphicFramePr>
        <p:xfrm>
          <a:off x="2236007" y="864000"/>
          <a:ext cx="7335587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00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68816AE3-2445-41AA-B037-59C7C6B8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000"/>
              <a:t>What is Security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4B58CC5-D539-4713-BDA8-3D4B942D0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US" sz="5800" dirty="0"/>
              <a:t>3 Key areas</a:t>
            </a:r>
          </a:p>
          <a:p>
            <a:endParaRPr lang="en-US" sz="2900" dirty="0"/>
          </a:p>
          <a:p>
            <a:r>
              <a:rPr lang="en-US" sz="4000" dirty="0"/>
              <a:t>Confidentiality</a:t>
            </a:r>
          </a:p>
          <a:p>
            <a:r>
              <a:rPr lang="en-US" sz="4000" dirty="0"/>
              <a:t>Integrity</a:t>
            </a:r>
          </a:p>
          <a:p>
            <a:r>
              <a:rPr lang="en-US" sz="4000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302927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BFDC5-2FB5-BF43-8C26-BFEBAAAC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Confidentiality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72774EE-5E17-475A-BAA4-08FCB4FDA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73162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497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9B306B-37B9-A543-B9D5-9BADCA2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Integrity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98948EDA-7AC7-428A-BC8B-313A30A43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621925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480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9B306B-37B9-A543-B9D5-9BADCA2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Accessibility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98948EDA-7AC7-428A-BC8B-313A30A43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646558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836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1210BE-C057-B34F-BF70-9F4DC0CE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000"/>
              <a:t>Data Ownership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D356884-B837-4F28-BE2C-2ACC30C36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033962"/>
              </p:ext>
            </p:extLst>
          </p:nvPr>
        </p:nvGraphicFramePr>
        <p:xfrm>
          <a:off x="431800" y="1511300"/>
          <a:ext cx="113284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75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4E17D8-307C-2D49-969D-EDE8FA83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Who owns the Data?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1CDA9A53-6D46-4783-84E1-9B8408BA3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52602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22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87330C6-7153-8C4D-8316-3C77633E1B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3B0DC-4337-3346-B771-F13533B2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who does own the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0B9F-0975-334D-A56F-97C1CFD89EA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CF41CC9-74E5-674B-BFA9-D8C86DDFD32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7897820"/>
              </p:ext>
            </p:extLst>
          </p:nvPr>
        </p:nvGraphicFramePr>
        <p:xfrm>
          <a:off x="1830672" y="1188000"/>
          <a:ext cx="10361328" cy="4863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748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279CF-C20C-8840-8D2B-FB1731FC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How much security?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F6F62D4-7C1D-4E01-9AC3-DC87718D4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794437"/>
              </p:ext>
            </p:extLst>
          </p:nvPr>
        </p:nvGraphicFramePr>
        <p:xfrm>
          <a:off x="748598" y="1925052"/>
          <a:ext cx="10694804" cy="4275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6240166"/>
      </p:ext>
    </p:extLst>
  </p:cSld>
  <p:clrMapOvr>
    <a:masterClrMapping/>
  </p:clrMapOvr>
</p:sld>
</file>

<file path=ppt/theme/theme1.xml><?xml version="1.0" encoding="utf-8"?>
<a:theme xmlns:a="http://schemas.openxmlformats.org/drawingml/2006/main" name="bits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ts" id="{FAE9F365-9FC7-794E-8C7D-21802260C5A5}" vid="{328E54FB-EC51-C142-AD56-1DADDE841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1006</Words>
  <Application>Microsoft Macintosh PowerPoint</Application>
  <PresentationFormat>Widescreen</PresentationFormat>
  <Paragraphs>151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Times New Roman</vt:lpstr>
      <vt:lpstr>bits</vt:lpstr>
      <vt:lpstr>What is Security</vt:lpstr>
      <vt:lpstr>What is Security</vt:lpstr>
      <vt:lpstr>Confidentiality</vt:lpstr>
      <vt:lpstr>Integrity</vt:lpstr>
      <vt:lpstr>Accessibility</vt:lpstr>
      <vt:lpstr>Data Ownership</vt:lpstr>
      <vt:lpstr>Who owns the Data?</vt:lpstr>
      <vt:lpstr>So who does own the data?</vt:lpstr>
      <vt:lpstr>How much security?</vt:lpstr>
      <vt:lpstr>Security costs  </vt:lpstr>
      <vt:lpstr>How much cost is too much?</vt:lpstr>
      <vt:lpstr>How much cost is too much?</vt:lpstr>
      <vt:lpstr>How much cost is too much?</vt:lpstr>
      <vt:lpstr>Cost effective security measures</vt:lpstr>
      <vt:lpstr>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Security</dc:title>
  <dc:creator>Moore, Stuart</dc:creator>
  <cp:lastModifiedBy>Moore, Stuart</cp:lastModifiedBy>
  <cp:revision>6</cp:revision>
  <dcterms:created xsi:type="dcterms:W3CDTF">2020-09-27T13:10:27Z</dcterms:created>
  <dcterms:modified xsi:type="dcterms:W3CDTF">2020-09-29T15:55:57Z</dcterms:modified>
</cp:coreProperties>
</file>