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6" r:id="rId3"/>
    <p:sldId id="267" r:id="rId4"/>
    <p:sldId id="272" r:id="rId5"/>
    <p:sldId id="268" r:id="rId6"/>
    <p:sldId id="269" r:id="rId7"/>
    <p:sldId id="270" r:id="rId8"/>
    <p:sldId id="271"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77018"/>
  </p:normalViewPr>
  <p:slideViewPr>
    <p:cSldViewPr snapToGrid="0" snapToObjects="1">
      <p:cViewPr varScale="1">
        <p:scale>
          <a:sx n="119" d="100"/>
          <a:sy n="119" d="100"/>
        </p:scale>
        <p:origin x="10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2532E-C621-0442-AF58-A7DB4D140A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1004C4-2A8C-074D-9EC5-B85DA09D426B}">
      <dgm:prSet/>
      <dgm:spPr/>
      <dgm:t>
        <a:bodyPr/>
        <a:lstStyle/>
        <a:p>
          <a:pPr algn="ctr"/>
          <a:r>
            <a:rPr lang="en-US" dirty="0"/>
            <a:t>Azure SQL</a:t>
          </a:r>
          <a:endParaRPr lang="en-GB" dirty="0"/>
        </a:p>
      </dgm:t>
    </dgm:pt>
    <dgm:pt modelId="{7C6E78A1-5996-DF4D-84CF-9FBF3FDBC6FD}" type="parTrans" cxnId="{BE95A627-84E3-2041-81F1-EC444C10B4A2}">
      <dgm:prSet/>
      <dgm:spPr/>
      <dgm:t>
        <a:bodyPr/>
        <a:lstStyle/>
        <a:p>
          <a:endParaRPr lang="en-US"/>
        </a:p>
      </dgm:t>
    </dgm:pt>
    <dgm:pt modelId="{E6168056-E563-0546-8E20-4E8999395A0B}" type="sibTrans" cxnId="{BE95A627-84E3-2041-81F1-EC444C10B4A2}">
      <dgm:prSet/>
      <dgm:spPr/>
      <dgm:t>
        <a:bodyPr/>
        <a:lstStyle/>
        <a:p>
          <a:endParaRPr lang="en-US"/>
        </a:p>
      </dgm:t>
    </dgm:pt>
    <dgm:pt modelId="{E43278E9-9CF0-DF4A-9EE9-B8CA22E2D374}">
      <dgm:prSet/>
      <dgm:spPr/>
      <dgm:t>
        <a:bodyPr/>
        <a:lstStyle/>
        <a:p>
          <a:r>
            <a:rPr lang="en-US" dirty="0"/>
            <a:t>Azure SQL Database</a:t>
          </a:r>
          <a:endParaRPr lang="en-GB" dirty="0"/>
        </a:p>
      </dgm:t>
    </dgm:pt>
    <dgm:pt modelId="{25B6E9EE-8D72-5A41-92E7-658DA77CF8F3}" type="parTrans" cxnId="{A1162B20-0F8E-0847-B08F-B0853F2FABCC}">
      <dgm:prSet/>
      <dgm:spPr/>
      <dgm:t>
        <a:bodyPr/>
        <a:lstStyle/>
        <a:p>
          <a:endParaRPr lang="en-US"/>
        </a:p>
      </dgm:t>
    </dgm:pt>
    <dgm:pt modelId="{D2873C09-E94A-C640-9217-2B910A9B3B01}" type="sibTrans" cxnId="{A1162B20-0F8E-0847-B08F-B0853F2FABCC}">
      <dgm:prSet/>
      <dgm:spPr/>
      <dgm:t>
        <a:bodyPr/>
        <a:lstStyle/>
        <a:p>
          <a:endParaRPr lang="en-US"/>
        </a:p>
      </dgm:t>
    </dgm:pt>
    <dgm:pt modelId="{C701F403-FC7D-F24F-9823-0867E073EEEC}">
      <dgm:prSet/>
      <dgm:spPr/>
      <dgm:t>
        <a:bodyPr/>
        <a:lstStyle/>
        <a:p>
          <a:r>
            <a:rPr lang="en-US"/>
            <a:t>Azure SQL Managed instance</a:t>
          </a:r>
          <a:endParaRPr lang="en-GB"/>
        </a:p>
      </dgm:t>
    </dgm:pt>
    <dgm:pt modelId="{6196DC59-395B-0045-84D5-385172D25652}" type="parTrans" cxnId="{D7895CE0-88B3-B649-8084-8DA1FB6911DF}">
      <dgm:prSet/>
      <dgm:spPr/>
      <dgm:t>
        <a:bodyPr/>
        <a:lstStyle/>
        <a:p>
          <a:endParaRPr lang="en-US"/>
        </a:p>
      </dgm:t>
    </dgm:pt>
    <dgm:pt modelId="{C8DB52E8-EE93-1A44-B8F8-997F3F7554B6}" type="sibTrans" cxnId="{D7895CE0-88B3-B649-8084-8DA1FB6911DF}">
      <dgm:prSet/>
      <dgm:spPr/>
      <dgm:t>
        <a:bodyPr/>
        <a:lstStyle/>
        <a:p>
          <a:endParaRPr lang="en-US"/>
        </a:p>
      </dgm:t>
    </dgm:pt>
    <dgm:pt modelId="{AE6ABA1B-EB0B-F845-87EC-1CA6BF9D9E78}" type="pres">
      <dgm:prSet presAssocID="{7452532E-C621-0442-AF58-A7DB4D140A5C}" presName="linear" presStyleCnt="0">
        <dgm:presLayoutVars>
          <dgm:animLvl val="lvl"/>
          <dgm:resizeHandles val="exact"/>
        </dgm:presLayoutVars>
      </dgm:prSet>
      <dgm:spPr/>
    </dgm:pt>
    <dgm:pt modelId="{D8191AC7-EED4-FE4D-937B-C2AEA5C926B7}" type="pres">
      <dgm:prSet presAssocID="{B61004C4-2A8C-074D-9EC5-B85DA09D426B}" presName="parentText" presStyleLbl="node1" presStyleIdx="0" presStyleCnt="1">
        <dgm:presLayoutVars>
          <dgm:chMax val="0"/>
          <dgm:bulletEnabled val="1"/>
        </dgm:presLayoutVars>
      </dgm:prSet>
      <dgm:spPr/>
    </dgm:pt>
    <dgm:pt modelId="{2D00F302-24BC-B942-AC3E-BFBCC1ED16C5}" type="pres">
      <dgm:prSet presAssocID="{B61004C4-2A8C-074D-9EC5-B85DA09D426B}" presName="childText" presStyleLbl="revTx" presStyleIdx="0" presStyleCnt="1">
        <dgm:presLayoutVars>
          <dgm:bulletEnabled val="1"/>
        </dgm:presLayoutVars>
      </dgm:prSet>
      <dgm:spPr/>
    </dgm:pt>
  </dgm:ptLst>
  <dgm:cxnLst>
    <dgm:cxn modelId="{5FD49E1A-FBCC-A74D-A908-757BDB2BF14A}" type="presOf" srcId="{7452532E-C621-0442-AF58-A7DB4D140A5C}" destId="{AE6ABA1B-EB0B-F845-87EC-1CA6BF9D9E78}" srcOrd="0" destOrd="0" presId="urn:microsoft.com/office/officeart/2005/8/layout/vList2"/>
    <dgm:cxn modelId="{A1162B20-0F8E-0847-B08F-B0853F2FABCC}" srcId="{B61004C4-2A8C-074D-9EC5-B85DA09D426B}" destId="{E43278E9-9CF0-DF4A-9EE9-B8CA22E2D374}" srcOrd="0" destOrd="0" parTransId="{25B6E9EE-8D72-5A41-92E7-658DA77CF8F3}" sibTransId="{D2873C09-E94A-C640-9217-2B910A9B3B01}"/>
    <dgm:cxn modelId="{BE95A627-84E3-2041-81F1-EC444C10B4A2}" srcId="{7452532E-C621-0442-AF58-A7DB4D140A5C}" destId="{B61004C4-2A8C-074D-9EC5-B85DA09D426B}" srcOrd="0" destOrd="0" parTransId="{7C6E78A1-5996-DF4D-84CF-9FBF3FDBC6FD}" sibTransId="{E6168056-E563-0546-8E20-4E8999395A0B}"/>
    <dgm:cxn modelId="{7A95492B-0854-B34F-9D42-D79D43E967B7}" type="presOf" srcId="{E43278E9-9CF0-DF4A-9EE9-B8CA22E2D374}" destId="{2D00F302-24BC-B942-AC3E-BFBCC1ED16C5}" srcOrd="0" destOrd="0" presId="urn:microsoft.com/office/officeart/2005/8/layout/vList2"/>
    <dgm:cxn modelId="{A276AC41-D8C0-214F-9D8C-BA2770F9E66B}" type="presOf" srcId="{C701F403-FC7D-F24F-9823-0867E073EEEC}" destId="{2D00F302-24BC-B942-AC3E-BFBCC1ED16C5}" srcOrd="0" destOrd="1" presId="urn:microsoft.com/office/officeart/2005/8/layout/vList2"/>
    <dgm:cxn modelId="{644033D4-9EF9-6544-A158-1E9F85947423}" type="presOf" srcId="{B61004C4-2A8C-074D-9EC5-B85DA09D426B}" destId="{D8191AC7-EED4-FE4D-937B-C2AEA5C926B7}" srcOrd="0" destOrd="0" presId="urn:microsoft.com/office/officeart/2005/8/layout/vList2"/>
    <dgm:cxn modelId="{D7895CE0-88B3-B649-8084-8DA1FB6911DF}" srcId="{B61004C4-2A8C-074D-9EC5-B85DA09D426B}" destId="{C701F403-FC7D-F24F-9823-0867E073EEEC}" srcOrd="1" destOrd="0" parTransId="{6196DC59-395B-0045-84D5-385172D25652}" sibTransId="{C8DB52E8-EE93-1A44-B8F8-997F3F7554B6}"/>
    <dgm:cxn modelId="{8FD7B72D-3F25-4343-88E7-8FC984F72F9F}" type="presParOf" srcId="{AE6ABA1B-EB0B-F845-87EC-1CA6BF9D9E78}" destId="{D8191AC7-EED4-FE4D-937B-C2AEA5C926B7}" srcOrd="0" destOrd="0" presId="urn:microsoft.com/office/officeart/2005/8/layout/vList2"/>
    <dgm:cxn modelId="{59063531-9128-C24F-938B-AC28D2344984}" type="presParOf" srcId="{AE6ABA1B-EB0B-F845-87EC-1CA6BF9D9E78}" destId="{2D00F302-24BC-B942-AC3E-BFBCC1ED16C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5AAF74-556C-944F-A3D9-02FCF01A75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F43A12-5AA1-5243-9CD7-5D87F00B4385}">
      <dgm:prSet/>
      <dgm:spPr/>
      <dgm:t>
        <a:bodyPr/>
        <a:lstStyle/>
        <a:p>
          <a:r>
            <a:rPr lang="en-US" dirty="0"/>
            <a:t>Need to be aware that it might not be able to be run on all nodes, near other apps or have very specific network requirements</a:t>
          </a:r>
          <a:endParaRPr lang="en-GB" dirty="0"/>
        </a:p>
      </dgm:t>
    </dgm:pt>
    <dgm:pt modelId="{FC8538C9-FB0C-5C4F-A8EB-744E6F4086FD}" type="parTrans" cxnId="{FEF99EBF-09E3-A247-8C59-7F4375DBFF59}">
      <dgm:prSet/>
      <dgm:spPr/>
      <dgm:t>
        <a:bodyPr/>
        <a:lstStyle/>
        <a:p>
          <a:endParaRPr lang="en-US"/>
        </a:p>
      </dgm:t>
    </dgm:pt>
    <dgm:pt modelId="{C2BBAE4B-5BB6-D846-98B5-B15D388E26FE}" type="sibTrans" cxnId="{FEF99EBF-09E3-A247-8C59-7F4375DBFF59}">
      <dgm:prSet/>
      <dgm:spPr/>
      <dgm:t>
        <a:bodyPr/>
        <a:lstStyle/>
        <a:p>
          <a:endParaRPr lang="en-US"/>
        </a:p>
      </dgm:t>
    </dgm:pt>
    <dgm:pt modelId="{B55BE267-71E4-C14F-8F84-3F1C61CB2812}">
      <dgm:prSet/>
      <dgm:spPr/>
      <dgm:t>
        <a:bodyPr/>
        <a:lstStyle/>
        <a:p>
          <a:r>
            <a:rPr lang="en-US"/>
            <a:t>Will need rules to keep it apart from any HA partners</a:t>
          </a:r>
          <a:endParaRPr lang="en-GB"/>
        </a:p>
      </dgm:t>
    </dgm:pt>
    <dgm:pt modelId="{20F50ED8-54A4-2C4D-AA27-3F1D65111821}" type="parTrans" cxnId="{AE2279B1-DC02-8440-B829-292036B306D8}">
      <dgm:prSet/>
      <dgm:spPr/>
      <dgm:t>
        <a:bodyPr/>
        <a:lstStyle/>
        <a:p>
          <a:endParaRPr lang="en-US"/>
        </a:p>
      </dgm:t>
    </dgm:pt>
    <dgm:pt modelId="{A8CA2CBF-B19E-F34F-95CD-A772C5D53CFB}" type="sibTrans" cxnId="{AE2279B1-DC02-8440-B829-292036B306D8}">
      <dgm:prSet/>
      <dgm:spPr/>
      <dgm:t>
        <a:bodyPr/>
        <a:lstStyle/>
        <a:p>
          <a:endParaRPr lang="en-US"/>
        </a:p>
      </dgm:t>
    </dgm:pt>
    <dgm:pt modelId="{E9D01AC8-E615-744B-AD5A-571DA7F59776}">
      <dgm:prSet/>
      <dgm:spPr/>
      <dgm:t>
        <a:bodyPr/>
        <a:lstStyle/>
        <a:p>
          <a:r>
            <a:rPr lang="en-US"/>
            <a:t>May not play nice on the same disks as other apps</a:t>
          </a:r>
          <a:endParaRPr lang="en-GB"/>
        </a:p>
      </dgm:t>
    </dgm:pt>
    <dgm:pt modelId="{900EC896-B36D-A14B-8F14-1886BD6EDFE6}" type="parTrans" cxnId="{2439F866-63DB-E94D-AFFB-BF158260975C}">
      <dgm:prSet/>
      <dgm:spPr/>
      <dgm:t>
        <a:bodyPr/>
        <a:lstStyle/>
        <a:p>
          <a:endParaRPr lang="en-US"/>
        </a:p>
      </dgm:t>
    </dgm:pt>
    <dgm:pt modelId="{55813C4A-B6A3-B44F-A6D9-3BCAC2369182}" type="sibTrans" cxnId="{2439F866-63DB-E94D-AFFB-BF158260975C}">
      <dgm:prSet/>
      <dgm:spPr/>
      <dgm:t>
        <a:bodyPr/>
        <a:lstStyle/>
        <a:p>
          <a:endParaRPr lang="en-US"/>
        </a:p>
      </dgm:t>
    </dgm:pt>
    <dgm:pt modelId="{89158FA9-3D04-7F4F-A2A8-34DDC60DC592}">
      <dgm:prSet/>
      <dgm:spPr/>
      <dgm:t>
        <a:bodyPr/>
        <a:lstStyle/>
        <a:p>
          <a:r>
            <a:rPr lang="en-US"/>
            <a:t>May not appreciate thin provisioning memory</a:t>
          </a:r>
          <a:endParaRPr lang="en-GB"/>
        </a:p>
      </dgm:t>
    </dgm:pt>
    <dgm:pt modelId="{03790623-2E4F-CF4D-A217-A18041F44C07}" type="parTrans" cxnId="{DF3E412D-F358-F74C-B80A-685531EB1B14}">
      <dgm:prSet/>
      <dgm:spPr/>
      <dgm:t>
        <a:bodyPr/>
        <a:lstStyle/>
        <a:p>
          <a:endParaRPr lang="en-US"/>
        </a:p>
      </dgm:t>
    </dgm:pt>
    <dgm:pt modelId="{344ADEA2-BD82-8842-8BA6-1E88F8E4341E}" type="sibTrans" cxnId="{DF3E412D-F358-F74C-B80A-685531EB1B14}">
      <dgm:prSet/>
      <dgm:spPr/>
      <dgm:t>
        <a:bodyPr/>
        <a:lstStyle/>
        <a:p>
          <a:endParaRPr lang="en-US"/>
        </a:p>
      </dgm:t>
    </dgm:pt>
    <dgm:pt modelId="{29696E4A-FD80-3345-8AC4-1BA37FDB6FE2}" type="pres">
      <dgm:prSet presAssocID="{7C5AAF74-556C-944F-A3D9-02FCF01A7554}" presName="linear" presStyleCnt="0">
        <dgm:presLayoutVars>
          <dgm:animLvl val="lvl"/>
          <dgm:resizeHandles val="exact"/>
        </dgm:presLayoutVars>
      </dgm:prSet>
      <dgm:spPr/>
    </dgm:pt>
    <dgm:pt modelId="{828EF1D5-F050-E44B-A9AF-6B84FC2C127B}" type="pres">
      <dgm:prSet presAssocID="{8CF43A12-5AA1-5243-9CD7-5D87F00B4385}" presName="parentText" presStyleLbl="node1" presStyleIdx="0" presStyleCnt="4">
        <dgm:presLayoutVars>
          <dgm:chMax val="0"/>
          <dgm:bulletEnabled val="1"/>
        </dgm:presLayoutVars>
      </dgm:prSet>
      <dgm:spPr/>
    </dgm:pt>
    <dgm:pt modelId="{9DA0AA5E-E0B3-A446-A497-768602516315}" type="pres">
      <dgm:prSet presAssocID="{C2BBAE4B-5BB6-D846-98B5-B15D388E26FE}" presName="spacer" presStyleCnt="0"/>
      <dgm:spPr/>
    </dgm:pt>
    <dgm:pt modelId="{B17C378A-4A06-6D48-B035-8B173863471B}" type="pres">
      <dgm:prSet presAssocID="{B55BE267-71E4-C14F-8F84-3F1C61CB2812}" presName="parentText" presStyleLbl="node1" presStyleIdx="1" presStyleCnt="4">
        <dgm:presLayoutVars>
          <dgm:chMax val="0"/>
          <dgm:bulletEnabled val="1"/>
        </dgm:presLayoutVars>
      </dgm:prSet>
      <dgm:spPr/>
    </dgm:pt>
    <dgm:pt modelId="{2034E3E2-A68A-B148-AA2F-0F83CA881E25}" type="pres">
      <dgm:prSet presAssocID="{A8CA2CBF-B19E-F34F-95CD-A772C5D53CFB}" presName="spacer" presStyleCnt="0"/>
      <dgm:spPr/>
    </dgm:pt>
    <dgm:pt modelId="{9AB9BA68-89E4-0C46-A127-A05270EB7E01}" type="pres">
      <dgm:prSet presAssocID="{E9D01AC8-E615-744B-AD5A-571DA7F59776}" presName="parentText" presStyleLbl="node1" presStyleIdx="2" presStyleCnt="4">
        <dgm:presLayoutVars>
          <dgm:chMax val="0"/>
          <dgm:bulletEnabled val="1"/>
        </dgm:presLayoutVars>
      </dgm:prSet>
      <dgm:spPr/>
    </dgm:pt>
    <dgm:pt modelId="{DD809F45-0477-974D-8F37-1883E914B997}" type="pres">
      <dgm:prSet presAssocID="{55813C4A-B6A3-B44F-A6D9-3BCAC2369182}" presName="spacer" presStyleCnt="0"/>
      <dgm:spPr/>
    </dgm:pt>
    <dgm:pt modelId="{589A91C2-FAAA-6047-944D-67152ED41129}" type="pres">
      <dgm:prSet presAssocID="{89158FA9-3D04-7F4F-A2A8-34DDC60DC592}" presName="parentText" presStyleLbl="node1" presStyleIdx="3" presStyleCnt="4">
        <dgm:presLayoutVars>
          <dgm:chMax val="0"/>
          <dgm:bulletEnabled val="1"/>
        </dgm:presLayoutVars>
      </dgm:prSet>
      <dgm:spPr/>
    </dgm:pt>
  </dgm:ptLst>
  <dgm:cxnLst>
    <dgm:cxn modelId="{DF3E412D-F358-F74C-B80A-685531EB1B14}" srcId="{7C5AAF74-556C-944F-A3D9-02FCF01A7554}" destId="{89158FA9-3D04-7F4F-A2A8-34DDC60DC592}" srcOrd="3" destOrd="0" parTransId="{03790623-2E4F-CF4D-A217-A18041F44C07}" sibTransId="{344ADEA2-BD82-8842-8BA6-1E88F8E4341E}"/>
    <dgm:cxn modelId="{69DCAB43-0047-234E-9DF9-0E8DAD0489A1}" type="presOf" srcId="{89158FA9-3D04-7F4F-A2A8-34DDC60DC592}" destId="{589A91C2-FAAA-6047-944D-67152ED41129}" srcOrd="0" destOrd="0" presId="urn:microsoft.com/office/officeart/2005/8/layout/vList2"/>
    <dgm:cxn modelId="{F376684C-A7FF-3D4B-AAA8-C06B336FEF8B}" type="presOf" srcId="{8CF43A12-5AA1-5243-9CD7-5D87F00B4385}" destId="{828EF1D5-F050-E44B-A9AF-6B84FC2C127B}" srcOrd="0" destOrd="0" presId="urn:microsoft.com/office/officeart/2005/8/layout/vList2"/>
    <dgm:cxn modelId="{2439F866-63DB-E94D-AFFB-BF158260975C}" srcId="{7C5AAF74-556C-944F-A3D9-02FCF01A7554}" destId="{E9D01AC8-E615-744B-AD5A-571DA7F59776}" srcOrd="2" destOrd="0" parTransId="{900EC896-B36D-A14B-8F14-1886BD6EDFE6}" sibTransId="{55813C4A-B6A3-B44F-A6D9-3BCAC2369182}"/>
    <dgm:cxn modelId="{4C27B770-5E84-164A-8934-77721E3E0799}" type="presOf" srcId="{B55BE267-71E4-C14F-8F84-3F1C61CB2812}" destId="{B17C378A-4A06-6D48-B035-8B173863471B}" srcOrd="0" destOrd="0" presId="urn:microsoft.com/office/officeart/2005/8/layout/vList2"/>
    <dgm:cxn modelId="{142DC372-E6ED-3C49-B09A-B074D99C3A3D}" type="presOf" srcId="{7C5AAF74-556C-944F-A3D9-02FCF01A7554}" destId="{29696E4A-FD80-3345-8AC4-1BA37FDB6FE2}" srcOrd="0" destOrd="0" presId="urn:microsoft.com/office/officeart/2005/8/layout/vList2"/>
    <dgm:cxn modelId="{AE2279B1-DC02-8440-B829-292036B306D8}" srcId="{7C5AAF74-556C-944F-A3D9-02FCF01A7554}" destId="{B55BE267-71E4-C14F-8F84-3F1C61CB2812}" srcOrd="1" destOrd="0" parTransId="{20F50ED8-54A4-2C4D-AA27-3F1D65111821}" sibTransId="{A8CA2CBF-B19E-F34F-95CD-A772C5D53CFB}"/>
    <dgm:cxn modelId="{FEF99EBF-09E3-A247-8C59-7F4375DBFF59}" srcId="{7C5AAF74-556C-944F-A3D9-02FCF01A7554}" destId="{8CF43A12-5AA1-5243-9CD7-5D87F00B4385}" srcOrd="0" destOrd="0" parTransId="{FC8538C9-FB0C-5C4F-A8EB-744E6F4086FD}" sibTransId="{C2BBAE4B-5BB6-D846-98B5-B15D388E26FE}"/>
    <dgm:cxn modelId="{71D6DEEB-E5D5-A24C-A29C-2BD5E8EE89F5}" type="presOf" srcId="{E9D01AC8-E615-744B-AD5A-571DA7F59776}" destId="{9AB9BA68-89E4-0C46-A127-A05270EB7E01}" srcOrd="0" destOrd="0" presId="urn:microsoft.com/office/officeart/2005/8/layout/vList2"/>
    <dgm:cxn modelId="{C223407F-00EA-F247-83C1-889691D833A9}" type="presParOf" srcId="{29696E4A-FD80-3345-8AC4-1BA37FDB6FE2}" destId="{828EF1D5-F050-E44B-A9AF-6B84FC2C127B}" srcOrd="0" destOrd="0" presId="urn:microsoft.com/office/officeart/2005/8/layout/vList2"/>
    <dgm:cxn modelId="{93AA4ACE-81E9-8344-AB75-332F315A32A8}" type="presParOf" srcId="{29696E4A-FD80-3345-8AC4-1BA37FDB6FE2}" destId="{9DA0AA5E-E0B3-A446-A497-768602516315}" srcOrd="1" destOrd="0" presId="urn:microsoft.com/office/officeart/2005/8/layout/vList2"/>
    <dgm:cxn modelId="{50F41546-4B8A-F347-AEFB-2D163050D229}" type="presParOf" srcId="{29696E4A-FD80-3345-8AC4-1BA37FDB6FE2}" destId="{B17C378A-4A06-6D48-B035-8B173863471B}" srcOrd="2" destOrd="0" presId="urn:microsoft.com/office/officeart/2005/8/layout/vList2"/>
    <dgm:cxn modelId="{834A7047-DA24-054C-8BEC-1A3EF0C6A8C9}" type="presParOf" srcId="{29696E4A-FD80-3345-8AC4-1BA37FDB6FE2}" destId="{2034E3E2-A68A-B148-AA2F-0F83CA881E25}" srcOrd="3" destOrd="0" presId="urn:microsoft.com/office/officeart/2005/8/layout/vList2"/>
    <dgm:cxn modelId="{0D73D70C-8E60-1E43-9DF8-243CD18AA76D}" type="presParOf" srcId="{29696E4A-FD80-3345-8AC4-1BA37FDB6FE2}" destId="{9AB9BA68-89E4-0C46-A127-A05270EB7E01}" srcOrd="4" destOrd="0" presId="urn:microsoft.com/office/officeart/2005/8/layout/vList2"/>
    <dgm:cxn modelId="{BA0DFDBB-6EF1-AF42-A1CA-875517FDE635}" type="presParOf" srcId="{29696E4A-FD80-3345-8AC4-1BA37FDB6FE2}" destId="{DD809F45-0477-974D-8F37-1883E914B997}" srcOrd="5" destOrd="0" presId="urn:microsoft.com/office/officeart/2005/8/layout/vList2"/>
    <dgm:cxn modelId="{9DE6E01D-E218-024E-B9CD-8AA9B644248E}" type="presParOf" srcId="{29696E4A-FD80-3345-8AC4-1BA37FDB6FE2}" destId="{589A91C2-FAAA-6047-944D-67152ED41129}"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0464791-D67E-9F42-9908-A661329B8F65}" type="doc">
      <dgm:prSet loTypeId="urn:microsoft.com/office/officeart/2005/8/layout/list1" loCatId="hierarchy" qsTypeId="urn:microsoft.com/office/officeart/2005/8/quickstyle/simple1" qsCatId="simple" csTypeId="urn:microsoft.com/office/officeart/2005/8/colors/accent1_2" csCatId="accent1" phldr="1"/>
      <dgm:spPr/>
      <dgm:t>
        <a:bodyPr/>
        <a:lstStyle/>
        <a:p>
          <a:endParaRPr lang="en-US"/>
        </a:p>
      </dgm:t>
    </dgm:pt>
    <dgm:pt modelId="{1CBE00EB-7681-614D-8D4A-43867D97D600}">
      <dgm:prSet custT="1"/>
      <dgm:spPr/>
      <dgm:t>
        <a:bodyPr/>
        <a:lstStyle/>
        <a:p>
          <a:r>
            <a:rPr lang="en-US" sz="2400" baseline="0" dirty="0"/>
            <a:t>Networking</a:t>
          </a:r>
          <a:endParaRPr lang="en-GB" sz="2400" baseline="0" dirty="0"/>
        </a:p>
      </dgm:t>
    </dgm:pt>
    <dgm:pt modelId="{B9E5897B-197E-234C-A42F-380BC7CA7B10}" type="parTrans" cxnId="{4119886C-552D-8445-8517-A12E262D5B2E}">
      <dgm:prSet/>
      <dgm:spPr/>
      <dgm:t>
        <a:bodyPr/>
        <a:lstStyle/>
        <a:p>
          <a:endParaRPr lang="en-US"/>
        </a:p>
      </dgm:t>
    </dgm:pt>
    <dgm:pt modelId="{79751CD4-FA7E-414B-A064-2C88E3FF4BA8}" type="sibTrans" cxnId="{4119886C-552D-8445-8517-A12E262D5B2E}">
      <dgm:prSet/>
      <dgm:spPr/>
      <dgm:t>
        <a:bodyPr/>
        <a:lstStyle/>
        <a:p>
          <a:endParaRPr lang="en-US"/>
        </a:p>
      </dgm:t>
    </dgm:pt>
    <dgm:pt modelId="{9D4F9209-9C7C-AC47-B4F1-B69FEE319DBC}">
      <dgm:prSet/>
      <dgm:spPr/>
      <dgm:t>
        <a:bodyPr/>
        <a:lstStyle/>
        <a:p>
          <a:r>
            <a:rPr lang="en-US"/>
            <a:t>Public endpoint?</a:t>
          </a:r>
          <a:endParaRPr lang="en-GB"/>
        </a:p>
      </dgm:t>
    </dgm:pt>
    <dgm:pt modelId="{7AB82813-2F1C-9B48-9511-A3D1400FC3B5}" type="parTrans" cxnId="{569A1324-1DBF-2D43-BE46-E8AC90BE7750}">
      <dgm:prSet/>
      <dgm:spPr/>
      <dgm:t>
        <a:bodyPr/>
        <a:lstStyle/>
        <a:p>
          <a:endParaRPr lang="en-US"/>
        </a:p>
      </dgm:t>
    </dgm:pt>
    <dgm:pt modelId="{8C1CACF5-14CE-6D4E-9B84-CB2B27B9564D}" type="sibTrans" cxnId="{569A1324-1DBF-2D43-BE46-E8AC90BE7750}">
      <dgm:prSet/>
      <dgm:spPr/>
      <dgm:t>
        <a:bodyPr/>
        <a:lstStyle/>
        <a:p>
          <a:endParaRPr lang="en-US"/>
        </a:p>
      </dgm:t>
    </dgm:pt>
    <dgm:pt modelId="{79DF6B50-C12D-A646-8D11-156C84F1FF46}">
      <dgm:prSet/>
      <dgm:spPr/>
      <dgm:t>
        <a:bodyPr/>
        <a:lstStyle/>
        <a:p>
          <a:r>
            <a:rPr lang="en-US"/>
            <a:t>Private endpoint in private vNet?</a:t>
          </a:r>
          <a:endParaRPr lang="en-GB"/>
        </a:p>
      </dgm:t>
    </dgm:pt>
    <dgm:pt modelId="{427A9BA3-5447-ED46-9707-7341DF3A3A09}" type="parTrans" cxnId="{0ED0EAC5-9296-044C-9EDE-CA6CF4CA745A}">
      <dgm:prSet/>
      <dgm:spPr/>
      <dgm:t>
        <a:bodyPr/>
        <a:lstStyle/>
        <a:p>
          <a:endParaRPr lang="en-US"/>
        </a:p>
      </dgm:t>
    </dgm:pt>
    <dgm:pt modelId="{B0486DB0-6B72-314D-8B33-43E3294F969B}" type="sibTrans" cxnId="{0ED0EAC5-9296-044C-9EDE-CA6CF4CA745A}">
      <dgm:prSet/>
      <dgm:spPr/>
      <dgm:t>
        <a:bodyPr/>
        <a:lstStyle/>
        <a:p>
          <a:endParaRPr lang="en-US"/>
        </a:p>
      </dgm:t>
    </dgm:pt>
    <dgm:pt modelId="{F2F97F45-3EF4-3A44-A1E0-4D52B1CF1A5E}">
      <dgm:prSet/>
      <dgm:spPr/>
      <dgm:t>
        <a:bodyPr/>
        <a:lstStyle/>
        <a:p>
          <a:r>
            <a:rPr lang="en-US"/>
            <a:t>Private endpoint routing back to premises</a:t>
          </a:r>
          <a:endParaRPr lang="en-GB"/>
        </a:p>
      </dgm:t>
    </dgm:pt>
    <dgm:pt modelId="{EEEFEC98-6BBA-B14F-8DFE-7D2C0C08EF6A}" type="parTrans" cxnId="{A5240602-4FD4-1E43-B3F1-F91D039BC8C5}">
      <dgm:prSet/>
      <dgm:spPr/>
      <dgm:t>
        <a:bodyPr/>
        <a:lstStyle/>
        <a:p>
          <a:endParaRPr lang="en-US"/>
        </a:p>
      </dgm:t>
    </dgm:pt>
    <dgm:pt modelId="{38010CA2-8AB5-BD41-B5EB-4F1E24FC84E2}" type="sibTrans" cxnId="{A5240602-4FD4-1E43-B3F1-F91D039BC8C5}">
      <dgm:prSet/>
      <dgm:spPr/>
      <dgm:t>
        <a:bodyPr/>
        <a:lstStyle/>
        <a:p>
          <a:endParaRPr lang="en-US"/>
        </a:p>
      </dgm:t>
    </dgm:pt>
    <dgm:pt modelId="{DBD40C13-35E0-1946-8EF7-DC253ECE90AC}">
      <dgm:prSet/>
      <dgm:spPr/>
      <dgm:t>
        <a:bodyPr/>
        <a:lstStyle/>
        <a:p>
          <a:r>
            <a:rPr lang="en-US"/>
            <a:t>ExpressRoute</a:t>
          </a:r>
          <a:endParaRPr lang="en-GB"/>
        </a:p>
      </dgm:t>
    </dgm:pt>
    <dgm:pt modelId="{C86A9EF9-DDAB-004C-874F-8081E59B9F10}" type="parTrans" cxnId="{D6BDE582-D7CB-744E-99E0-82A64AE9E3D8}">
      <dgm:prSet/>
      <dgm:spPr/>
      <dgm:t>
        <a:bodyPr/>
        <a:lstStyle/>
        <a:p>
          <a:endParaRPr lang="en-US"/>
        </a:p>
      </dgm:t>
    </dgm:pt>
    <dgm:pt modelId="{7245A4F0-90F6-1A40-AFFF-96CDDF494A05}" type="sibTrans" cxnId="{D6BDE582-D7CB-744E-99E0-82A64AE9E3D8}">
      <dgm:prSet/>
      <dgm:spPr/>
      <dgm:t>
        <a:bodyPr/>
        <a:lstStyle/>
        <a:p>
          <a:endParaRPr lang="en-US"/>
        </a:p>
      </dgm:t>
    </dgm:pt>
    <dgm:pt modelId="{464C0A57-320E-F545-9464-AFC3AFB34D69}">
      <dgm:prSet/>
      <dgm:spPr/>
      <dgm:t>
        <a:bodyPr/>
        <a:lstStyle/>
        <a:p>
          <a:r>
            <a:rPr lang="en-US"/>
            <a:t>Site to Site</a:t>
          </a:r>
          <a:endParaRPr lang="en-GB"/>
        </a:p>
      </dgm:t>
    </dgm:pt>
    <dgm:pt modelId="{4DB31C1C-F908-0541-B71F-0EAA4A472291}" type="parTrans" cxnId="{EA613A32-F6B8-EF40-BD61-5FE3C5F06179}">
      <dgm:prSet/>
      <dgm:spPr/>
      <dgm:t>
        <a:bodyPr/>
        <a:lstStyle/>
        <a:p>
          <a:endParaRPr lang="en-US"/>
        </a:p>
      </dgm:t>
    </dgm:pt>
    <dgm:pt modelId="{558B8C11-57B4-9C42-9A3E-379889292243}" type="sibTrans" cxnId="{EA613A32-F6B8-EF40-BD61-5FE3C5F06179}">
      <dgm:prSet/>
      <dgm:spPr/>
      <dgm:t>
        <a:bodyPr/>
        <a:lstStyle/>
        <a:p>
          <a:endParaRPr lang="en-US"/>
        </a:p>
      </dgm:t>
    </dgm:pt>
    <dgm:pt modelId="{C1F7AF0C-F65F-C040-B151-891A6023F080}">
      <dgm:prSet custT="1"/>
      <dgm:spPr/>
      <dgm:t>
        <a:bodyPr/>
        <a:lstStyle/>
        <a:p>
          <a:r>
            <a:rPr lang="en-US" sz="2400" baseline="0" dirty="0"/>
            <a:t>Azure Admins as well as Server Admins</a:t>
          </a:r>
          <a:endParaRPr lang="en-GB" sz="2400" baseline="0" dirty="0"/>
        </a:p>
      </dgm:t>
    </dgm:pt>
    <dgm:pt modelId="{45A4BA62-C61F-8E49-9BBD-4BBD27D63B9A}" type="parTrans" cxnId="{ED6AD3D1-A9DC-104A-AE7A-9ACA0D6B00F3}">
      <dgm:prSet/>
      <dgm:spPr/>
      <dgm:t>
        <a:bodyPr/>
        <a:lstStyle/>
        <a:p>
          <a:endParaRPr lang="en-US"/>
        </a:p>
      </dgm:t>
    </dgm:pt>
    <dgm:pt modelId="{6856798D-D589-4C47-B500-26CC9623447B}" type="sibTrans" cxnId="{ED6AD3D1-A9DC-104A-AE7A-9ACA0D6B00F3}">
      <dgm:prSet/>
      <dgm:spPr/>
      <dgm:t>
        <a:bodyPr/>
        <a:lstStyle/>
        <a:p>
          <a:endParaRPr lang="en-US"/>
        </a:p>
      </dgm:t>
    </dgm:pt>
    <dgm:pt modelId="{3218CC10-82EC-ED47-869A-3FE2BD1D7058}">
      <dgm:prSet custT="1"/>
      <dgm:spPr/>
      <dgm:t>
        <a:bodyPr/>
        <a:lstStyle/>
        <a:p>
          <a:r>
            <a:rPr lang="en-US" sz="2400" baseline="0" dirty="0"/>
            <a:t>Disk ownership/access</a:t>
          </a:r>
          <a:endParaRPr lang="en-GB" sz="2400" baseline="0" dirty="0"/>
        </a:p>
      </dgm:t>
    </dgm:pt>
    <dgm:pt modelId="{81736B1D-866A-AD42-AD15-70EBE6B6B4ED}" type="parTrans" cxnId="{8A33C6C2-6F91-614F-A27B-1457F684739A}">
      <dgm:prSet/>
      <dgm:spPr/>
      <dgm:t>
        <a:bodyPr/>
        <a:lstStyle/>
        <a:p>
          <a:endParaRPr lang="en-US"/>
        </a:p>
      </dgm:t>
    </dgm:pt>
    <dgm:pt modelId="{6F603B2B-AE35-7C4A-8266-C35BB6C81A50}" type="sibTrans" cxnId="{8A33C6C2-6F91-614F-A27B-1457F684739A}">
      <dgm:prSet/>
      <dgm:spPr/>
      <dgm:t>
        <a:bodyPr/>
        <a:lstStyle/>
        <a:p>
          <a:endParaRPr lang="en-US"/>
        </a:p>
      </dgm:t>
    </dgm:pt>
    <dgm:pt modelId="{5F0A751A-551E-BE43-B303-66383A3C90D9}">
      <dgm:prSet custT="1"/>
      <dgm:spPr/>
      <dgm:t>
        <a:bodyPr/>
        <a:lstStyle/>
        <a:p>
          <a:r>
            <a:rPr lang="en-US" sz="2400" baseline="0" dirty="0"/>
            <a:t>Hosting region</a:t>
          </a:r>
          <a:endParaRPr lang="en-GB" sz="2400" baseline="0" dirty="0"/>
        </a:p>
      </dgm:t>
    </dgm:pt>
    <dgm:pt modelId="{F897897B-86B3-CF4B-B2C0-CDC7BA2EC893}" type="parTrans" cxnId="{36AE038B-76CC-EE49-BC39-74BCC2208CA9}">
      <dgm:prSet/>
      <dgm:spPr/>
      <dgm:t>
        <a:bodyPr/>
        <a:lstStyle/>
        <a:p>
          <a:endParaRPr lang="en-US"/>
        </a:p>
      </dgm:t>
    </dgm:pt>
    <dgm:pt modelId="{EDA2A862-F430-4F4F-B20A-51A0BC4C0AE0}" type="sibTrans" cxnId="{36AE038B-76CC-EE49-BC39-74BCC2208CA9}">
      <dgm:prSet/>
      <dgm:spPr/>
      <dgm:t>
        <a:bodyPr/>
        <a:lstStyle/>
        <a:p>
          <a:endParaRPr lang="en-US"/>
        </a:p>
      </dgm:t>
    </dgm:pt>
    <dgm:pt modelId="{6919BB32-B122-D24D-9A11-057AE538EC64}" type="pres">
      <dgm:prSet presAssocID="{C0464791-D67E-9F42-9908-A661329B8F65}" presName="linear" presStyleCnt="0">
        <dgm:presLayoutVars>
          <dgm:dir/>
          <dgm:animLvl val="lvl"/>
          <dgm:resizeHandles val="exact"/>
        </dgm:presLayoutVars>
      </dgm:prSet>
      <dgm:spPr/>
    </dgm:pt>
    <dgm:pt modelId="{C29D72C2-7B0D-F844-AF65-CC5FEA593569}" type="pres">
      <dgm:prSet presAssocID="{1CBE00EB-7681-614D-8D4A-43867D97D600}" presName="parentLin" presStyleCnt="0"/>
      <dgm:spPr/>
    </dgm:pt>
    <dgm:pt modelId="{7C1DA1C6-F4D3-8742-A23D-1037FDC4623C}" type="pres">
      <dgm:prSet presAssocID="{1CBE00EB-7681-614D-8D4A-43867D97D600}" presName="parentLeftMargin" presStyleLbl="node1" presStyleIdx="0" presStyleCnt="4"/>
      <dgm:spPr/>
    </dgm:pt>
    <dgm:pt modelId="{9AF4F850-A494-F94A-9DB6-7747F9899020}" type="pres">
      <dgm:prSet presAssocID="{1CBE00EB-7681-614D-8D4A-43867D97D600}" presName="parentText" presStyleLbl="node1" presStyleIdx="0" presStyleCnt="4">
        <dgm:presLayoutVars>
          <dgm:chMax val="0"/>
          <dgm:bulletEnabled val="1"/>
        </dgm:presLayoutVars>
      </dgm:prSet>
      <dgm:spPr/>
    </dgm:pt>
    <dgm:pt modelId="{3E01AFC7-4AC1-A742-BBA6-CBE630C56DA9}" type="pres">
      <dgm:prSet presAssocID="{1CBE00EB-7681-614D-8D4A-43867D97D600}" presName="negativeSpace" presStyleCnt="0"/>
      <dgm:spPr/>
    </dgm:pt>
    <dgm:pt modelId="{069F3963-0BF8-574E-B807-7731EEB09B2E}" type="pres">
      <dgm:prSet presAssocID="{1CBE00EB-7681-614D-8D4A-43867D97D600}" presName="childText" presStyleLbl="conFgAcc1" presStyleIdx="0" presStyleCnt="4">
        <dgm:presLayoutVars>
          <dgm:bulletEnabled val="1"/>
        </dgm:presLayoutVars>
      </dgm:prSet>
      <dgm:spPr/>
    </dgm:pt>
    <dgm:pt modelId="{D3C8518D-F799-904B-9782-F6EA39B967F7}" type="pres">
      <dgm:prSet presAssocID="{79751CD4-FA7E-414B-A064-2C88E3FF4BA8}" presName="spaceBetweenRectangles" presStyleCnt="0"/>
      <dgm:spPr/>
    </dgm:pt>
    <dgm:pt modelId="{F41EB905-7E01-2249-A4FD-E1CB648366F0}" type="pres">
      <dgm:prSet presAssocID="{C1F7AF0C-F65F-C040-B151-891A6023F080}" presName="parentLin" presStyleCnt="0"/>
      <dgm:spPr/>
    </dgm:pt>
    <dgm:pt modelId="{E615C1B9-3BED-4541-953D-73129C9358AF}" type="pres">
      <dgm:prSet presAssocID="{C1F7AF0C-F65F-C040-B151-891A6023F080}" presName="parentLeftMargin" presStyleLbl="node1" presStyleIdx="0" presStyleCnt="4"/>
      <dgm:spPr/>
    </dgm:pt>
    <dgm:pt modelId="{A165F447-60D8-C54C-A1BA-0A4B6C1452C0}" type="pres">
      <dgm:prSet presAssocID="{C1F7AF0C-F65F-C040-B151-891A6023F080}" presName="parentText" presStyleLbl="node1" presStyleIdx="1" presStyleCnt="4">
        <dgm:presLayoutVars>
          <dgm:chMax val="0"/>
          <dgm:bulletEnabled val="1"/>
        </dgm:presLayoutVars>
      </dgm:prSet>
      <dgm:spPr/>
    </dgm:pt>
    <dgm:pt modelId="{6242D61F-A1A0-9548-BE74-BCF66DAAEB37}" type="pres">
      <dgm:prSet presAssocID="{C1F7AF0C-F65F-C040-B151-891A6023F080}" presName="negativeSpace" presStyleCnt="0"/>
      <dgm:spPr/>
    </dgm:pt>
    <dgm:pt modelId="{8B557694-AA3D-3C47-BE93-7789EBE2F79F}" type="pres">
      <dgm:prSet presAssocID="{C1F7AF0C-F65F-C040-B151-891A6023F080}" presName="childText" presStyleLbl="conFgAcc1" presStyleIdx="1" presStyleCnt="4">
        <dgm:presLayoutVars>
          <dgm:bulletEnabled val="1"/>
        </dgm:presLayoutVars>
      </dgm:prSet>
      <dgm:spPr/>
    </dgm:pt>
    <dgm:pt modelId="{89740F24-B6BA-F84E-87B6-6DDF668A02CA}" type="pres">
      <dgm:prSet presAssocID="{6856798D-D589-4C47-B500-26CC9623447B}" presName="spaceBetweenRectangles" presStyleCnt="0"/>
      <dgm:spPr/>
    </dgm:pt>
    <dgm:pt modelId="{B7B4B144-8224-E045-8122-BE88D63E0792}" type="pres">
      <dgm:prSet presAssocID="{3218CC10-82EC-ED47-869A-3FE2BD1D7058}" presName="parentLin" presStyleCnt="0"/>
      <dgm:spPr/>
    </dgm:pt>
    <dgm:pt modelId="{D968C5EB-1C3E-234A-8F82-FB44C6772653}" type="pres">
      <dgm:prSet presAssocID="{3218CC10-82EC-ED47-869A-3FE2BD1D7058}" presName="parentLeftMargin" presStyleLbl="node1" presStyleIdx="1" presStyleCnt="4"/>
      <dgm:spPr/>
    </dgm:pt>
    <dgm:pt modelId="{3ED9EE38-1FBF-4E45-BE51-52AD81F1A045}" type="pres">
      <dgm:prSet presAssocID="{3218CC10-82EC-ED47-869A-3FE2BD1D7058}" presName="parentText" presStyleLbl="node1" presStyleIdx="2" presStyleCnt="4">
        <dgm:presLayoutVars>
          <dgm:chMax val="0"/>
          <dgm:bulletEnabled val="1"/>
        </dgm:presLayoutVars>
      </dgm:prSet>
      <dgm:spPr/>
    </dgm:pt>
    <dgm:pt modelId="{FEBC4C84-5CEE-D247-B769-28835BA38442}" type="pres">
      <dgm:prSet presAssocID="{3218CC10-82EC-ED47-869A-3FE2BD1D7058}" presName="negativeSpace" presStyleCnt="0"/>
      <dgm:spPr/>
    </dgm:pt>
    <dgm:pt modelId="{DE38EFCC-DAA4-A144-8491-7247525DB6BD}" type="pres">
      <dgm:prSet presAssocID="{3218CC10-82EC-ED47-869A-3FE2BD1D7058}" presName="childText" presStyleLbl="conFgAcc1" presStyleIdx="2" presStyleCnt="4">
        <dgm:presLayoutVars>
          <dgm:bulletEnabled val="1"/>
        </dgm:presLayoutVars>
      </dgm:prSet>
      <dgm:spPr/>
    </dgm:pt>
    <dgm:pt modelId="{15F7CF75-443B-1945-BCF3-C350506E25CC}" type="pres">
      <dgm:prSet presAssocID="{6F603B2B-AE35-7C4A-8266-C35BB6C81A50}" presName="spaceBetweenRectangles" presStyleCnt="0"/>
      <dgm:spPr/>
    </dgm:pt>
    <dgm:pt modelId="{0A198339-0711-574C-9523-1DB61542C4A6}" type="pres">
      <dgm:prSet presAssocID="{5F0A751A-551E-BE43-B303-66383A3C90D9}" presName="parentLin" presStyleCnt="0"/>
      <dgm:spPr/>
    </dgm:pt>
    <dgm:pt modelId="{99C0F849-9E8F-A843-9C1E-4360B5634995}" type="pres">
      <dgm:prSet presAssocID="{5F0A751A-551E-BE43-B303-66383A3C90D9}" presName="parentLeftMargin" presStyleLbl="node1" presStyleIdx="2" presStyleCnt="4"/>
      <dgm:spPr/>
    </dgm:pt>
    <dgm:pt modelId="{8B618722-B3C6-7145-8C52-0C92C84642EC}" type="pres">
      <dgm:prSet presAssocID="{5F0A751A-551E-BE43-B303-66383A3C90D9}" presName="parentText" presStyleLbl="node1" presStyleIdx="3" presStyleCnt="4">
        <dgm:presLayoutVars>
          <dgm:chMax val="0"/>
          <dgm:bulletEnabled val="1"/>
        </dgm:presLayoutVars>
      </dgm:prSet>
      <dgm:spPr/>
    </dgm:pt>
    <dgm:pt modelId="{932909BF-ABAB-4F43-B3F9-16667E04F050}" type="pres">
      <dgm:prSet presAssocID="{5F0A751A-551E-BE43-B303-66383A3C90D9}" presName="negativeSpace" presStyleCnt="0"/>
      <dgm:spPr/>
    </dgm:pt>
    <dgm:pt modelId="{F2DDCC57-B0C2-854D-AD61-5C6D4CDDEC4A}" type="pres">
      <dgm:prSet presAssocID="{5F0A751A-551E-BE43-B303-66383A3C90D9}" presName="childText" presStyleLbl="conFgAcc1" presStyleIdx="3" presStyleCnt="4">
        <dgm:presLayoutVars>
          <dgm:bulletEnabled val="1"/>
        </dgm:presLayoutVars>
      </dgm:prSet>
      <dgm:spPr/>
    </dgm:pt>
  </dgm:ptLst>
  <dgm:cxnLst>
    <dgm:cxn modelId="{A5240602-4FD4-1E43-B3F1-F91D039BC8C5}" srcId="{1CBE00EB-7681-614D-8D4A-43867D97D600}" destId="{F2F97F45-3EF4-3A44-A1E0-4D52B1CF1A5E}" srcOrd="2" destOrd="0" parTransId="{EEEFEC98-6BBA-B14F-8DFE-7D2C0C08EF6A}" sibTransId="{38010CA2-8AB5-BD41-B5EB-4F1E24FC84E2}"/>
    <dgm:cxn modelId="{54F5BD15-481E-4F4B-9C3B-1FAE89B6B0E4}" type="presOf" srcId="{C1F7AF0C-F65F-C040-B151-891A6023F080}" destId="{A165F447-60D8-C54C-A1BA-0A4B6C1452C0}" srcOrd="1" destOrd="0" presId="urn:microsoft.com/office/officeart/2005/8/layout/list1"/>
    <dgm:cxn modelId="{6A59FC16-9738-0A4C-9460-963D89E96075}" type="presOf" srcId="{3218CC10-82EC-ED47-869A-3FE2BD1D7058}" destId="{3ED9EE38-1FBF-4E45-BE51-52AD81F1A045}" srcOrd="1" destOrd="0" presId="urn:microsoft.com/office/officeart/2005/8/layout/list1"/>
    <dgm:cxn modelId="{569A1324-1DBF-2D43-BE46-E8AC90BE7750}" srcId="{1CBE00EB-7681-614D-8D4A-43867D97D600}" destId="{9D4F9209-9C7C-AC47-B4F1-B69FEE319DBC}" srcOrd="0" destOrd="0" parTransId="{7AB82813-2F1C-9B48-9511-A3D1400FC3B5}" sibTransId="{8C1CACF5-14CE-6D4E-9B84-CB2B27B9564D}"/>
    <dgm:cxn modelId="{EA613A32-F6B8-EF40-BD61-5FE3C5F06179}" srcId="{F2F97F45-3EF4-3A44-A1E0-4D52B1CF1A5E}" destId="{464C0A57-320E-F545-9464-AFC3AFB34D69}" srcOrd="1" destOrd="0" parTransId="{4DB31C1C-F908-0541-B71F-0EAA4A472291}" sibTransId="{558B8C11-57B4-9C42-9A3E-379889292243}"/>
    <dgm:cxn modelId="{4119886C-552D-8445-8517-A12E262D5B2E}" srcId="{C0464791-D67E-9F42-9908-A661329B8F65}" destId="{1CBE00EB-7681-614D-8D4A-43867D97D600}" srcOrd="0" destOrd="0" parTransId="{B9E5897B-197E-234C-A42F-380BC7CA7B10}" sibTransId="{79751CD4-FA7E-414B-A064-2C88E3FF4BA8}"/>
    <dgm:cxn modelId="{ECE53F75-7726-5549-8549-E6F606C222FD}" type="presOf" srcId="{79DF6B50-C12D-A646-8D11-156C84F1FF46}" destId="{069F3963-0BF8-574E-B807-7731EEB09B2E}" srcOrd="0" destOrd="1" presId="urn:microsoft.com/office/officeart/2005/8/layout/list1"/>
    <dgm:cxn modelId="{14087D77-44B0-B64A-8F89-2EDDF091FBB4}" type="presOf" srcId="{DBD40C13-35E0-1946-8EF7-DC253ECE90AC}" destId="{069F3963-0BF8-574E-B807-7731EEB09B2E}" srcOrd="0" destOrd="3" presId="urn:microsoft.com/office/officeart/2005/8/layout/list1"/>
    <dgm:cxn modelId="{D6BDE582-D7CB-744E-99E0-82A64AE9E3D8}" srcId="{F2F97F45-3EF4-3A44-A1E0-4D52B1CF1A5E}" destId="{DBD40C13-35E0-1946-8EF7-DC253ECE90AC}" srcOrd="0" destOrd="0" parTransId="{C86A9EF9-DDAB-004C-874F-8081E59B9F10}" sibTransId="{7245A4F0-90F6-1A40-AFFF-96CDDF494A05}"/>
    <dgm:cxn modelId="{16CD9C85-5A60-DE4D-859F-86CD91F075E5}" type="presOf" srcId="{C0464791-D67E-9F42-9908-A661329B8F65}" destId="{6919BB32-B122-D24D-9A11-057AE538EC64}" srcOrd="0" destOrd="0" presId="urn:microsoft.com/office/officeart/2005/8/layout/list1"/>
    <dgm:cxn modelId="{11C1458A-7980-5643-984E-0916569C390B}" type="presOf" srcId="{5F0A751A-551E-BE43-B303-66383A3C90D9}" destId="{8B618722-B3C6-7145-8C52-0C92C84642EC}" srcOrd="1" destOrd="0" presId="urn:microsoft.com/office/officeart/2005/8/layout/list1"/>
    <dgm:cxn modelId="{36AE038B-76CC-EE49-BC39-74BCC2208CA9}" srcId="{C0464791-D67E-9F42-9908-A661329B8F65}" destId="{5F0A751A-551E-BE43-B303-66383A3C90D9}" srcOrd="3" destOrd="0" parTransId="{F897897B-86B3-CF4B-B2C0-CDC7BA2EC893}" sibTransId="{EDA2A862-F430-4F4F-B20A-51A0BC4C0AE0}"/>
    <dgm:cxn modelId="{849E5198-ED4E-A243-9CBF-3CA1D81832DC}" type="presOf" srcId="{1CBE00EB-7681-614D-8D4A-43867D97D600}" destId="{7C1DA1C6-F4D3-8742-A23D-1037FDC4623C}" srcOrd="0" destOrd="0" presId="urn:microsoft.com/office/officeart/2005/8/layout/list1"/>
    <dgm:cxn modelId="{0B59C5AA-E195-3945-ABA5-718C92FE8BCA}" type="presOf" srcId="{1CBE00EB-7681-614D-8D4A-43867D97D600}" destId="{9AF4F850-A494-F94A-9DB6-7747F9899020}" srcOrd="1" destOrd="0" presId="urn:microsoft.com/office/officeart/2005/8/layout/list1"/>
    <dgm:cxn modelId="{EB4EF6B2-153A-4541-90C1-86DA93A5EE6A}" type="presOf" srcId="{9D4F9209-9C7C-AC47-B4F1-B69FEE319DBC}" destId="{069F3963-0BF8-574E-B807-7731EEB09B2E}" srcOrd="0" destOrd="0" presId="urn:microsoft.com/office/officeart/2005/8/layout/list1"/>
    <dgm:cxn modelId="{E75039B7-E16B-7E4B-9D1C-FF9AC130D190}" type="presOf" srcId="{3218CC10-82EC-ED47-869A-3FE2BD1D7058}" destId="{D968C5EB-1C3E-234A-8F82-FB44C6772653}" srcOrd="0" destOrd="0" presId="urn:microsoft.com/office/officeart/2005/8/layout/list1"/>
    <dgm:cxn modelId="{8A33C6C2-6F91-614F-A27B-1457F684739A}" srcId="{C0464791-D67E-9F42-9908-A661329B8F65}" destId="{3218CC10-82EC-ED47-869A-3FE2BD1D7058}" srcOrd="2" destOrd="0" parTransId="{81736B1D-866A-AD42-AD15-70EBE6B6B4ED}" sibTransId="{6F603B2B-AE35-7C4A-8266-C35BB6C81A50}"/>
    <dgm:cxn modelId="{0ED0EAC5-9296-044C-9EDE-CA6CF4CA745A}" srcId="{1CBE00EB-7681-614D-8D4A-43867D97D600}" destId="{79DF6B50-C12D-A646-8D11-156C84F1FF46}" srcOrd="1" destOrd="0" parTransId="{427A9BA3-5447-ED46-9707-7341DF3A3A09}" sibTransId="{B0486DB0-6B72-314D-8B33-43E3294F969B}"/>
    <dgm:cxn modelId="{ED6AD3D1-A9DC-104A-AE7A-9ACA0D6B00F3}" srcId="{C0464791-D67E-9F42-9908-A661329B8F65}" destId="{C1F7AF0C-F65F-C040-B151-891A6023F080}" srcOrd="1" destOrd="0" parTransId="{45A4BA62-C61F-8E49-9BBD-4BBD27D63B9A}" sibTransId="{6856798D-D589-4C47-B500-26CC9623447B}"/>
    <dgm:cxn modelId="{DE019EE1-70C2-1A49-AD83-01EF395F7007}" type="presOf" srcId="{5F0A751A-551E-BE43-B303-66383A3C90D9}" destId="{99C0F849-9E8F-A843-9C1E-4360B5634995}" srcOrd="0" destOrd="0" presId="urn:microsoft.com/office/officeart/2005/8/layout/list1"/>
    <dgm:cxn modelId="{A1CEC3EE-1186-8F44-9416-4244A42EDBF2}" type="presOf" srcId="{C1F7AF0C-F65F-C040-B151-891A6023F080}" destId="{E615C1B9-3BED-4541-953D-73129C9358AF}" srcOrd="0" destOrd="0" presId="urn:microsoft.com/office/officeart/2005/8/layout/list1"/>
    <dgm:cxn modelId="{9BB43CF0-5AB9-D541-A720-CD9D49B807E4}" type="presOf" srcId="{F2F97F45-3EF4-3A44-A1E0-4D52B1CF1A5E}" destId="{069F3963-0BF8-574E-B807-7731EEB09B2E}" srcOrd="0" destOrd="2" presId="urn:microsoft.com/office/officeart/2005/8/layout/list1"/>
    <dgm:cxn modelId="{F9245EF9-B3A7-4542-9D56-28969930EC6F}" type="presOf" srcId="{464C0A57-320E-F545-9464-AFC3AFB34D69}" destId="{069F3963-0BF8-574E-B807-7731EEB09B2E}" srcOrd="0" destOrd="4" presId="urn:microsoft.com/office/officeart/2005/8/layout/list1"/>
    <dgm:cxn modelId="{D4E3AEDF-FD8F-244C-AB8B-3FD9BE2F5E1C}" type="presParOf" srcId="{6919BB32-B122-D24D-9A11-057AE538EC64}" destId="{C29D72C2-7B0D-F844-AF65-CC5FEA593569}" srcOrd="0" destOrd="0" presId="urn:microsoft.com/office/officeart/2005/8/layout/list1"/>
    <dgm:cxn modelId="{D80F03B8-9B69-7849-B519-08C7FDD68EE7}" type="presParOf" srcId="{C29D72C2-7B0D-F844-AF65-CC5FEA593569}" destId="{7C1DA1C6-F4D3-8742-A23D-1037FDC4623C}" srcOrd="0" destOrd="0" presId="urn:microsoft.com/office/officeart/2005/8/layout/list1"/>
    <dgm:cxn modelId="{98D58F23-A3D0-B44E-BDF8-23A6CC4C901B}" type="presParOf" srcId="{C29D72C2-7B0D-F844-AF65-CC5FEA593569}" destId="{9AF4F850-A494-F94A-9DB6-7747F9899020}" srcOrd="1" destOrd="0" presId="urn:microsoft.com/office/officeart/2005/8/layout/list1"/>
    <dgm:cxn modelId="{FE8E195A-5179-4F45-8F67-59B4D6FC30CC}" type="presParOf" srcId="{6919BB32-B122-D24D-9A11-057AE538EC64}" destId="{3E01AFC7-4AC1-A742-BBA6-CBE630C56DA9}" srcOrd="1" destOrd="0" presId="urn:microsoft.com/office/officeart/2005/8/layout/list1"/>
    <dgm:cxn modelId="{97EF1C0D-F95B-7B4D-B4B6-868000735072}" type="presParOf" srcId="{6919BB32-B122-D24D-9A11-057AE538EC64}" destId="{069F3963-0BF8-574E-B807-7731EEB09B2E}" srcOrd="2" destOrd="0" presId="urn:microsoft.com/office/officeart/2005/8/layout/list1"/>
    <dgm:cxn modelId="{B66F522C-4B4A-914A-9144-A075A135240A}" type="presParOf" srcId="{6919BB32-B122-D24D-9A11-057AE538EC64}" destId="{D3C8518D-F799-904B-9782-F6EA39B967F7}" srcOrd="3" destOrd="0" presId="urn:microsoft.com/office/officeart/2005/8/layout/list1"/>
    <dgm:cxn modelId="{0E7653B9-F54A-EB47-8F7B-638924675C5A}" type="presParOf" srcId="{6919BB32-B122-D24D-9A11-057AE538EC64}" destId="{F41EB905-7E01-2249-A4FD-E1CB648366F0}" srcOrd="4" destOrd="0" presId="urn:microsoft.com/office/officeart/2005/8/layout/list1"/>
    <dgm:cxn modelId="{9485714E-6D9D-F748-B79B-DD5AA04FD281}" type="presParOf" srcId="{F41EB905-7E01-2249-A4FD-E1CB648366F0}" destId="{E615C1B9-3BED-4541-953D-73129C9358AF}" srcOrd="0" destOrd="0" presId="urn:microsoft.com/office/officeart/2005/8/layout/list1"/>
    <dgm:cxn modelId="{33024A5C-A329-9044-BD36-84AD7B03B99F}" type="presParOf" srcId="{F41EB905-7E01-2249-A4FD-E1CB648366F0}" destId="{A165F447-60D8-C54C-A1BA-0A4B6C1452C0}" srcOrd="1" destOrd="0" presId="urn:microsoft.com/office/officeart/2005/8/layout/list1"/>
    <dgm:cxn modelId="{B9B8F7E0-2908-4247-B5D5-E554D4CB85E2}" type="presParOf" srcId="{6919BB32-B122-D24D-9A11-057AE538EC64}" destId="{6242D61F-A1A0-9548-BE74-BCF66DAAEB37}" srcOrd="5" destOrd="0" presId="urn:microsoft.com/office/officeart/2005/8/layout/list1"/>
    <dgm:cxn modelId="{6A48A12F-80DA-CD46-8689-E3683CCDA1DA}" type="presParOf" srcId="{6919BB32-B122-D24D-9A11-057AE538EC64}" destId="{8B557694-AA3D-3C47-BE93-7789EBE2F79F}" srcOrd="6" destOrd="0" presId="urn:microsoft.com/office/officeart/2005/8/layout/list1"/>
    <dgm:cxn modelId="{A249E2A0-AE82-DE4D-8DB5-868B345CE217}" type="presParOf" srcId="{6919BB32-B122-D24D-9A11-057AE538EC64}" destId="{89740F24-B6BA-F84E-87B6-6DDF668A02CA}" srcOrd="7" destOrd="0" presId="urn:microsoft.com/office/officeart/2005/8/layout/list1"/>
    <dgm:cxn modelId="{4CE3AF0F-4D08-3342-BD61-8A1E34408976}" type="presParOf" srcId="{6919BB32-B122-D24D-9A11-057AE538EC64}" destId="{B7B4B144-8224-E045-8122-BE88D63E0792}" srcOrd="8" destOrd="0" presId="urn:microsoft.com/office/officeart/2005/8/layout/list1"/>
    <dgm:cxn modelId="{11C736F7-FD52-6F41-ACA0-CB78C320488E}" type="presParOf" srcId="{B7B4B144-8224-E045-8122-BE88D63E0792}" destId="{D968C5EB-1C3E-234A-8F82-FB44C6772653}" srcOrd="0" destOrd="0" presId="urn:microsoft.com/office/officeart/2005/8/layout/list1"/>
    <dgm:cxn modelId="{36AB5A36-1428-9641-91A0-CD33391B0822}" type="presParOf" srcId="{B7B4B144-8224-E045-8122-BE88D63E0792}" destId="{3ED9EE38-1FBF-4E45-BE51-52AD81F1A045}" srcOrd="1" destOrd="0" presId="urn:microsoft.com/office/officeart/2005/8/layout/list1"/>
    <dgm:cxn modelId="{B4EADEB6-E99D-364F-A6E3-12FC8C49667E}" type="presParOf" srcId="{6919BB32-B122-D24D-9A11-057AE538EC64}" destId="{FEBC4C84-5CEE-D247-B769-28835BA38442}" srcOrd="9" destOrd="0" presId="urn:microsoft.com/office/officeart/2005/8/layout/list1"/>
    <dgm:cxn modelId="{626C2F4B-AABD-4D48-B5B9-0E899CA30FB1}" type="presParOf" srcId="{6919BB32-B122-D24D-9A11-057AE538EC64}" destId="{DE38EFCC-DAA4-A144-8491-7247525DB6BD}" srcOrd="10" destOrd="0" presId="urn:microsoft.com/office/officeart/2005/8/layout/list1"/>
    <dgm:cxn modelId="{6B4599C3-643D-EA4C-BE3D-6FA776D8670B}" type="presParOf" srcId="{6919BB32-B122-D24D-9A11-057AE538EC64}" destId="{15F7CF75-443B-1945-BCF3-C350506E25CC}" srcOrd="11" destOrd="0" presId="urn:microsoft.com/office/officeart/2005/8/layout/list1"/>
    <dgm:cxn modelId="{5D9D48BD-6A18-374A-84B6-73E23A575C10}" type="presParOf" srcId="{6919BB32-B122-D24D-9A11-057AE538EC64}" destId="{0A198339-0711-574C-9523-1DB61542C4A6}" srcOrd="12" destOrd="0" presId="urn:microsoft.com/office/officeart/2005/8/layout/list1"/>
    <dgm:cxn modelId="{F60E9238-AEBB-8942-9CC7-FFCF8F0DDDFC}" type="presParOf" srcId="{0A198339-0711-574C-9523-1DB61542C4A6}" destId="{99C0F849-9E8F-A843-9C1E-4360B5634995}" srcOrd="0" destOrd="0" presId="urn:microsoft.com/office/officeart/2005/8/layout/list1"/>
    <dgm:cxn modelId="{43BC78B0-CE2F-244E-B241-9098D2BEDA1E}" type="presParOf" srcId="{0A198339-0711-574C-9523-1DB61542C4A6}" destId="{8B618722-B3C6-7145-8C52-0C92C84642EC}" srcOrd="1" destOrd="0" presId="urn:microsoft.com/office/officeart/2005/8/layout/list1"/>
    <dgm:cxn modelId="{BB786DBA-7033-FE46-8668-5270D421D587}" type="presParOf" srcId="{6919BB32-B122-D24D-9A11-057AE538EC64}" destId="{932909BF-ABAB-4F43-B3F9-16667E04F050}" srcOrd="13" destOrd="0" presId="urn:microsoft.com/office/officeart/2005/8/layout/list1"/>
    <dgm:cxn modelId="{A1D2CE83-D5A2-534B-901A-55472CC46499}" type="presParOf" srcId="{6919BB32-B122-D24D-9A11-057AE538EC64}" destId="{F2DDCC57-B0C2-854D-AD61-5C6D4CDDEC4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452DA1-D82B-3849-B726-A2018967A686}" type="doc">
      <dgm:prSet loTypeId="urn:microsoft.com/office/officeart/2005/8/layout/list1" loCatId="hierarchy" qsTypeId="urn:microsoft.com/office/officeart/2005/8/quickstyle/simple1" qsCatId="simple" csTypeId="urn:microsoft.com/office/officeart/2005/8/colors/accent1_2" csCatId="accent1" phldr="1"/>
      <dgm:spPr/>
      <dgm:t>
        <a:bodyPr/>
        <a:lstStyle/>
        <a:p>
          <a:endParaRPr lang="en-US"/>
        </a:p>
      </dgm:t>
    </dgm:pt>
    <dgm:pt modelId="{8E854312-DAF3-BB49-9010-29954EF72AAA}">
      <dgm:prSet custT="1"/>
      <dgm:spPr/>
      <dgm:t>
        <a:bodyPr/>
        <a:lstStyle/>
        <a:p>
          <a:r>
            <a:rPr lang="en-US" sz="2400" baseline="0" dirty="0"/>
            <a:t>Check for updates</a:t>
          </a:r>
          <a:endParaRPr lang="en-GB" sz="2400" baseline="0" dirty="0"/>
        </a:p>
      </dgm:t>
    </dgm:pt>
    <dgm:pt modelId="{3419D3B5-5E2F-A748-8FC0-6F594642F73A}" type="parTrans" cxnId="{C97A948B-EF5B-054F-B54A-888713CB7A59}">
      <dgm:prSet/>
      <dgm:spPr/>
      <dgm:t>
        <a:bodyPr/>
        <a:lstStyle/>
        <a:p>
          <a:endParaRPr lang="en-US"/>
        </a:p>
      </dgm:t>
    </dgm:pt>
    <dgm:pt modelId="{835BF58F-DEEE-6C42-B3CC-670B03389479}" type="sibTrans" cxnId="{C97A948B-EF5B-054F-B54A-888713CB7A59}">
      <dgm:prSet/>
      <dgm:spPr/>
      <dgm:t>
        <a:bodyPr/>
        <a:lstStyle/>
        <a:p>
          <a:endParaRPr lang="en-US"/>
        </a:p>
      </dgm:t>
    </dgm:pt>
    <dgm:pt modelId="{C10F2F12-F770-C746-B34C-4B25B0F7FC4C}">
      <dgm:prSet custT="1"/>
      <dgm:spPr/>
      <dgm:t>
        <a:bodyPr/>
        <a:lstStyle/>
        <a:p>
          <a:r>
            <a:rPr lang="en-US" sz="1800" baseline="0" dirty="0"/>
            <a:t>Unless you’re targeting a very specific version</a:t>
          </a:r>
          <a:endParaRPr lang="en-GB" sz="1800" baseline="0" dirty="0"/>
        </a:p>
      </dgm:t>
    </dgm:pt>
    <dgm:pt modelId="{D58E3D8F-6030-374D-A8C4-B2F2DBDA0BC3}" type="parTrans" cxnId="{0D0A4176-7FE0-BA4B-8028-75E3E919812F}">
      <dgm:prSet/>
      <dgm:spPr/>
      <dgm:t>
        <a:bodyPr/>
        <a:lstStyle/>
        <a:p>
          <a:endParaRPr lang="en-US"/>
        </a:p>
      </dgm:t>
    </dgm:pt>
    <dgm:pt modelId="{4183562B-3EDE-5446-95BF-717BBF116039}" type="sibTrans" cxnId="{0D0A4176-7FE0-BA4B-8028-75E3E919812F}">
      <dgm:prSet/>
      <dgm:spPr/>
      <dgm:t>
        <a:bodyPr/>
        <a:lstStyle/>
        <a:p>
          <a:endParaRPr lang="en-US"/>
        </a:p>
      </dgm:t>
    </dgm:pt>
    <dgm:pt modelId="{FF010A4D-62F1-8741-AE81-F6A67916D874}">
      <dgm:prSet custT="1"/>
      <dgm:spPr/>
      <dgm:t>
        <a:bodyPr/>
        <a:lstStyle/>
        <a:p>
          <a:r>
            <a:rPr lang="en-US" sz="2200" baseline="0" dirty="0"/>
            <a:t>Can you share instances?</a:t>
          </a:r>
          <a:endParaRPr lang="en-GB" sz="2200" baseline="0" dirty="0"/>
        </a:p>
      </dgm:t>
    </dgm:pt>
    <dgm:pt modelId="{690BF833-B0ED-6944-9637-EAF5A73D09DB}" type="parTrans" cxnId="{61E496D3-2024-5F45-9EA9-D87D2BED3661}">
      <dgm:prSet/>
      <dgm:spPr/>
      <dgm:t>
        <a:bodyPr/>
        <a:lstStyle/>
        <a:p>
          <a:endParaRPr lang="en-US"/>
        </a:p>
      </dgm:t>
    </dgm:pt>
    <dgm:pt modelId="{32D049AC-942F-6245-BD45-445A92600031}" type="sibTrans" cxnId="{61E496D3-2024-5F45-9EA9-D87D2BED3661}">
      <dgm:prSet/>
      <dgm:spPr/>
      <dgm:t>
        <a:bodyPr/>
        <a:lstStyle/>
        <a:p>
          <a:endParaRPr lang="en-US"/>
        </a:p>
      </dgm:t>
    </dgm:pt>
    <dgm:pt modelId="{07E958CD-7682-774B-8439-FD46F519314A}">
      <dgm:prSet custT="1"/>
      <dgm:spPr/>
      <dgm:t>
        <a:bodyPr/>
        <a:lstStyle/>
        <a:p>
          <a:r>
            <a:rPr lang="en-US" sz="2200" baseline="0" dirty="0"/>
            <a:t>Only install what you need</a:t>
          </a:r>
          <a:endParaRPr lang="en-GB" sz="2200" baseline="0" dirty="0"/>
        </a:p>
      </dgm:t>
    </dgm:pt>
    <dgm:pt modelId="{593BF34A-11E8-8948-A829-3A62F2D7D042}" type="parTrans" cxnId="{0B6DE620-5D04-B345-9917-8459C5606CB8}">
      <dgm:prSet/>
      <dgm:spPr/>
      <dgm:t>
        <a:bodyPr/>
        <a:lstStyle/>
        <a:p>
          <a:endParaRPr lang="en-US"/>
        </a:p>
      </dgm:t>
    </dgm:pt>
    <dgm:pt modelId="{A1CF3E35-E2B4-2640-B4A3-BE3116DCA484}" type="sibTrans" cxnId="{0B6DE620-5D04-B345-9917-8459C5606CB8}">
      <dgm:prSet/>
      <dgm:spPr/>
      <dgm:t>
        <a:bodyPr/>
        <a:lstStyle/>
        <a:p>
          <a:endParaRPr lang="en-US"/>
        </a:p>
      </dgm:t>
    </dgm:pt>
    <dgm:pt modelId="{18A10E1F-38E4-AA4A-8897-804AFDF45373}">
      <dgm:prSet custT="1"/>
      <dgm:spPr/>
      <dgm:t>
        <a:bodyPr/>
        <a:lstStyle/>
        <a:p>
          <a:r>
            <a:rPr lang="en-US" sz="2200" baseline="0" dirty="0"/>
            <a:t>Use dedicated service accounts with strong password</a:t>
          </a:r>
          <a:endParaRPr lang="en-GB" sz="2200" baseline="0" dirty="0"/>
        </a:p>
      </dgm:t>
    </dgm:pt>
    <dgm:pt modelId="{073844C9-0B74-DF43-94EC-24E726D571C6}" type="parTrans" cxnId="{52C20CD9-ABDF-0849-8E62-2F8748B99C20}">
      <dgm:prSet/>
      <dgm:spPr/>
      <dgm:t>
        <a:bodyPr/>
        <a:lstStyle/>
        <a:p>
          <a:endParaRPr lang="en-US"/>
        </a:p>
      </dgm:t>
    </dgm:pt>
    <dgm:pt modelId="{FCFAC9F1-258A-1E47-B5DE-B6972B4363A4}" type="sibTrans" cxnId="{52C20CD9-ABDF-0849-8E62-2F8748B99C20}">
      <dgm:prSet/>
      <dgm:spPr/>
      <dgm:t>
        <a:bodyPr/>
        <a:lstStyle/>
        <a:p>
          <a:endParaRPr lang="en-US"/>
        </a:p>
      </dgm:t>
    </dgm:pt>
    <dgm:pt modelId="{BDDD2AFB-F209-594F-A895-328FBFB21AC0}">
      <dgm:prSet custT="1"/>
      <dgm:spPr/>
      <dgm:t>
        <a:bodyPr/>
        <a:lstStyle/>
        <a:p>
          <a:r>
            <a:rPr lang="en-US" sz="2200" baseline="0" dirty="0"/>
            <a:t>If using SQL auth, very strong password</a:t>
          </a:r>
          <a:endParaRPr lang="en-GB" sz="2200" baseline="0" dirty="0"/>
        </a:p>
      </dgm:t>
    </dgm:pt>
    <dgm:pt modelId="{342FDBA5-7C26-4845-989A-512AE05034A1}" type="parTrans" cxnId="{A0C5D672-5544-234F-9B53-3ECCD04B9C34}">
      <dgm:prSet/>
      <dgm:spPr/>
      <dgm:t>
        <a:bodyPr/>
        <a:lstStyle/>
        <a:p>
          <a:endParaRPr lang="en-US"/>
        </a:p>
      </dgm:t>
    </dgm:pt>
    <dgm:pt modelId="{D6354323-784F-1841-9406-FF8EB597D439}" type="sibTrans" cxnId="{A0C5D672-5544-234F-9B53-3ECCD04B9C34}">
      <dgm:prSet/>
      <dgm:spPr/>
      <dgm:t>
        <a:bodyPr/>
        <a:lstStyle/>
        <a:p>
          <a:endParaRPr lang="en-US"/>
        </a:p>
      </dgm:t>
    </dgm:pt>
    <dgm:pt modelId="{E73B11F0-81FC-2449-8A4E-2502343720D6}">
      <dgm:prSet custT="1"/>
      <dgm:spPr/>
      <dgm:t>
        <a:bodyPr/>
        <a:lstStyle/>
        <a:p>
          <a:r>
            <a:rPr lang="en-US" sz="2200" baseline="0" dirty="0"/>
            <a:t>Think carefully about instant file initialization</a:t>
          </a:r>
          <a:endParaRPr lang="en-GB" sz="2200" baseline="0" dirty="0"/>
        </a:p>
      </dgm:t>
    </dgm:pt>
    <dgm:pt modelId="{8E75F2AA-56BF-7E4E-B0E4-64C4C67586A0}" type="parTrans" cxnId="{2FB3D4BC-689B-D546-BB65-2F7F8511095A}">
      <dgm:prSet/>
      <dgm:spPr/>
      <dgm:t>
        <a:bodyPr/>
        <a:lstStyle/>
        <a:p>
          <a:endParaRPr lang="en-US"/>
        </a:p>
      </dgm:t>
    </dgm:pt>
    <dgm:pt modelId="{1B78CCD2-B6C9-D244-89DA-B9AF64D58BAD}" type="sibTrans" cxnId="{2FB3D4BC-689B-D546-BB65-2F7F8511095A}">
      <dgm:prSet/>
      <dgm:spPr/>
      <dgm:t>
        <a:bodyPr/>
        <a:lstStyle/>
        <a:p>
          <a:endParaRPr lang="en-US"/>
        </a:p>
      </dgm:t>
    </dgm:pt>
    <dgm:pt modelId="{80921621-50D8-6940-A99A-C78E13A082A4}">
      <dgm:prSet custT="1"/>
      <dgm:spPr/>
      <dgm:t>
        <a:bodyPr/>
        <a:lstStyle/>
        <a:p>
          <a:r>
            <a:rPr lang="en-US" sz="2200" baseline="0"/>
            <a:t>Polybase opens the Firewall for MS DTC</a:t>
          </a:r>
          <a:endParaRPr lang="en-GB" sz="2200" baseline="0"/>
        </a:p>
      </dgm:t>
    </dgm:pt>
    <dgm:pt modelId="{78DFE150-07EB-E343-8967-7C0113076562}" type="parTrans" cxnId="{AE2A361B-FA62-F54F-A0E6-7E413ECCCF03}">
      <dgm:prSet/>
      <dgm:spPr/>
      <dgm:t>
        <a:bodyPr/>
        <a:lstStyle/>
        <a:p>
          <a:endParaRPr lang="en-US"/>
        </a:p>
      </dgm:t>
    </dgm:pt>
    <dgm:pt modelId="{4E768473-1F57-8948-BD46-4A02EA12754B}" type="sibTrans" cxnId="{AE2A361B-FA62-F54F-A0E6-7E413ECCCF03}">
      <dgm:prSet/>
      <dgm:spPr/>
      <dgm:t>
        <a:bodyPr/>
        <a:lstStyle/>
        <a:p>
          <a:endParaRPr lang="en-US"/>
        </a:p>
      </dgm:t>
    </dgm:pt>
    <dgm:pt modelId="{3B99C2A7-D84E-DA4F-AFDF-67A95F206370}">
      <dgm:prSet custT="1"/>
      <dgm:spPr/>
      <dgm:t>
        <a:bodyPr/>
        <a:lstStyle/>
        <a:p>
          <a:r>
            <a:rPr lang="en-US" sz="2200" baseline="0" dirty="0" err="1"/>
            <a:t>FileStream</a:t>
          </a:r>
          <a:r>
            <a:rPr lang="en-US" sz="2200" baseline="0" dirty="0"/>
            <a:t> create an SMB share</a:t>
          </a:r>
          <a:endParaRPr lang="en-GB" sz="2200" baseline="0" dirty="0"/>
        </a:p>
      </dgm:t>
    </dgm:pt>
    <dgm:pt modelId="{61E242D1-589D-DB46-8ED1-0B497F9B236B}" type="parTrans" cxnId="{D52F51C1-0F06-2E46-AD95-E13DA18B7577}">
      <dgm:prSet/>
      <dgm:spPr/>
      <dgm:t>
        <a:bodyPr/>
        <a:lstStyle/>
        <a:p>
          <a:endParaRPr lang="en-US"/>
        </a:p>
      </dgm:t>
    </dgm:pt>
    <dgm:pt modelId="{B45233F6-915A-2042-8DFB-165C34BB031A}" type="sibTrans" cxnId="{D52F51C1-0F06-2E46-AD95-E13DA18B7577}">
      <dgm:prSet/>
      <dgm:spPr/>
      <dgm:t>
        <a:bodyPr/>
        <a:lstStyle/>
        <a:p>
          <a:endParaRPr lang="en-US"/>
        </a:p>
      </dgm:t>
    </dgm:pt>
    <dgm:pt modelId="{4B271D85-EB71-6C42-BA24-CBBB78201685}" type="pres">
      <dgm:prSet presAssocID="{03452DA1-D82B-3849-B726-A2018967A686}" presName="linear" presStyleCnt="0">
        <dgm:presLayoutVars>
          <dgm:dir/>
          <dgm:animLvl val="lvl"/>
          <dgm:resizeHandles val="exact"/>
        </dgm:presLayoutVars>
      </dgm:prSet>
      <dgm:spPr/>
    </dgm:pt>
    <dgm:pt modelId="{3C749FC5-3005-D94C-8A96-F32DA2B04799}" type="pres">
      <dgm:prSet presAssocID="{8E854312-DAF3-BB49-9010-29954EF72AAA}" presName="parentLin" presStyleCnt="0"/>
      <dgm:spPr/>
    </dgm:pt>
    <dgm:pt modelId="{BE1CDD19-CDE3-2648-AA6A-F81752998280}" type="pres">
      <dgm:prSet presAssocID="{8E854312-DAF3-BB49-9010-29954EF72AAA}" presName="parentLeftMargin" presStyleLbl="node1" presStyleIdx="0" presStyleCnt="8"/>
      <dgm:spPr/>
    </dgm:pt>
    <dgm:pt modelId="{6474E824-D351-154A-84B9-718D8837FDDC}" type="pres">
      <dgm:prSet presAssocID="{8E854312-DAF3-BB49-9010-29954EF72AAA}" presName="parentText" presStyleLbl="node1" presStyleIdx="0" presStyleCnt="8" custScaleX="129015">
        <dgm:presLayoutVars>
          <dgm:chMax val="0"/>
          <dgm:bulletEnabled val="1"/>
        </dgm:presLayoutVars>
      </dgm:prSet>
      <dgm:spPr/>
    </dgm:pt>
    <dgm:pt modelId="{D3467FA2-D269-DB43-B17D-7CDA5E2EC50E}" type="pres">
      <dgm:prSet presAssocID="{8E854312-DAF3-BB49-9010-29954EF72AAA}" presName="negativeSpace" presStyleCnt="0"/>
      <dgm:spPr/>
    </dgm:pt>
    <dgm:pt modelId="{BB7A18B4-E5AE-B24F-BDC7-A1A1DFC05D34}" type="pres">
      <dgm:prSet presAssocID="{8E854312-DAF3-BB49-9010-29954EF72AAA}" presName="childText" presStyleLbl="conFgAcc1" presStyleIdx="0" presStyleCnt="8">
        <dgm:presLayoutVars>
          <dgm:bulletEnabled val="1"/>
        </dgm:presLayoutVars>
      </dgm:prSet>
      <dgm:spPr/>
    </dgm:pt>
    <dgm:pt modelId="{FB22391A-4F6F-774F-BE5A-0EFBF139E5BF}" type="pres">
      <dgm:prSet presAssocID="{835BF58F-DEEE-6C42-B3CC-670B03389479}" presName="spaceBetweenRectangles" presStyleCnt="0"/>
      <dgm:spPr/>
    </dgm:pt>
    <dgm:pt modelId="{C092198E-0ADD-F047-963B-02C3C6670130}" type="pres">
      <dgm:prSet presAssocID="{FF010A4D-62F1-8741-AE81-F6A67916D874}" presName="parentLin" presStyleCnt="0"/>
      <dgm:spPr/>
    </dgm:pt>
    <dgm:pt modelId="{462E5C12-37DE-E244-9C06-879C8718DAB8}" type="pres">
      <dgm:prSet presAssocID="{FF010A4D-62F1-8741-AE81-F6A67916D874}" presName="parentLeftMargin" presStyleLbl="node1" presStyleIdx="0" presStyleCnt="8"/>
      <dgm:spPr/>
    </dgm:pt>
    <dgm:pt modelId="{6A2A50CF-1673-7143-94F3-E82EDB9A72FE}" type="pres">
      <dgm:prSet presAssocID="{FF010A4D-62F1-8741-AE81-F6A67916D874}" presName="parentText" presStyleLbl="node1" presStyleIdx="1" presStyleCnt="8" custScaleX="129015">
        <dgm:presLayoutVars>
          <dgm:chMax val="0"/>
          <dgm:bulletEnabled val="1"/>
        </dgm:presLayoutVars>
      </dgm:prSet>
      <dgm:spPr/>
    </dgm:pt>
    <dgm:pt modelId="{32A61954-370C-FF48-972B-7525719AA5B5}" type="pres">
      <dgm:prSet presAssocID="{FF010A4D-62F1-8741-AE81-F6A67916D874}" presName="negativeSpace" presStyleCnt="0"/>
      <dgm:spPr/>
    </dgm:pt>
    <dgm:pt modelId="{9AEE1968-E78A-C040-9683-024C69779C07}" type="pres">
      <dgm:prSet presAssocID="{FF010A4D-62F1-8741-AE81-F6A67916D874}" presName="childText" presStyleLbl="conFgAcc1" presStyleIdx="1" presStyleCnt="8">
        <dgm:presLayoutVars>
          <dgm:bulletEnabled val="1"/>
        </dgm:presLayoutVars>
      </dgm:prSet>
      <dgm:spPr/>
    </dgm:pt>
    <dgm:pt modelId="{15861940-BD21-ED4D-B3F7-B71CEC701890}" type="pres">
      <dgm:prSet presAssocID="{32D049AC-942F-6245-BD45-445A92600031}" presName="spaceBetweenRectangles" presStyleCnt="0"/>
      <dgm:spPr/>
    </dgm:pt>
    <dgm:pt modelId="{057DB371-88A3-0048-AF8B-F842720DA274}" type="pres">
      <dgm:prSet presAssocID="{07E958CD-7682-774B-8439-FD46F519314A}" presName="parentLin" presStyleCnt="0"/>
      <dgm:spPr/>
    </dgm:pt>
    <dgm:pt modelId="{CFC3910E-65BD-BF42-8A36-C4385CAD40F5}" type="pres">
      <dgm:prSet presAssocID="{07E958CD-7682-774B-8439-FD46F519314A}" presName="parentLeftMargin" presStyleLbl="node1" presStyleIdx="1" presStyleCnt="8"/>
      <dgm:spPr/>
    </dgm:pt>
    <dgm:pt modelId="{E9097A21-7109-564E-9619-30F3C49D1168}" type="pres">
      <dgm:prSet presAssocID="{07E958CD-7682-774B-8439-FD46F519314A}" presName="parentText" presStyleLbl="node1" presStyleIdx="2" presStyleCnt="8" custScaleX="129023">
        <dgm:presLayoutVars>
          <dgm:chMax val="0"/>
          <dgm:bulletEnabled val="1"/>
        </dgm:presLayoutVars>
      </dgm:prSet>
      <dgm:spPr/>
    </dgm:pt>
    <dgm:pt modelId="{7DC7BEB0-8596-6248-8239-77AC886C6677}" type="pres">
      <dgm:prSet presAssocID="{07E958CD-7682-774B-8439-FD46F519314A}" presName="negativeSpace" presStyleCnt="0"/>
      <dgm:spPr/>
    </dgm:pt>
    <dgm:pt modelId="{99E7B972-97F3-2448-8C8D-68E61638CA64}" type="pres">
      <dgm:prSet presAssocID="{07E958CD-7682-774B-8439-FD46F519314A}" presName="childText" presStyleLbl="conFgAcc1" presStyleIdx="2" presStyleCnt="8">
        <dgm:presLayoutVars>
          <dgm:bulletEnabled val="1"/>
        </dgm:presLayoutVars>
      </dgm:prSet>
      <dgm:spPr/>
    </dgm:pt>
    <dgm:pt modelId="{1DBC63C1-8FCC-B04C-86FC-24EE1D5A4E95}" type="pres">
      <dgm:prSet presAssocID="{A1CF3E35-E2B4-2640-B4A3-BE3116DCA484}" presName="spaceBetweenRectangles" presStyleCnt="0"/>
      <dgm:spPr/>
    </dgm:pt>
    <dgm:pt modelId="{67F06B93-3EF0-FC4C-852C-371CE85C3828}" type="pres">
      <dgm:prSet presAssocID="{18A10E1F-38E4-AA4A-8897-804AFDF45373}" presName="parentLin" presStyleCnt="0"/>
      <dgm:spPr/>
    </dgm:pt>
    <dgm:pt modelId="{F74D4FB4-64A0-4A45-8A8E-D4AF6A495453}" type="pres">
      <dgm:prSet presAssocID="{18A10E1F-38E4-AA4A-8897-804AFDF45373}" presName="parentLeftMargin" presStyleLbl="node1" presStyleIdx="2" presStyleCnt="8"/>
      <dgm:spPr/>
    </dgm:pt>
    <dgm:pt modelId="{172BDA3E-6BA5-FC43-803A-18BAB5CCF7EA}" type="pres">
      <dgm:prSet presAssocID="{18A10E1F-38E4-AA4A-8897-804AFDF45373}" presName="parentText" presStyleLbl="node1" presStyleIdx="3" presStyleCnt="8" custScaleX="129023">
        <dgm:presLayoutVars>
          <dgm:chMax val="0"/>
          <dgm:bulletEnabled val="1"/>
        </dgm:presLayoutVars>
      </dgm:prSet>
      <dgm:spPr/>
    </dgm:pt>
    <dgm:pt modelId="{CFBC4A25-B65A-924D-9E04-B58BC490B0DB}" type="pres">
      <dgm:prSet presAssocID="{18A10E1F-38E4-AA4A-8897-804AFDF45373}" presName="negativeSpace" presStyleCnt="0"/>
      <dgm:spPr/>
    </dgm:pt>
    <dgm:pt modelId="{5298B780-D6AE-F048-8AD7-7C5742FB551B}" type="pres">
      <dgm:prSet presAssocID="{18A10E1F-38E4-AA4A-8897-804AFDF45373}" presName="childText" presStyleLbl="conFgAcc1" presStyleIdx="3" presStyleCnt="8">
        <dgm:presLayoutVars>
          <dgm:bulletEnabled val="1"/>
        </dgm:presLayoutVars>
      </dgm:prSet>
      <dgm:spPr/>
    </dgm:pt>
    <dgm:pt modelId="{44AE30F7-70E2-F448-A029-D10FD1AF21D7}" type="pres">
      <dgm:prSet presAssocID="{FCFAC9F1-258A-1E47-B5DE-B6972B4363A4}" presName="spaceBetweenRectangles" presStyleCnt="0"/>
      <dgm:spPr/>
    </dgm:pt>
    <dgm:pt modelId="{72144760-D6A6-4A42-8E92-8786D68BD19E}" type="pres">
      <dgm:prSet presAssocID="{BDDD2AFB-F209-594F-A895-328FBFB21AC0}" presName="parentLin" presStyleCnt="0"/>
      <dgm:spPr/>
    </dgm:pt>
    <dgm:pt modelId="{BB4976B4-A181-9846-9DD5-67321406A763}" type="pres">
      <dgm:prSet presAssocID="{BDDD2AFB-F209-594F-A895-328FBFB21AC0}" presName="parentLeftMargin" presStyleLbl="node1" presStyleIdx="3" presStyleCnt="8"/>
      <dgm:spPr/>
    </dgm:pt>
    <dgm:pt modelId="{C539D452-94BA-1D40-8881-F1A1B27BC305}" type="pres">
      <dgm:prSet presAssocID="{BDDD2AFB-F209-594F-A895-328FBFB21AC0}" presName="parentText" presStyleLbl="node1" presStyleIdx="4" presStyleCnt="8" custScaleX="129023">
        <dgm:presLayoutVars>
          <dgm:chMax val="0"/>
          <dgm:bulletEnabled val="1"/>
        </dgm:presLayoutVars>
      </dgm:prSet>
      <dgm:spPr/>
    </dgm:pt>
    <dgm:pt modelId="{4257663C-A11B-7548-8167-13C0920BED99}" type="pres">
      <dgm:prSet presAssocID="{BDDD2AFB-F209-594F-A895-328FBFB21AC0}" presName="negativeSpace" presStyleCnt="0"/>
      <dgm:spPr/>
    </dgm:pt>
    <dgm:pt modelId="{D156CB4A-76E5-B14C-AA89-CFC7307082F8}" type="pres">
      <dgm:prSet presAssocID="{BDDD2AFB-F209-594F-A895-328FBFB21AC0}" presName="childText" presStyleLbl="conFgAcc1" presStyleIdx="4" presStyleCnt="8">
        <dgm:presLayoutVars>
          <dgm:bulletEnabled val="1"/>
        </dgm:presLayoutVars>
      </dgm:prSet>
      <dgm:spPr/>
    </dgm:pt>
    <dgm:pt modelId="{35655A02-B94E-584E-B880-E9CCAADC47A1}" type="pres">
      <dgm:prSet presAssocID="{D6354323-784F-1841-9406-FF8EB597D439}" presName="spaceBetweenRectangles" presStyleCnt="0"/>
      <dgm:spPr/>
    </dgm:pt>
    <dgm:pt modelId="{8EDC6C83-FF6E-ED4D-8167-6D55C5CB8862}" type="pres">
      <dgm:prSet presAssocID="{E73B11F0-81FC-2449-8A4E-2502343720D6}" presName="parentLin" presStyleCnt="0"/>
      <dgm:spPr/>
    </dgm:pt>
    <dgm:pt modelId="{25011C29-09A3-574C-9AC9-9F69D4289139}" type="pres">
      <dgm:prSet presAssocID="{E73B11F0-81FC-2449-8A4E-2502343720D6}" presName="parentLeftMargin" presStyleLbl="node1" presStyleIdx="4" presStyleCnt="8"/>
      <dgm:spPr/>
    </dgm:pt>
    <dgm:pt modelId="{E328A9FA-4359-E54B-A090-9AD8A98201EE}" type="pres">
      <dgm:prSet presAssocID="{E73B11F0-81FC-2449-8A4E-2502343720D6}" presName="parentText" presStyleLbl="node1" presStyleIdx="5" presStyleCnt="8" custScaleX="129023">
        <dgm:presLayoutVars>
          <dgm:chMax val="0"/>
          <dgm:bulletEnabled val="1"/>
        </dgm:presLayoutVars>
      </dgm:prSet>
      <dgm:spPr/>
    </dgm:pt>
    <dgm:pt modelId="{9A6EE99D-5BF2-8446-BDA2-3C17F4D25DE6}" type="pres">
      <dgm:prSet presAssocID="{E73B11F0-81FC-2449-8A4E-2502343720D6}" presName="negativeSpace" presStyleCnt="0"/>
      <dgm:spPr/>
    </dgm:pt>
    <dgm:pt modelId="{84BA662D-70AE-9144-8D89-58990BF1614C}" type="pres">
      <dgm:prSet presAssocID="{E73B11F0-81FC-2449-8A4E-2502343720D6}" presName="childText" presStyleLbl="conFgAcc1" presStyleIdx="5" presStyleCnt="8">
        <dgm:presLayoutVars>
          <dgm:bulletEnabled val="1"/>
        </dgm:presLayoutVars>
      </dgm:prSet>
      <dgm:spPr/>
    </dgm:pt>
    <dgm:pt modelId="{CC91352B-0BEF-6946-8586-FD3E1383A7B8}" type="pres">
      <dgm:prSet presAssocID="{1B78CCD2-B6C9-D244-89DA-B9AF64D58BAD}" presName="spaceBetweenRectangles" presStyleCnt="0"/>
      <dgm:spPr/>
    </dgm:pt>
    <dgm:pt modelId="{41DADA87-1773-FB46-95B4-0DDEA7ABA5D8}" type="pres">
      <dgm:prSet presAssocID="{80921621-50D8-6940-A99A-C78E13A082A4}" presName="parentLin" presStyleCnt="0"/>
      <dgm:spPr/>
    </dgm:pt>
    <dgm:pt modelId="{0EED5C31-86D4-6F43-AD69-20E4F9678A84}" type="pres">
      <dgm:prSet presAssocID="{80921621-50D8-6940-A99A-C78E13A082A4}" presName="parentLeftMargin" presStyleLbl="node1" presStyleIdx="5" presStyleCnt="8"/>
      <dgm:spPr/>
    </dgm:pt>
    <dgm:pt modelId="{FC257167-8603-6645-AB0B-AE5C6EE10DAC}" type="pres">
      <dgm:prSet presAssocID="{80921621-50D8-6940-A99A-C78E13A082A4}" presName="parentText" presStyleLbl="node1" presStyleIdx="6" presStyleCnt="8" custScaleX="129023">
        <dgm:presLayoutVars>
          <dgm:chMax val="0"/>
          <dgm:bulletEnabled val="1"/>
        </dgm:presLayoutVars>
      </dgm:prSet>
      <dgm:spPr/>
    </dgm:pt>
    <dgm:pt modelId="{0E4B7CD8-9629-CF4B-8405-C125136DC3C8}" type="pres">
      <dgm:prSet presAssocID="{80921621-50D8-6940-A99A-C78E13A082A4}" presName="negativeSpace" presStyleCnt="0"/>
      <dgm:spPr/>
    </dgm:pt>
    <dgm:pt modelId="{D1B50EFE-522D-8A4D-84B2-F9158A67090B}" type="pres">
      <dgm:prSet presAssocID="{80921621-50D8-6940-A99A-C78E13A082A4}" presName="childText" presStyleLbl="conFgAcc1" presStyleIdx="6" presStyleCnt="8">
        <dgm:presLayoutVars>
          <dgm:bulletEnabled val="1"/>
        </dgm:presLayoutVars>
      </dgm:prSet>
      <dgm:spPr/>
    </dgm:pt>
    <dgm:pt modelId="{6CF5BAAB-E921-E341-ADB5-C135F18FBEEB}" type="pres">
      <dgm:prSet presAssocID="{4E768473-1F57-8948-BD46-4A02EA12754B}" presName="spaceBetweenRectangles" presStyleCnt="0"/>
      <dgm:spPr/>
    </dgm:pt>
    <dgm:pt modelId="{E6190E75-BBA6-A24E-9CD8-9A1006F54ADD}" type="pres">
      <dgm:prSet presAssocID="{3B99C2A7-D84E-DA4F-AFDF-67A95F206370}" presName="parentLin" presStyleCnt="0"/>
      <dgm:spPr/>
    </dgm:pt>
    <dgm:pt modelId="{94A85719-C5F7-0C48-858E-3C354F20780C}" type="pres">
      <dgm:prSet presAssocID="{3B99C2A7-D84E-DA4F-AFDF-67A95F206370}" presName="parentLeftMargin" presStyleLbl="node1" presStyleIdx="6" presStyleCnt="8"/>
      <dgm:spPr/>
    </dgm:pt>
    <dgm:pt modelId="{002656E1-D4A9-A645-AD97-D0A6B7673B0C}" type="pres">
      <dgm:prSet presAssocID="{3B99C2A7-D84E-DA4F-AFDF-67A95F206370}" presName="parentText" presStyleLbl="node1" presStyleIdx="7" presStyleCnt="8" custScaleX="129023">
        <dgm:presLayoutVars>
          <dgm:chMax val="0"/>
          <dgm:bulletEnabled val="1"/>
        </dgm:presLayoutVars>
      </dgm:prSet>
      <dgm:spPr/>
    </dgm:pt>
    <dgm:pt modelId="{2E137D94-9922-314F-B6E5-20E8BE0B8692}" type="pres">
      <dgm:prSet presAssocID="{3B99C2A7-D84E-DA4F-AFDF-67A95F206370}" presName="negativeSpace" presStyleCnt="0"/>
      <dgm:spPr/>
    </dgm:pt>
    <dgm:pt modelId="{9AB125C6-BD3C-6E43-B0F2-6C7C61DCBA18}" type="pres">
      <dgm:prSet presAssocID="{3B99C2A7-D84E-DA4F-AFDF-67A95F206370}" presName="childText" presStyleLbl="conFgAcc1" presStyleIdx="7" presStyleCnt="8">
        <dgm:presLayoutVars>
          <dgm:bulletEnabled val="1"/>
        </dgm:presLayoutVars>
      </dgm:prSet>
      <dgm:spPr/>
    </dgm:pt>
  </dgm:ptLst>
  <dgm:cxnLst>
    <dgm:cxn modelId="{4C5EE20C-754D-7C40-BC2A-D7EDEDAC942B}" type="presOf" srcId="{07E958CD-7682-774B-8439-FD46F519314A}" destId="{E9097A21-7109-564E-9619-30F3C49D1168}" srcOrd="1" destOrd="0" presId="urn:microsoft.com/office/officeart/2005/8/layout/list1"/>
    <dgm:cxn modelId="{AE2A361B-FA62-F54F-A0E6-7E413ECCCF03}" srcId="{03452DA1-D82B-3849-B726-A2018967A686}" destId="{80921621-50D8-6940-A99A-C78E13A082A4}" srcOrd="6" destOrd="0" parTransId="{78DFE150-07EB-E343-8967-7C0113076562}" sibTransId="{4E768473-1F57-8948-BD46-4A02EA12754B}"/>
    <dgm:cxn modelId="{08B4B91C-21D9-7743-9BFC-04629D7DCC7F}" type="presOf" srcId="{07E958CD-7682-774B-8439-FD46F519314A}" destId="{CFC3910E-65BD-BF42-8A36-C4385CAD40F5}" srcOrd="0" destOrd="0" presId="urn:microsoft.com/office/officeart/2005/8/layout/list1"/>
    <dgm:cxn modelId="{20F9E11D-5E39-C24E-A675-1283C4D086BB}" type="presOf" srcId="{18A10E1F-38E4-AA4A-8897-804AFDF45373}" destId="{172BDA3E-6BA5-FC43-803A-18BAB5CCF7EA}" srcOrd="1" destOrd="0" presId="urn:microsoft.com/office/officeart/2005/8/layout/list1"/>
    <dgm:cxn modelId="{0B6DE620-5D04-B345-9917-8459C5606CB8}" srcId="{03452DA1-D82B-3849-B726-A2018967A686}" destId="{07E958CD-7682-774B-8439-FD46F519314A}" srcOrd="2" destOrd="0" parTransId="{593BF34A-11E8-8948-A829-3A62F2D7D042}" sibTransId="{A1CF3E35-E2B4-2640-B4A3-BE3116DCA484}"/>
    <dgm:cxn modelId="{3DCEFD30-76F4-E244-9273-91CB321B2576}" type="presOf" srcId="{E73B11F0-81FC-2449-8A4E-2502343720D6}" destId="{25011C29-09A3-574C-9AC9-9F69D4289139}" srcOrd="0" destOrd="0" presId="urn:microsoft.com/office/officeart/2005/8/layout/list1"/>
    <dgm:cxn modelId="{637FA06F-ADC0-C24A-B09E-BB6BF58B0171}" type="presOf" srcId="{80921621-50D8-6940-A99A-C78E13A082A4}" destId="{0EED5C31-86D4-6F43-AD69-20E4F9678A84}" srcOrd="0" destOrd="0" presId="urn:microsoft.com/office/officeart/2005/8/layout/list1"/>
    <dgm:cxn modelId="{A0C5D672-5544-234F-9B53-3ECCD04B9C34}" srcId="{03452DA1-D82B-3849-B726-A2018967A686}" destId="{BDDD2AFB-F209-594F-A895-328FBFB21AC0}" srcOrd="4" destOrd="0" parTransId="{342FDBA5-7C26-4845-989A-512AE05034A1}" sibTransId="{D6354323-784F-1841-9406-FF8EB597D439}"/>
    <dgm:cxn modelId="{0D0A4176-7FE0-BA4B-8028-75E3E919812F}" srcId="{8E854312-DAF3-BB49-9010-29954EF72AAA}" destId="{C10F2F12-F770-C746-B34C-4B25B0F7FC4C}" srcOrd="0" destOrd="0" parTransId="{D58E3D8F-6030-374D-A8C4-B2F2DBDA0BC3}" sibTransId="{4183562B-3EDE-5446-95BF-717BBF116039}"/>
    <dgm:cxn modelId="{88708C7A-E567-EE42-BC48-44B67D9A5993}" type="presOf" srcId="{8E854312-DAF3-BB49-9010-29954EF72AAA}" destId="{6474E824-D351-154A-84B9-718D8837FDDC}" srcOrd="1" destOrd="0" presId="urn:microsoft.com/office/officeart/2005/8/layout/list1"/>
    <dgm:cxn modelId="{A093E47A-8643-E74A-B488-2441E95A1298}" type="presOf" srcId="{FF010A4D-62F1-8741-AE81-F6A67916D874}" destId="{6A2A50CF-1673-7143-94F3-E82EDB9A72FE}" srcOrd="1" destOrd="0" presId="urn:microsoft.com/office/officeart/2005/8/layout/list1"/>
    <dgm:cxn modelId="{CCB98389-E5EE-8542-8543-281A569C05D7}" type="presOf" srcId="{80921621-50D8-6940-A99A-C78E13A082A4}" destId="{FC257167-8603-6645-AB0B-AE5C6EE10DAC}" srcOrd="1" destOrd="0" presId="urn:microsoft.com/office/officeart/2005/8/layout/list1"/>
    <dgm:cxn modelId="{C97A948B-EF5B-054F-B54A-888713CB7A59}" srcId="{03452DA1-D82B-3849-B726-A2018967A686}" destId="{8E854312-DAF3-BB49-9010-29954EF72AAA}" srcOrd="0" destOrd="0" parTransId="{3419D3B5-5E2F-A748-8FC0-6F594642F73A}" sibTransId="{835BF58F-DEEE-6C42-B3CC-670B03389479}"/>
    <dgm:cxn modelId="{091B8897-0E87-F445-BEA6-AEED646ABECA}" type="presOf" srcId="{BDDD2AFB-F209-594F-A895-328FBFB21AC0}" destId="{BB4976B4-A181-9846-9DD5-67321406A763}" srcOrd="0" destOrd="0" presId="urn:microsoft.com/office/officeart/2005/8/layout/list1"/>
    <dgm:cxn modelId="{86CBAC9D-8EB3-B64C-8185-012AEA6401E6}" type="presOf" srcId="{3B99C2A7-D84E-DA4F-AFDF-67A95F206370}" destId="{94A85719-C5F7-0C48-858E-3C354F20780C}" srcOrd="0" destOrd="0" presId="urn:microsoft.com/office/officeart/2005/8/layout/list1"/>
    <dgm:cxn modelId="{50C550A8-4DE1-E84E-A5FD-F0E1B8FC7876}" type="presOf" srcId="{8E854312-DAF3-BB49-9010-29954EF72AAA}" destId="{BE1CDD19-CDE3-2648-AA6A-F81752998280}" srcOrd="0" destOrd="0" presId="urn:microsoft.com/office/officeart/2005/8/layout/list1"/>
    <dgm:cxn modelId="{612051AD-890B-0C4A-97B7-B9A6652357FC}" type="presOf" srcId="{C10F2F12-F770-C746-B34C-4B25B0F7FC4C}" destId="{BB7A18B4-E5AE-B24F-BDC7-A1A1DFC05D34}" srcOrd="0" destOrd="0" presId="urn:microsoft.com/office/officeart/2005/8/layout/list1"/>
    <dgm:cxn modelId="{487C80AD-AD6A-BC45-BED8-A9530671C4B6}" type="presOf" srcId="{3B99C2A7-D84E-DA4F-AFDF-67A95F206370}" destId="{002656E1-D4A9-A645-AD97-D0A6B7673B0C}" srcOrd="1" destOrd="0" presId="urn:microsoft.com/office/officeart/2005/8/layout/list1"/>
    <dgm:cxn modelId="{7DFA89AD-8EF5-0F41-B9AE-9D82F641982C}" type="presOf" srcId="{BDDD2AFB-F209-594F-A895-328FBFB21AC0}" destId="{C539D452-94BA-1D40-8881-F1A1B27BC305}" srcOrd="1" destOrd="0" presId="urn:microsoft.com/office/officeart/2005/8/layout/list1"/>
    <dgm:cxn modelId="{F6284CAE-46AF-C94F-94EF-DAB22B17F887}" type="presOf" srcId="{18A10E1F-38E4-AA4A-8897-804AFDF45373}" destId="{F74D4FB4-64A0-4A45-8A8E-D4AF6A495453}" srcOrd="0" destOrd="0" presId="urn:microsoft.com/office/officeart/2005/8/layout/list1"/>
    <dgm:cxn modelId="{31009BB3-E748-5F4F-8321-C1E61B511DE0}" type="presOf" srcId="{E73B11F0-81FC-2449-8A4E-2502343720D6}" destId="{E328A9FA-4359-E54B-A090-9AD8A98201EE}" srcOrd="1" destOrd="0" presId="urn:microsoft.com/office/officeart/2005/8/layout/list1"/>
    <dgm:cxn modelId="{2FB3D4BC-689B-D546-BB65-2F7F8511095A}" srcId="{03452DA1-D82B-3849-B726-A2018967A686}" destId="{E73B11F0-81FC-2449-8A4E-2502343720D6}" srcOrd="5" destOrd="0" parTransId="{8E75F2AA-56BF-7E4E-B0E4-64C4C67586A0}" sibTransId="{1B78CCD2-B6C9-D244-89DA-B9AF64D58BAD}"/>
    <dgm:cxn modelId="{D52F51C1-0F06-2E46-AD95-E13DA18B7577}" srcId="{03452DA1-D82B-3849-B726-A2018967A686}" destId="{3B99C2A7-D84E-DA4F-AFDF-67A95F206370}" srcOrd="7" destOrd="0" parTransId="{61E242D1-589D-DB46-8ED1-0B497F9B236B}" sibTransId="{B45233F6-915A-2042-8DFB-165C34BB031A}"/>
    <dgm:cxn modelId="{FFE1B4C1-8AD5-7243-96B5-446508943EB1}" type="presOf" srcId="{03452DA1-D82B-3849-B726-A2018967A686}" destId="{4B271D85-EB71-6C42-BA24-CBBB78201685}" srcOrd="0" destOrd="0" presId="urn:microsoft.com/office/officeart/2005/8/layout/list1"/>
    <dgm:cxn modelId="{61E496D3-2024-5F45-9EA9-D87D2BED3661}" srcId="{03452DA1-D82B-3849-B726-A2018967A686}" destId="{FF010A4D-62F1-8741-AE81-F6A67916D874}" srcOrd="1" destOrd="0" parTransId="{690BF833-B0ED-6944-9637-EAF5A73D09DB}" sibTransId="{32D049AC-942F-6245-BD45-445A92600031}"/>
    <dgm:cxn modelId="{52C20CD9-ABDF-0849-8E62-2F8748B99C20}" srcId="{03452DA1-D82B-3849-B726-A2018967A686}" destId="{18A10E1F-38E4-AA4A-8897-804AFDF45373}" srcOrd="3" destOrd="0" parTransId="{073844C9-0B74-DF43-94EC-24E726D571C6}" sibTransId="{FCFAC9F1-258A-1E47-B5DE-B6972B4363A4}"/>
    <dgm:cxn modelId="{F1D4F3DA-4729-B448-93EE-290D31D81FC0}" type="presOf" srcId="{FF010A4D-62F1-8741-AE81-F6A67916D874}" destId="{462E5C12-37DE-E244-9C06-879C8718DAB8}" srcOrd="0" destOrd="0" presId="urn:microsoft.com/office/officeart/2005/8/layout/list1"/>
    <dgm:cxn modelId="{50B0BB6E-B6A7-0642-8257-FFECBECA94A1}" type="presParOf" srcId="{4B271D85-EB71-6C42-BA24-CBBB78201685}" destId="{3C749FC5-3005-D94C-8A96-F32DA2B04799}" srcOrd="0" destOrd="0" presId="urn:microsoft.com/office/officeart/2005/8/layout/list1"/>
    <dgm:cxn modelId="{E0AE7148-C1A5-8342-8F7C-EE1014F2C8F2}" type="presParOf" srcId="{3C749FC5-3005-D94C-8A96-F32DA2B04799}" destId="{BE1CDD19-CDE3-2648-AA6A-F81752998280}" srcOrd="0" destOrd="0" presId="urn:microsoft.com/office/officeart/2005/8/layout/list1"/>
    <dgm:cxn modelId="{10AB9594-476E-EB42-8B9B-12AE08611D06}" type="presParOf" srcId="{3C749FC5-3005-D94C-8A96-F32DA2B04799}" destId="{6474E824-D351-154A-84B9-718D8837FDDC}" srcOrd="1" destOrd="0" presId="urn:microsoft.com/office/officeart/2005/8/layout/list1"/>
    <dgm:cxn modelId="{6B32F8CD-98F0-474D-8D11-AFCDBC1846DB}" type="presParOf" srcId="{4B271D85-EB71-6C42-BA24-CBBB78201685}" destId="{D3467FA2-D269-DB43-B17D-7CDA5E2EC50E}" srcOrd="1" destOrd="0" presId="urn:microsoft.com/office/officeart/2005/8/layout/list1"/>
    <dgm:cxn modelId="{FFA38CEB-E25B-2547-8A65-A8A4667304FC}" type="presParOf" srcId="{4B271D85-EB71-6C42-BA24-CBBB78201685}" destId="{BB7A18B4-E5AE-B24F-BDC7-A1A1DFC05D34}" srcOrd="2" destOrd="0" presId="urn:microsoft.com/office/officeart/2005/8/layout/list1"/>
    <dgm:cxn modelId="{180C67DE-3D0F-5146-97F6-19B367BB70EB}" type="presParOf" srcId="{4B271D85-EB71-6C42-BA24-CBBB78201685}" destId="{FB22391A-4F6F-774F-BE5A-0EFBF139E5BF}" srcOrd="3" destOrd="0" presId="urn:microsoft.com/office/officeart/2005/8/layout/list1"/>
    <dgm:cxn modelId="{797E9FE2-4018-2D4D-B0CE-CCC7C42DDBF6}" type="presParOf" srcId="{4B271D85-EB71-6C42-BA24-CBBB78201685}" destId="{C092198E-0ADD-F047-963B-02C3C6670130}" srcOrd="4" destOrd="0" presId="urn:microsoft.com/office/officeart/2005/8/layout/list1"/>
    <dgm:cxn modelId="{D40BE882-3EDB-C44D-9CFC-F7966040CFC2}" type="presParOf" srcId="{C092198E-0ADD-F047-963B-02C3C6670130}" destId="{462E5C12-37DE-E244-9C06-879C8718DAB8}" srcOrd="0" destOrd="0" presId="urn:microsoft.com/office/officeart/2005/8/layout/list1"/>
    <dgm:cxn modelId="{05208019-6F83-6A4B-A24A-679042B6857C}" type="presParOf" srcId="{C092198E-0ADD-F047-963B-02C3C6670130}" destId="{6A2A50CF-1673-7143-94F3-E82EDB9A72FE}" srcOrd="1" destOrd="0" presId="urn:microsoft.com/office/officeart/2005/8/layout/list1"/>
    <dgm:cxn modelId="{EFA6F597-5186-F340-BA42-6059295C735C}" type="presParOf" srcId="{4B271D85-EB71-6C42-BA24-CBBB78201685}" destId="{32A61954-370C-FF48-972B-7525719AA5B5}" srcOrd="5" destOrd="0" presId="urn:microsoft.com/office/officeart/2005/8/layout/list1"/>
    <dgm:cxn modelId="{BB672045-0047-F84B-BBE6-73903AFCA9C1}" type="presParOf" srcId="{4B271D85-EB71-6C42-BA24-CBBB78201685}" destId="{9AEE1968-E78A-C040-9683-024C69779C07}" srcOrd="6" destOrd="0" presId="urn:microsoft.com/office/officeart/2005/8/layout/list1"/>
    <dgm:cxn modelId="{D68B52C8-9980-EF4F-926F-E2EC751F3A2D}" type="presParOf" srcId="{4B271D85-EB71-6C42-BA24-CBBB78201685}" destId="{15861940-BD21-ED4D-B3F7-B71CEC701890}" srcOrd="7" destOrd="0" presId="urn:microsoft.com/office/officeart/2005/8/layout/list1"/>
    <dgm:cxn modelId="{0058A8CA-8DE1-0D48-9E4F-755678C84822}" type="presParOf" srcId="{4B271D85-EB71-6C42-BA24-CBBB78201685}" destId="{057DB371-88A3-0048-AF8B-F842720DA274}" srcOrd="8" destOrd="0" presId="urn:microsoft.com/office/officeart/2005/8/layout/list1"/>
    <dgm:cxn modelId="{ED282E37-FAE9-D14F-9CCA-407C208D0333}" type="presParOf" srcId="{057DB371-88A3-0048-AF8B-F842720DA274}" destId="{CFC3910E-65BD-BF42-8A36-C4385CAD40F5}" srcOrd="0" destOrd="0" presId="urn:microsoft.com/office/officeart/2005/8/layout/list1"/>
    <dgm:cxn modelId="{58155394-83EA-FB48-97B3-0C29DF69A720}" type="presParOf" srcId="{057DB371-88A3-0048-AF8B-F842720DA274}" destId="{E9097A21-7109-564E-9619-30F3C49D1168}" srcOrd="1" destOrd="0" presId="urn:microsoft.com/office/officeart/2005/8/layout/list1"/>
    <dgm:cxn modelId="{6AE7744F-BD99-2347-98DA-007CB92A19A7}" type="presParOf" srcId="{4B271D85-EB71-6C42-BA24-CBBB78201685}" destId="{7DC7BEB0-8596-6248-8239-77AC886C6677}" srcOrd="9" destOrd="0" presId="urn:microsoft.com/office/officeart/2005/8/layout/list1"/>
    <dgm:cxn modelId="{BDE55E31-9AE0-9F40-8AFE-C90121B98829}" type="presParOf" srcId="{4B271D85-EB71-6C42-BA24-CBBB78201685}" destId="{99E7B972-97F3-2448-8C8D-68E61638CA64}" srcOrd="10" destOrd="0" presId="urn:microsoft.com/office/officeart/2005/8/layout/list1"/>
    <dgm:cxn modelId="{B9C7BD78-571B-FA4C-A28C-812FC0C3BADA}" type="presParOf" srcId="{4B271D85-EB71-6C42-BA24-CBBB78201685}" destId="{1DBC63C1-8FCC-B04C-86FC-24EE1D5A4E95}" srcOrd="11" destOrd="0" presId="urn:microsoft.com/office/officeart/2005/8/layout/list1"/>
    <dgm:cxn modelId="{9681223D-7C10-1243-937F-826DC8835636}" type="presParOf" srcId="{4B271D85-EB71-6C42-BA24-CBBB78201685}" destId="{67F06B93-3EF0-FC4C-852C-371CE85C3828}" srcOrd="12" destOrd="0" presId="urn:microsoft.com/office/officeart/2005/8/layout/list1"/>
    <dgm:cxn modelId="{0EC287B7-B704-5247-AE6E-1431A6A6B0F1}" type="presParOf" srcId="{67F06B93-3EF0-FC4C-852C-371CE85C3828}" destId="{F74D4FB4-64A0-4A45-8A8E-D4AF6A495453}" srcOrd="0" destOrd="0" presId="urn:microsoft.com/office/officeart/2005/8/layout/list1"/>
    <dgm:cxn modelId="{C4724E20-7DE6-4B45-8591-6CC7A41A6630}" type="presParOf" srcId="{67F06B93-3EF0-FC4C-852C-371CE85C3828}" destId="{172BDA3E-6BA5-FC43-803A-18BAB5CCF7EA}" srcOrd="1" destOrd="0" presId="urn:microsoft.com/office/officeart/2005/8/layout/list1"/>
    <dgm:cxn modelId="{74E8B6F4-BC79-604E-AA39-B35B1CEFCC56}" type="presParOf" srcId="{4B271D85-EB71-6C42-BA24-CBBB78201685}" destId="{CFBC4A25-B65A-924D-9E04-B58BC490B0DB}" srcOrd="13" destOrd="0" presId="urn:microsoft.com/office/officeart/2005/8/layout/list1"/>
    <dgm:cxn modelId="{67BA6A32-D794-A845-BBFA-32BD9B155C6C}" type="presParOf" srcId="{4B271D85-EB71-6C42-BA24-CBBB78201685}" destId="{5298B780-D6AE-F048-8AD7-7C5742FB551B}" srcOrd="14" destOrd="0" presId="urn:microsoft.com/office/officeart/2005/8/layout/list1"/>
    <dgm:cxn modelId="{199B7562-C828-2440-BABC-D60A0F055E51}" type="presParOf" srcId="{4B271D85-EB71-6C42-BA24-CBBB78201685}" destId="{44AE30F7-70E2-F448-A029-D10FD1AF21D7}" srcOrd="15" destOrd="0" presId="urn:microsoft.com/office/officeart/2005/8/layout/list1"/>
    <dgm:cxn modelId="{77B5D50E-5B37-DF4C-82B6-9C3B0B851438}" type="presParOf" srcId="{4B271D85-EB71-6C42-BA24-CBBB78201685}" destId="{72144760-D6A6-4A42-8E92-8786D68BD19E}" srcOrd="16" destOrd="0" presId="urn:microsoft.com/office/officeart/2005/8/layout/list1"/>
    <dgm:cxn modelId="{DCB88DF5-92E6-B14C-9A15-8D9541D3869A}" type="presParOf" srcId="{72144760-D6A6-4A42-8E92-8786D68BD19E}" destId="{BB4976B4-A181-9846-9DD5-67321406A763}" srcOrd="0" destOrd="0" presId="urn:microsoft.com/office/officeart/2005/8/layout/list1"/>
    <dgm:cxn modelId="{B7C120A0-97F9-2349-9875-1F2396BA22CE}" type="presParOf" srcId="{72144760-D6A6-4A42-8E92-8786D68BD19E}" destId="{C539D452-94BA-1D40-8881-F1A1B27BC305}" srcOrd="1" destOrd="0" presId="urn:microsoft.com/office/officeart/2005/8/layout/list1"/>
    <dgm:cxn modelId="{F617ADE2-67CE-0642-8D77-56AFCFF393E4}" type="presParOf" srcId="{4B271D85-EB71-6C42-BA24-CBBB78201685}" destId="{4257663C-A11B-7548-8167-13C0920BED99}" srcOrd="17" destOrd="0" presId="urn:microsoft.com/office/officeart/2005/8/layout/list1"/>
    <dgm:cxn modelId="{A8CCBC1C-DC89-164D-8311-1A1EB967D3FC}" type="presParOf" srcId="{4B271D85-EB71-6C42-BA24-CBBB78201685}" destId="{D156CB4A-76E5-B14C-AA89-CFC7307082F8}" srcOrd="18" destOrd="0" presId="urn:microsoft.com/office/officeart/2005/8/layout/list1"/>
    <dgm:cxn modelId="{DCFBA91A-E348-0B4F-8CE7-14719421AF00}" type="presParOf" srcId="{4B271D85-EB71-6C42-BA24-CBBB78201685}" destId="{35655A02-B94E-584E-B880-E9CCAADC47A1}" srcOrd="19" destOrd="0" presId="urn:microsoft.com/office/officeart/2005/8/layout/list1"/>
    <dgm:cxn modelId="{8B502ED1-C5BD-C34D-8F5E-F3F6FD80882D}" type="presParOf" srcId="{4B271D85-EB71-6C42-BA24-CBBB78201685}" destId="{8EDC6C83-FF6E-ED4D-8167-6D55C5CB8862}" srcOrd="20" destOrd="0" presId="urn:microsoft.com/office/officeart/2005/8/layout/list1"/>
    <dgm:cxn modelId="{B900FAC1-33B1-324B-9CDE-2C70DBD9B32F}" type="presParOf" srcId="{8EDC6C83-FF6E-ED4D-8167-6D55C5CB8862}" destId="{25011C29-09A3-574C-9AC9-9F69D4289139}" srcOrd="0" destOrd="0" presId="urn:microsoft.com/office/officeart/2005/8/layout/list1"/>
    <dgm:cxn modelId="{D8DA0A8A-3D31-7941-B5C4-F90CCB0D6087}" type="presParOf" srcId="{8EDC6C83-FF6E-ED4D-8167-6D55C5CB8862}" destId="{E328A9FA-4359-E54B-A090-9AD8A98201EE}" srcOrd="1" destOrd="0" presId="urn:microsoft.com/office/officeart/2005/8/layout/list1"/>
    <dgm:cxn modelId="{DFB34728-0E88-9E43-9A72-EF1B4A8BC918}" type="presParOf" srcId="{4B271D85-EB71-6C42-BA24-CBBB78201685}" destId="{9A6EE99D-5BF2-8446-BDA2-3C17F4D25DE6}" srcOrd="21" destOrd="0" presId="urn:microsoft.com/office/officeart/2005/8/layout/list1"/>
    <dgm:cxn modelId="{E232B540-BC51-C94C-A0BA-94D7954D7D7C}" type="presParOf" srcId="{4B271D85-EB71-6C42-BA24-CBBB78201685}" destId="{84BA662D-70AE-9144-8D89-58990BF1614C}" srcOrd="22" destOrd="0" presId="urn:microsoft.com/office/officeart/2005/8/layout/list1"/>
    <dgm:cxn modelId="{EBFEFC02-511C-A24A-9FC2-FC02855C65E6}" type="presParOf" srcId="{4B271D85-EB71-6C42-BA24-CBBB78201685}" destId="{CC91352B-0BEF-6946-8586-FD3E1383A7B8}" srcOrd="23" destOrd="0" presId="urn:microsoft.com/office/officeart/2005/8/layout/list1"/>
    <dgm:cxn modelId="{947A7DB2-A728-2440-81CB-C0628C3D0418}" type="presParOf" srcId="{4B271D85-EB71-6C42-BA24-CBBB78201685}" destId="{41DADA87-1773-FB46-95B4-0DDEA7ABA5D8}" srcOrd="24" destOrd="0" presId="urn:microsoft.com/office/officeart/2005/8/layout/list1"/>
    <dgm:cxn modelId="{4E1E0973-375F-764F-9842-9FF83E3C44AB}" type="presParOf" srcId="{41DADA87-1773-FB46-95B4-0DDEA7ABA5D8}" destId="{0EED5C31-86D4-6F43-AD69-20E4F9678A84}" srcOrd="0" destOrd="0" presId="urn:microsoft.com/office/officeart/2005/8/layout/list1"/>
    <dgm:cxn modelId="{AA4A2E74-3067-BB4C-B0C0-DA7992C2E83B}" type="presParOf" srcId="{41DADA87-1773-FB46-95B4-0DDEA7ABA5D8}" destId="{FC257167-8603-6645-AB0B-AE5C6EE10DAC}" srcOrd="1" destOrd="0" presId="urn:microsoft.com/office/officeart/2005/8/layout/list1"/>
    <dgm:cxn modelId="{6DFBB86F-91B0-E848-A219-514022AEA093}" type="presParOf" srcId="{4B271D85-EB71-6C42-BA24-CBBB78201685}" destId="{0E4B7CD8-9629-CF4B-8405-C125136DC3C8}" srcOrd="25" destOrd="0" presId="urn:microsoft.com/office/officeart/2005/8/layout/list1"/>
    <dgm:cxn modelId="{668441E4-DE61-9542-A1BC-D5C0BCA66B72}" type="presParOf" srcId="{4B271D85-EB71-6C42-BA24-CBBB78201685}" destId="{D1B50EFE-522D-8A4D-84B2-F9158A67090B}" srcOrd="26" destOrd="0" presId="urn:microsoft.com/office/officeart/2005/8/layout/list1"/>
    <dgm:cxn modelId="{3B7759CC-D32E-F740-B87A-732FC8E37304}" type="presParOf" srcId="{4B271D85-EB71-6C42-BA24-CBBB78201685}" destId="{6CF5BAAB-E921-E341-ADB5-C135F18FBEEB}" srcOrd="27" destOrd="0" presId="urn:microsoft.com/office/officeart/2005/8/layout/list1"/>
    <dgm:cxn modelId="{CA68B1B4-3C92-684F-BA0D-577F47912BE7}" type="presParOf" srcId="{4B271D85-EB71-6C42-BA24-CBBB78201685}" destId="{E6190E75-BBA6-A24E-9CD8-9A1006F54ADD}" srcOrd="28" destOrd="0" presId="urn:microsoft.com/office/officeart/2005/8/layout/list1"/>
    <dgm:cxn modelId="{9E208FCB-0788-0A40-B671-64D94769AC47}" type="presParOf" srcId="{E6190E75-BBA6-A24E-9CD8-9A1006F54ADD}" destId="{94A85719-C5F7-0C48-858E-3C354F20780C}" srcOrd="0" destOrd="0" presId="urn:microsoft.com/office/officeart/2005/8/layout/list1"/>
    <dgm:cxn modelId="{82666A57-5E05-5C45-800B-6E85E11B452B}" type="presParOf" srcId="{E6190E75-BBA6-A24E-9CD8-9A1006F54ADD}" destId="{002656E1-D4A9-A645-AD97-D0A6B7673B0C}" srcOrd="1" destOrd="0" presId="urn:microsoft.com/office/officeart/2005/8/layout/list1"/>
    <dgm:cxn modelId="{6763F9BB-A703-944A-8511-FB8A29835735}" type="presParOf" srcId="{4B271D85-EB71-6C42-BA24-CBBB78201685}" destId="{2E137D94-9922-314F-B6E5-20E8BE0B8692}" srcOrd="29" destOrd="0" presId="urn:microsoft.com/office/officeart/2005/8/layout/list1"/>
    <dgm:cxn modelId="{26F5E73C-EB41-6943-A4A1-71507CE6B50A}" type="presParOf" srcId="{4B271D85-EB71-6C42-BA24-CBBB78201685}" destId="{9AB125C6-BD3C-6E43-B0F2-6C7C61DCBA18}"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8764071-34CE-9740-A1D3-2A1CAEE68BF1}" type="doc">
      <dgm:prSet loTypeId="urn:microsoft.com/office/officeart/2005/8/layout/vList5" loCatId="hierarchy" qsTypeId="urn:microsoft.com/office/officeart/2005/8/quickstyle/simple1" qsCatId="simple" csTypeId="urn:microsoft.com/office/officeart/2005/8/colors/accent1_2" csCatId="accent1"/>
      <dgm:spPr/>
      <dgm:t>
        <a:bodyPr/>
        <a:lstStyle/>
        <a:p>
          <a:endParaRPr lang="en-US"/>
        </a:p>
      </dgm:t>
    </dgm:pt>
    <dgm:pt modelId="{03683FD6-662D-784E-947A-878E208CF281}">
      <dgm:prSet/>
      <dgm:spPr/>
      <dgm:t>
        <a:bodyPr/>
        <a:lstStyle/>
        <a:p>
          <a:r>
            <a:rPr lang="en-US"/>
            <a:t>Private Endpoint to restrict access to a specific Vnet</a:t>
          </a:r>
          <a:endParaRPr lang="en-GB"/>
        </a:p>
      </dgm:t>
    </dgm:pt>
    <dgm:pt modelId="{C6D01AA9-AA4E-F14F-9876-4BBE92B93943}" type="parTrans" cxnId="{0F9532B1-2E24-864A-80A6-F16B6BE048FC}">
      <dgm:prSet/>
      <dgm:spPr/>
      <dgm:t>
        <a:bodyPr/>
        <a:lstStyle/>
        <a:p>
          <a:endParaRPr lang="en-US"/>
        </a:p>
      </dgm:t>
    </dgm:pt>
    <dgm:pt modelId="{7043D18C-E570-424E-B4C7-A8994200CB75}" type="sibTrans" cxnId="{0F9532B1-2E24-864A-80A6-F16B6BE048FC}">
      <dgm:prSet/>
      <dgm:spPr/>
      <dgm:t>
        <a:bodyPr/>
        <a:lstStyle/>
        <a:p>
          <a:endParaRPr lang="en-US"/>
        </a:p>
      </dgm:t>
    </dgm:pt>
    <dgm:pt modelId="{3EB62120-978C-DE44-AA48-EE5D7846EEB4}">
      <dgm:prSet/>
      <dgm:spPr/>
      <dgm:t>
        <a:bodyPr/>
        <a:lstStyle/>
        <a:p>
          <a:r>
            <a:rPr lang="en-US"/>
            <a:t>Can be used for access via ExpressRoute or S2S VPN</a:t>
          </a:r>
          <a:endParaRPr lang="en-GB"/>
        </a:p>
      </dgm:t>
    </dgm:pt>
    <dgm:pt modelId="{D1F568A3-3E01-E244-AC2A-ACEDC2B9AD02}" type="parTrans" cxnId="{3F698ED1-E899-C347-B5EA-E898FDF1D334}">
      <dgm:prSet/>
      <dgm:spPr/>
      <dgm:t>
        <a:bodyPr/>
        <a:lstStyle/>
        <a:p>
          <a:endParaRPr lang="en-US"/>
        </a:p>
      </dgm:t>
    </dgm:pt>
    <dgm:pt modelId="{C5F67438-34E4-AD42-80C6-73CEDD17F8E1}" type="sibTrans" cxnId="{3F698ED1-E899-C347-B5EA-E898FDF1D334}">
      <dgm:prSet/>
      <dgm:spPr/>
      <dgm:t>
        <a:bodyPr/>
        <a:lstStyle/>
        <a:p>
          <a:endParaRPr lang="en-US"/>
        </a:p>
      </dgm:t>
    </dgm:pt>
    <dgm:pt modelId="{0DE50D54-ADF9-1044-9BCF-47ABA0CFE6F7}">
      <dgm:prSet/>
      <dgm:spPr/>
      <dgm:t>
        <a:bodyPr/>
        <a:lstStyle/>
        <a:p>
          <a:r>
            <a:rPr lang="en-US"/>
            <a:t>Public EndPoint is public</a:t>
          </a:r>
          <a:endParaRPr lang="en-GB"/>
        </a:p>
      </dgm:t>
    </dgm:pt>
    <dgm:pt modelId="{5056B6AF-72CE-D84A-B6B0-D55D50F0CF58}" type="parTrans" cxnId="{EF1DF648-5583-2044-848A-10EA9DD86437}">
      <dgm:prSet/>
      <dgm:spPr/>
      <dgm:t>
        <a:bodyPr/>
        <a:lstStyle/>
        <a:p>
          <a:endParaRPr lang="en-US"/>
        </a:p>
      </dgm:t>
    </dgm:pt>
    <dgm:pt modelId="{07A7AF5F-BD2D-6940-8E5F-92C21F883E5F}" type="sibTrans" cxnId="{EF1DF648-5583-2044-848A-10EA9DD86437}">
      <dgm:prSet/>
      <dgm:spPr/>
      <dgm:t>
        <a:bodyPr/>
        <a:lstStyle/>
        <a:p>
          <a:endParaRPr lang="en-US"/>
        </a:p>
      </dgm:t>
    </dgm:pt>
    <dgm:pt modelId="{FFA08D81-9AAB-0342-8046-4F6C7895058A}">
      <dgm:prSet/>
      <dgm:spPr/>
      <dgm:t>
        <a:bodyPr/>
        <a:lstStyle/>
        <a:p>
          <a:r>
            <a:rPr lang="en-US"/>
            <a:t>Use the Firewall</a:t>
          </a:r>
          <a:endParaRPr lang="en-GB"/>
        </a:p>
      </dgm:t>
    </dgm:pt>
    <dgm:pt modelId="{4FA9391B-5785-9547-8766-7915C7177927}" type="parTrans" cxnId="{E8672D66-39E1-5F4F-83CD-63A75F2532EF}">
      <dgm:prSet/>
      <dgm:spPr/>
      <dgm:t>
        <a:bodyPr/>
        <a:lstStyle/>
        <a:p>
          <a:endParaRPr lang="en-US"/>
        </a:p>
      </dgm:t>
    </dgm:pt>
    <dgm:pt modelId="{DDDDE987-49D8-DB42-9817-60D73414251B}" type="sibTrans" cxnId="{E8672D66-39E1-5F4F-83CD-63A75F2532EF}">
      <dgm:prSet/>
      <dgm:spPr/>
      <dgm:t>
        <a:bodyPr/>
        <a:lstStyle/>
        <a:p>
          <a:endParaRPr lang="en-US"/>
        </a:p>
      </dgm:t>
    </dgm:pt>
    <dgm:pt modelId="{28D55ECB-F7CE-3942-9313-4B046F19F1C8}">
      <dgm:prSet/>
      <dgm:spPr/>
      <dgm:t>
        <a:bodyPr/>
        <a:lstStyle/>
        <a:p>
          <a:r>
            <a:rPr lang="en-US"/>
            <a:t>Allow Azure Services allows a lot of services in, you may not want them all</a:t>
          </a:r>
          <a:endParaRPr lang="en-GB"/>
        </a:p>
      </dgm:t>
    </dgm:pt>
    <dgm:pt modelId="{2B28F313-B7E5-7444-847D-937AD196B299}" type="parTrans" cxnId="{9B2D9838-B2B9-974E-966B-CC6A012EF9F6}">
      <dgm:prSet/>
      <dgm:spPr/>
      <dgm:t>
        <a:bodyPr/>
        <a:lstStyle/>
        <a:p>
          <a:endParaRPr lang="en-US"/>
        </a:p>
      </dgm:t>
    </dgm:pt>
    <dgm:pt modelId="{87C00579-550F-4E43-B261-1D9D64EB6043}" type="sibTrans" cxnId="{9B2D9838-B2B9-974E-966B-CC6A012EF9F6}">
      <dgm:prSet/>
      <dgm:spPr/>
      <dgm:t>
        <a:bodyPr/>
        <a:lstStyle/>
        <a:p>
          <a:endParaRPr lang="en-US"/>
        </a:p>
      </dgm:t>
    </dgm:pt>
    <dgm:pt modelId="{83B0026A-52F0-C547-BDC7-C5851FAEF84F}">
      <dgm:prSet/>
      <dgm:spPr/>
      <dgm:t>
        <a:bodyPr/>
        <a:lstStyle/>
        <a:p>
          <a:r>
            <a:rPr lang="en-US"/>
            <a:t>Advanced Data Security option could be worth it if you don’t have your own monitoring solution</a:t>
          </a:r>
          <a:endParaRPr lang="en-GB"/>
        </a:p>
      </dgm:t>
    </dgm:pt>
    <dgm:pt modelId="{4F528DF3-6A73-DA45-A5FA-E2BCE6AC3C4E}" type="parTrans" cxnId="{0430C6F7-C0A8-E145-9DA2-F2DDD55EF580}">
      <dgm:prSet/>
      <dgm:spPr/>
      <dgm:t>
        <a:bodyPr/>
        <a:lstStyle/>
        <a:p>
          <a:endParaRPr lang="en-US"/>
        </a:p>
      </dgm:t>
    </dgm:pt>
    <dgm:pt modelId="{F78C8560-65C7-6C40-8DC3-ED692A856E1C}" type="sibTrans" cxnId="{0430C6F7-C0A8-E145-9DA2-F2DDD55EF580}">
      <dgm:prSet/>
      <dgm:spPr/>
      <dgm:t>
        <a:bodyPr/>
        <a:lstStyle/>
        <a:p>
          <a:endParaRPr lang="en-US"/>
        </a:p>
      </dgm:t>
    </dgm:pt>
    <dgm:pt modelId="{C23DCC62-A9B2-7148-B602-87315DF17A5F}">
      <dgm:prSet/>
      <dgm:spPr/>
      <dgm:t>
        <a:bodyPr/>
        <a:lstStyle/>
        <a:p>
          <a:r>
            <a:rPr lang="en-US"/>
            <a:t>TDE on by default, this is a good thing </a:t>
          </a:r>
          <a:endParaRPr lang="en-GB"/>
        </a:p>
      </dgm:t>
    </dgm:pt>
    <dgm:pt modelId="{7B0F90D7-F7D5-D14D-8B2B-07DBD273E4D0}" type="parTrans" cxnId="{60B30EC6-AF8A-7C48-BFD3-E6185ED8031F}">
      <dgm:prSet/>
      <dgm:spPr/>
      <dgm:t>
        <a:bodyPr/>
        <a:lstStyle/>
        <a:p>
          <a:endParaRPr lang="en-US"/>
        </a:p>
      </dgm:t>
    </dgm:pt>
    <dgm:pt modelId="{C17018DB-3FC4-7D45-A53D-F14ABA195D21}" type="sibTrans" cxnId="{60B30EC6-AF8A-7C48-BFD3-E6185ED8031F}">
      <dgm:prSet/>
      <dgm:spPr/>
      <dgm:t>
        <a:bodyPr/>
        <a:lstStyle/>
        <a:p>
          <a:endParaRPr lang="en-US"/>
        </a:p>
      </dgm:t>
    </dgm:pt>
    <dgm:pt modelId="{BC393999-32B2-B343-80CF-D5C2202AD00B}" type="pres">
      <dgm:prSet presAssocID="{48764071-34CE-9740-A1D3-2A1CAEE68BF1}" presName="Name0" presStyleCnt="0">
        <dgm:presLayoutVars>
          <dgm:dir/>
          <dgm:animLvl val="lvl"/>
          <dgm:resizeHandles val="exact"/>
        </dgm:presLayoutVars>
      </dgm:prSet>
      <dgm:spPr/>
    </dgm:pt>
    <dgm:pt modelId="{FE2DADD8-7128-4743-BA3C-3B4EDAABAAEF}" type="pres">
      <dgm:prSet presAssocID="{03683FD6-662D-784E-947A-878E208CF281}" presName="linNode" presStyleCnt="0"/>
      <dgm:spPr/>
    </dgm:pt>
    <dgm:pt modelId="{C2808C3C-05AE-6541-BEFD-5BD64DE102D2}" type="pres">
      <dgm:prSet presAssocID="{03683FD6-662D-784E-947A-878E208CF281}" presName="parentText" presStyleLbl="node1" presStyleIdx="0" presStyleCnt="4">
        <dgm:presLayoutVars>
          <dgm:chMax val="1"/>
          <dgm:bulletEnabled val="1"/>
        </dgm:presLayoutVars>
      </dgm:prSet>
      <dgm:spPr/>
    </dgm:pt>
    <dgm:pt modelId="{A75DD213-308F-864C-9551-4110D585F0AF}" type="pres">
      <dgm:prSet presAssocID="{03683FD6-662D-784E-947A-878E208CF281}" presName="descendantText" presStyleLbl="alignAccFollowNode1" presStyleIdx="0" presStyleCnt="2">
        <dgm:presLayoutVars>
          <dgm:bulletEnabled val="1"/>
        </dgm:presLayoutVars>
      </dgm:prSet>
      <dgm:spPr/>
    </dgm:pt>
    <dgm:pt modelId="{0CBB68F7-DB09-4A4D-BC66-D774B50ADF7F}" type="pres">
      <dgm:prSet presAssocID="{7043D18C-E570-424E-B4C7-A8994200CB75}" presName="sp" presStyleCnt="0"/>
      <dgm:spPr/>
    </dgm:pt>
    <dgm:pt modelId="{48E61DC2-0439-EF46-87B8-27A2103D4269}" type="pres">
      <dgm:prSet presAssocID="{0DE50D54-ADF9-1044-9BCF-47ABA0CFE6F7}" presName="linNode" presStyleCnt="0"/>
      <dgm:spPr/>
    </dgm:pt>
    <dgm:pt modelId="{0160A889-0C27-B248-B065-8D2C22403E2F}" type="pres">
      <dgm:prSet presAssocID="{0DE50D54-ADF9-1044-9BCF-47ABA0CFE6F7}" presName="parentText" presStyleLbl="node1" presStyleIdx="1" presStyleCnt="4">
        <dgm:presLayoutVars>
          <dgm:chMax val="1"/>
          <dgm:bulletEnabled val="1"/>
        </dgm:presLayoutVars>
      </dgm:prSet>
      <dgm:spPr/>
    </dgm:pt>
    <dgm:pt modelId="{AC122580-FFBB-E64A-AFE5-E6A2B542CC1C}" type="pres">
      <dgm:prSet presAssocID="{0DE50D54-ADF9-1044-9BCF-47ABA0CFE6F7}" presName="descendantText" presStyleLbl="alignAccFollowNode1" presStyleIdx="1" presStyleCnt="2">
        <dgm:presLayoutVars>
          <dgm:bulletEnabled val="1"/>
        </dgm:presLayoutVars>
      </dgm:prSet>
      <dgm:spPr/>
    </dgm:pt>
    <dgm:pt modelId="{78B6342F-6A53-E64E-A7B6-1AC40B8916B6}" type="pres">
      <dgm:prSet presAssocID="{07A7AF5F-BD2D-6940-8E5F-92C21F883E5F}" presName="sp" presStyleCnt="0"/>
      <dgm:spPr/>
    </dgm:pt>
    <dgm:pt modelId="{955F282C-E7E9-2446-BC8E-8963189A5AC9}" type="pres">
      <dgm:prSet presAssocID="{83B0026A-52F0-C547-BDC7-C5851FAEF84F}" presName="linNode" presStyleCnt="0"/>
      <dgm:spPr/>
    </dgm:pt>
    <dgm:pt modelId="{3ECDBEDB-CDFA-0C4E-9521-C2747D17B3E3}" type="pres">
      <dgm:prSet presAssocID="{83B0026A-52F0-C547-BDC7-C5851FAEF84F}" presName="parentText" presStyleLbl="node1" presStyleIdx="2" presStyleCnt="4">
        <dgm:presLayoutVars>
          <dgm:chMax val="1"/>
          <dgm:bulletEnabled val="1"/>
        </dgm:presLayoutVars>
      </dgm:prSet>
      <dgm:spPr/>
    </dgm:pt>
    <dgm:pt modelId="{E45DC2E6-C4A3-1447-82DA-8C173377A731}" type="pres">
      <dgm:prSet presAssocID="{F78C8560-65C7-6C40-8DC3-ED692A856E1C}" presName="sp" presStyleCnt="0"/>
      <dgm:spPr/>
    </dgm:pt>
    <dgm:pt modelId="{04915949-B65D-EC41-A755-1A7C6D364471}" type="pres">
      <dgm:prSet presAssocID="{C23DCC62-A9B2-7148-B602-87315DF17A5F}" presName="linNode" presStyleCnt="0"/>
      <dgm:spPr/>
    </dgm:pt>
    <dgm:pt modelId="{61449E70-061E-5546-8A56-73393D0B1F11}" type="pres">
      <dgm:prSet presAssocID="{C23DCC62-A9B2-7148-B602-87315DF17A5F}" presName="parentText" presStyleLbl="node1" presStyleIdx="3" presStyleCnt="4">
        <dgm:presLayoutVars>
          <dgm:chMax val="1"/>
          <dgm:bulletEnabled val="1"/>
        </dgm:presLayoutVars>
      </dgm:prSet>
      <dgm:spPr/>
    </dgm:pt>
  </dgm:ptLst>
  <dgm:cxnLst>
    <dgm:cxn modelId="{C21B8A21-01FE-0840-A198-384515BE101E}" type="presOf" srcId="{FFA08D81-9AAB-0342-8046-4F6C7895058A}" destId="{AC122580-FFBB-E64A-AFE5-E6A2B542CC1C}" srcOrd="0" destOrd="0" presId="urn:microsoft.com/office/officeart/2005/8/layout/vList5"/>
    <dgm:cxn modelId="{EE00252E-FB78-9445-81FA-BBBC33025243}" type="presOf" srcId="{03683FD6-662D-784E-947A-878E208CF281}" destId="{C2808C3C-05AE-6541-BEFD-5BD64DE102D2}" srcOrd="0" destOrd="0" presId="urn:microsoft.com/office/officeart/2005/8/layout/vList5"/>
    <dgm:cxn modelId="{9B2D9838-B2B9-974E-966B-CC6A012EF9F6}" srcId="{0DE50D54-ADF9-1044-9BCF-47ABA0CFE6F7}" destId="{28D55ECB-F7CE-3942-9313-4B046F19F1C8}" srcOrd="1" destOrd="0" parTransId="{2B28F313-B7E5-7444-847D-937AD196B299}" sibTransId="{87C00579-550F-4E43-B261-1D9D64EB6043}"/>
    <dgm:cxn modelId="{18F3D845-BBE0-9144-AD1E-C3D537D2D647}" type="presOf" srcId="{28D55ECB-F7CE-3942-9313-4B046F19F1C8}" destId="{AC122580-FFBB-E64A-AFE5-E6A2B542CC1C}" srcOrd="0" destOrd="1" presId="urn:microsoft.com/office/officeart/2005/8/layout/vList5"/>
    <dgm:cxn modelId="{7799AF47-DC5D-8A49-9E60-AD5F7E6F503A}" type="presOf" srcId="{C23DCC62-A9B2-7148-B602-87315DF17A5F}" destId="{61449E70-061E-5546-8A56-73393D0B1F11}" srcOrd="0" destOrd="0" presId="urn:microsoft.com/office/officeart/2005/8/layout/vList5"/>
    <dgm:cxn modelId="{EF1DF648-5583-2044-848A-10EA9DD86437}" srcId="{48764071-34CE-9740-A1D3-2A1CAEE68BF1}" destId="{0DE50D54-ADF9-1044-9BCF-47ABA0CFE6F7}" srcOrd="1" destOrd="0" parTransId="{5056B6AF-72CE-D84A-B6B0-D55D50F0CF58}" sibTransId="{07A7AF5F-BD2D-6940-8E5F-92C21F883E5F}"/>
    <dgm:cxn modelId="{E8672D66-39E1-5F4F-83CD-63A75F2532EF}" srcId="{0DE50D54-ADF9-1044-9BCF-47ABA0CFE6F7}" destId="{FFA08D81-9AAB-0342-8046-4F6C7895058A}" srcOrd="0" destOrd="0" parTransId="{4FA9391B-5785-9547-8766-7915C7177927}" sibTransId="{DDDDE987-49D8-DB42-9817-60D73414251B}"/>
    <dgm:cxn modelId="{0F9532B1-2E24-864A-80A6-F16B6BE048FC}" srcId="{48764071-34CE-9740-A1D3-2A1CAEE68BF1}" destId="{03683FD6-662D-784E-947A-878E208CF281}" srcOrd="0" destOrd="0" parTransId="{C6D01AA9-AA4E-F14F-9876-4BBE92B93943}" sibTransId="{7043D18C-E570-424E-B4C7-A8994200CB75}"/>
    <dgm:cxn modelId="{23A515B3-5D47-A04E-B25C-2EB5C9FC2EF4}" type="presOf" srcId="{83B0026A-52F0-C547-BDC7-C5851FAEF84F}" destId="{3ECDBEDB-CDFA-0C4E-9521-C2747D17B3E3}" srcOrd="0" destOrd="0" presId="urn:microsoft.com/office/officeart/2005/8/layout/vList5"/>
    <dgm:cxn modelId="{60B30EC6-AF8A-7C48-BFD3-E6185ED8031F}" srcId="{48764071-34CE-9740-A1D3-2A1CAEE68BF1}" destId="{C23DCC62-A9B2-7148-B602-87315DF17A5F}" srcOrd="3" destOrd="0" parTransId="{7B0F90D7-F7D5-D14D-8B2B-07DBD273E4D0}" sibTransId="{C17018DB-3FC4-7D45-A53D-F14ABA195D21}"/>
    <dgm:cxn modelId="{327810D1-D826-674E-8BB4-3BF7F203D54C}" type="presOf" srcId="{0DE50D54-ADF9-1044-9BCF-47ABA0CFE6F7}" destId="{0160A889-0C27-B248-B065-8D2C22403E2F}" srcOrd="0" destOrd="0" presId="urn:microsoft.com/office/officeart/2005/8/layout/vList5"/>
    <dgm:cxn modelId="{3F698ED1-E899-C347-B5EA-E898FDF1D334}" srcId="{03683FD6-662D-784E-947A-878E208CF281}" destId="{3EB62120-978C-DE44-AA48-EE5D7846EEB4}" srcOrd="0" destOrd="0" parTransId="{D1F568A3-3E01-E244-AC2A-ACEDC2B9AD02}" sibTransId="{C5F67438-34E4-AD42-80C6-73CEDD17F8E1}"/>
    <dgm:cxn modelId="{952BE6D7-0BE9-C941-A3C5-D9CE9A065895}" type="presOf" srcId="{48764071-34CE-9740-A1D3-2A1CAEE68BF1}" destId="{BC393999-32B2-B343-80CF-D5C2202AD00B}" srcOrd="0" destOrd="0" presId="urn:microsoft.com/office/officeart/2005/8/layout/vList5"/>
    <dgm:cxn modelId="{1020B4F7-D9E8-1041-8404-944D0126B987}" type="presOf" srcId="{3EB62120-978C-DE44-AA48-EE5D7846EEB4}" destId="{A75DD213-308F-864C-9551-4110D585F0AF}" srcOrd="0" destOrd="0" presId="urn:microsoft.com/office/officeart/2005/8/layout/vList5"/>
    <dgm:cxn modelId="{0430C6F7-C0A8-E145-9DA2-F2DDD55EF580}" srcId="{48764071-34CE-9740-A1D3-2A1CAEE68BF1}" destId="{83B0026A-52F0-C547-BDC7-C5851FAEF84F}" srcOrd="2" destOrd="0" parTransId="{4F528DF3-6A73-DA45-A5FA-E2BCE6AC3C4E}" sibTransId="{F78C8560-65C7-6C40-8DC3-ED692A856E1C}"/>
    <dgm:cxn modelId="{A5A49D72-1C61-564B-8100-6F6DC7B47886}" type="presParOf" srcId="{BC393999-32B2-B343-80CF-D5C2202AD00B}" destId="{FE2DADD8-7128-4743-BA3C-3B4EDAABAAEF}" srcOrd="0" destOrd="0" presId="urn:microsoft.com/office/officeart/2005/8/layout/vList5"/>
    <dgm:cxn modelId="{E76B0A4F-E6E7-7B4F-86FD-CE18B095E1EF}" type="presParOf" srcId="{FE2DADD8-7128-4743-BA3C-3B4EDAABAAEF}" destId="{C2808C3C-05AE-6541-BEFD-5BD64DE102D2}" srcOrd="0" destOrd="0" presId="urn:microsoft.com/office/officeart/2005/8/layout/vList5"/>
    <dgm:cxn modelId="{89D052F5-1720-0247-8CA9-61F47CE28205}" type="presParOf" srcId="{FE2DADD8-7128-4743-BA3C-3B4EDAABAAEF}" destId="{A75DD213-308F-864C-9551-4110D585F0AF}" srcOrd="1" destOrd="0" presId="urn:microsoft.com/office/officeart/2005/8/layout/vList5"/>
    <dgm:cxn modelId="{DD5AB260-060F-514A-8F93-17D17747A5A2}" type="presParOf" srcId="{BC393999-32B2-B343-80CF-D5C2202AD00B}" destId="{0CBB68F7-DB09-4A4D-BC66-D774B50ADF7F}" srcOrd="1" destOrd="0" presId="urn:microsoft.com/office/officeart/2005/8/layout/vList5"/>
    <dgm:cxn modelId="{C3338309-8C98-3A48-ABBD-CF3865086CF9}" type="presParOf" srcId="{BC393999-32B2-B343-80CF-D5C2202AD00B}" destId="{48E61DC2-0439-EF46-87B8-27A2103D4269}" srcOrd="2" destOrd="0" presId="urn:microsoft.com/office/officeart/2005/8/layout/vList5"/>
    <dgm:cxn modelId="{85158498-EF26-8945-9BCE-B39D6F62BEAB}" type="presParOf" srcId="{48E61DC2-0439-EF46-87B8-27A2103D4269}" destId="{0160A889-0C27-B248-B065-8D2C22403E2F}" srcOrd="0" destOrd="0" presId="urn:microsoft.com/office/officeart/2005/8/layout/vList5"/>
    <dgm:cxn modelId="{61EA073A-6171-CB41-A408-F519543B63B8}" type="presParOf" srcId="{48E61DC2-0439-EF46-87B8-27A2103D4269}" destId="{AC122580-FFBB-E64A-AFE5-E6A2B542CC1C}" srcOrd="1" destOrd="0" presId="urn:microsoft.com/office/officeart/2005/8/layout/vList5"/>
    <dgm:cxn modelId="{32941FA5-BF3A-C346-92EA-443E0BEB24ED}" type="presParOf" srcId="{BC393999-32B2-B343-80CF-D5C2202AD00B}" destId="{78B6342F-6A53-E64E-A7B6-1AC40B8916B6}" srcOrd="3" destOrd="0" presId="urn:microsoft.com/office/officeart/2005/8/layout/vList5"/>
    <dgm:cxn modelId="{F851D3D2-6F69-5240-B2CA-5F561E6EAEDB}" type="presParOf" srcId="{BC393999-32B2-B343-80CF-D5C2202AD00B}" destId="{955F282C-E7E9-2446-BC8E-8963189A5AC9}" srcOrd="4" destOrd="0" presId="urn:microsoft.com/office/officeart/2005/8/layout/vList5"/>
    <dgm:cxn modelId="{33D9A2BB-4904-7D48-877E-960C2B8DF3F4}" type="presParOf" srcId="{955F282C-E7E9-2446-BC8E-8963189A5AC9}" destId="{3ECDBEDB-CDFA-0C4E-9521-C2747D17B3E3}" srcOrd="0" destOrd="0" presId="urn:microsoft.com/office/officeart/2005/8/layout/vList5"/>
    <dgm:cxn modelId="{006D7A53-0FAE-7840-B01C-6783A2A39C96}" type="presParOf" srcId="{BC393999-32B2-B343-80CF-D5C2202AD00B}" destId="{E45DC2E6-C4A3-1447-82DA-8C173377A731}" srcOrd="5" destOrd="0" presId="urn:microsoft.com/office/officeart/2005/8/layout/vList5"/>
    <dgm:cxn modelId="{42C617A8-A79F-B24A-9A86-E80F50BCDFE0}" type="presParOf" srcId="{BC393999-32B2-B343-80CF-D5C2202AD00B}" destId="{04915949-B65D-EC41-A755-1A7C6D364471}" srcOrd="6" destOrd="0" presId="urn:microsoft.com/office/officeart/2005/8/layout/vList5"/>
    <dgm:cxn modelId="{AA5CEE1A-A8CD-0240-AB47-B3AB88584564}" type="presParOf" srcId="{04915949-B65D-EC41-A755-1A7C6D364471}" destId="{61449E70-061E-5546-8A56-73393D0B1F1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D8C8B7E-4F0C-AC40-BFE1-F358F3E21FF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8A42482-972C-E841-85DA-5EB1C75DB827}">
      <dgm:prSet/>
      <dgm:spPr/>
      <dgm:t>
        <a:bodyPr/>
        <a:lstStyle/>
        <a:p>
          <a:r>
            <a:rPr lang="en-US"/>
            <a:t>Private Endpoint</a:t>
          </a:r>
          <a:endParaRPr lang="en-GB"/>
        </a:p>
      </dgm:t>
    </dgm:pt>
    <dgm:pt modelId="{E3CDE3C9-5B10-D446-A857-4A9293086E4D}" type="parTrans" cxnId="{88EE6201-4A43-4648-890A-CD22D447F010}">
      <dgm:prSet/>
      <dgm:spPr/>
      <dgm:t>
        <a:bodyPr/>
        <a:lstStyle/>
        <a:p>
          <a:endParaRPr lang="en-US"/>
        </a:p>
      </dgm:t>
    </dgm:pt>
    <dgm:pt modelId="{5B40A6F5-4A19-FB46-9EAD-AF0DB0E4AEDB}" type="sibTrans" cxnId="{88EE6201-4A43-4648-890A-CD22D447F010}">
      <dgm:prSet/>
      <dgm:spPr/>
      <dgm:t>
        <a:bodyPr/>
        <a:lstStyle/>
        <a:p>
          <a:endParaRPr lang="en-US"/>
        </a:p>
      </dgm:t>
    </dgm:pt>
    <dgm:pt modelId="{0AFBED10-37F5-4E42-B1B1-D27BA19D610F}">
      <dgm:prSet/>
      <dgm:spPr/>
      <dgm:t>
        <a:bodyPr/>
        <a:lstStyle/>
        <a:p>
          <a:r>
            <a:rPr lang="en-US"/>
            <a:t>Default option</a:t>
          </a:r>
          <a:endParaRPr lang="en-GB"/>
        </a:p>
      </dgm:t>
    </dgm:pt>
    <dgm:pt modelId="{AF31927F-9A2A-0E4C-8D78-3B9C27E0D1C7}" type="parTrans" cxnId="{89E4F6AD-9929-1447-A8F2-99065841D48C}">
      <dgm:prSet/>
      <dgm:spPr/>
      <dgm:t>
        <a:bodyPr/>
        <a:lstStyle/>
        <a:p>
          <a:endParaRPr lang="en-US"/>
        </a:p>
      </dgm:t>
    </dgm:pt>
    <dgm:pt modelId="{7AC04E5F-160E-E346-8C0A-6C2A780D6FA5}" type="sibTrans" cxnId="{89E4F6AD-9929-1447-A8F2-99065841D48C}">
      <dgm:prSet/>
      <dgm:spPr/>
      <dgm:t>
        <a:bodyPr/>
        <a:lstStyle/>
        <a:p>
          <a:endParaRPr lang="en-US"/>
        </a:p>
      </dgm:t>
    </dgm:pt>
    <dgm:pt modelId="{F7DA9AD6-8550-2945-9598-E0D26035F08B}">
      <dgm:prSet/>
      <dgm:spPr/>
      <dgm:t>
        <a:bodyPr/>
        <a:lstStyle/>
        <a:p>
          <a:r>
            <a:rPr lang="en-US"/>
            <a:t>Proxy (Default) – less to open up, but slowes</a:t>
          </a:r>
          <a:endParaRPr lang="en-GB"/>
        </a:p>
      </dgm:t>
    </dgm:pt>
    <dgm:pt modelId="{874EBADB-C51E-6D41-8C7B-005C364839FC}" type="parTrans" cxnId="{9FCBBE57-357A-7943-906B-44EA94ECD1E0}">
      <dgm:prSet/>
      <dgm:spPr/>
      <dgm:t>
        <a:bodyPr/>
        <a:lstStyle/>
        <a:p>
          <a:endParaRPr lang="en-US"/>
        </a:p>
      </dgm:t>
    </dgm:pt>
    <dgm:pt modelId="{C06F507A-406E-0543-BA3C-94D3C31E9E26}" type="sibTrans" cxnId="{9FCBBE57-357A-7943-906B-44EA94ECD1E0}">
      <dgm:prSet/>
      <dgm:spPr/>
      <dgm:t>
        <a:bodyPr/>
        <a:lstStyle/>
        <a:p>
          <a:endParaRPr lang="en-US"/>
        </a:p>
      </dgm:t>
    </dgm:pt>
    <dgm:pt modelId="{386C425F-A2BB-0044-81E6-4814383DB55C}">
      <dgm:prSet/>
      <dgm:spPr/>
      <dgm:t>
        <a:bodyPr/>
        <a:lstStyle/>
        <a:p>
          <a:r>
            <a:rPr lang="en-US"/>
            <a:t>Redirect – Faster but you need to open more ports</a:t>
          </a:r>
          <a:endParaRPr lang="en-GB"/>
        </a:p>
      </dgm:t>
    </dgm:pt>
    <dgm:pt modelId="{51C077AC-8719-5D42-9BF8-A1426B12CC1D}" type="parTrans" cxnId="{97CAA82E-1671-1549-961D-C0C554169E0C}">
      <dgm:prSet/>
      <dgm:spPr/>
      <dgm:t>
        <a:bodyPr/>
        <a:lstStyle/>
        <a:p>
          <a:endParaRPr lang="en-US"/>
        </a:p>
      </dgm:t>
    </dgm:pt>
    <dgm:pt modelId="{D452FF58-48E3-DC49-8C05-456BEE1E914A}" type="sibTrans" cxnId="{97CAA82E-1671-1549-961D-C0C554169E0C}">
      <dgm:prSet/>
      <dgm:spPr/>
      <dgm:t>
        <a:bodyPr/>
        <a:lstStyle/>
        <a:p>
          <a:endParaRPr lang="en-US"/>
        </a:p>
      </dgm:t>
    </dgm:pt>
    <dgm:pt modelId="{8710C76D-DC39-844D-8B04-ACBFB5D88735}">
      <dgm:prSet/>
      <dgm:spPr/>
      <dgm:t>
        <a:bodyPr/>
        <a:lstStyle/>
        <a:p>
          <a:r>
            <a:rPr lang="en-US"/>
            <a:t>Public Endpoint</a:t>
          </a:r>
          <a:endParaRPr lang="en-GB"/>
        </a:p>
      </dgm:t>
    </dgm:pt>
    <dgm:pt modelId="{BC9CA3AB-3F14-9140-B586-3A3410DA98DB}" type="parTrans" cxnId="{43BA70F7-8E90-1B45-B729-45D19EA7CE02}">
      <dgm:prSet/>
      <dgm:spPr/>
      <dgm:t>
        <a:bodyPr/>
        <a:lstStyle/>
        <a:p>
          <a:endParaRPr lang="en-US"/>
        </a:p>
      </dgm:t>
    </dgm:pt>
    <dgm:pt modelId="{8B9FD820-98FA-E740-85A3-D2B873239074}" type="sibTrans" cxnId="{43BA70F7-8E90-1B45-B729-45D19EA7CE02}">
      <dgm:prSet/>
      <dgm:spPr/>
      <dgm:t>
        <a:bodyPr/>
        <a:lstStyle/>
        <a:p>
          <a:endParaRPr lang="en-US"/>
        </a:p>
      </dgm:t>
    </dgm:pt>
    <dgm:pt modelId="{F9206D1F-1DC8-C042-97B4-13BB7DA7FCCB}">
      <dgm:prSet/>
      <dgm:spPr/>
      <dgm:t>
        <a:bodyPr/>
        <a:lstStyle/>
        <a:p>
          <a:r>
            <a:rPr lang="en-US"/>
            <a:t>Disabled by default</a:t>
          </a:r>
          <a:endParaRPr lang="en-GB"/>
        </a:p>
      </dgm:t>
    </dgm:pt>
    <dgm:pt modelId="{A4FF68B3-4718-1747-BA03-B843640B3D40}" type="parTrans" cxnId="{24A903F7-0D90-8242-8D68-4B1AF7110B15}">
      <dgm:prSet/>
      <dgm:spPr/>
      <dgm:t>
        <a:bodyPr/>
        <a:lstStyle/>
        <a:p>
          <a:endParaRPr lang="en-US"/>
        </a:p>
      </dgm:t>
    </dgm:pt>
    <dgm:pt modelId="{FE3553C1-120E-0F43-8B7A-A6C6EDBD4E08}" type="sibTrans" cxnId="{24A903F7-0D90-8242-8D68-4B1AF7110B15}">
      <dgm:prSet/>
      <dgm:spPr/>
      <dgm:t>
        <a:bodyPr/>
        <a:lstStyle/>
        <a:p>
          <a:endParaRPr lang="en-US"/>
        </a:p>
      </dgm:t>
    </dgm:pt>
    <dgm:pt modelId="{4271E83A-E5CE-6445-A421-47AFC0755706}">
      <dgm:prSet/>
      <dgm:spPr/>
      <dgm:t>
        <a:bodyPr/>
        <a:lstStyle/>
        <a:p>
          <a:r>
            <a:rPr lang="en-US" dirty="0"/>
            <a:t>Don’t drop from TLS 1.2 unless you have good reasons and know what you’re doing</a:t>
          </a:r>
          <a:endParaRPr lang="en-GB" dirty="0"/>
        </a:p>
      </dgm:t>
    </dgm:pt>
    <dgm:pt modelId="{510C45FF-DA78-414B-8F16-7F729CE33069}" type="parTrans" cxnId="{4D576151-221F-D04E-8A5F-413540BFF146}">
      <dgm:prSet/>
      <dgm:spPr/>
      <dgm:t>
        <a:bodyPr/>
        <a:lstStyle/>
        <a:p>
          <a:endParaRPr lang="en-US"/>
        </a:p>
      </dgm:t>
    </dgm:pt>
    <dgm:pt modelId="{52B67E16-8C52-DD4C-94DE-C3BBD50271BF}" type="sibTrans" cxnId="{4D576151-221F-D04E-8A5F-413540BFF146}">
      <dgm:prSet/>
      <dgm:spPr/>
      <dgm:t>
        <a:bodyPr/>
        <a:lstStyle/>
        <a:p>
          <a:endParaRPr lang="en-US"/>
        </a:p>
      </dgm:t>
    </dgm:pt>
    <dgm:pt modelId="{65A78067-3968-D046-9EC1-4330E8FF0DFD}" type="pres">
      <dgm:prSet presAssocID="{ED8C8B7E-4F0C-AC40-BFE1-F358F3E21FFB}" presName="Name0" presStyleCnt="0">
        <dgm:presLayoutVars>
          <dgm:dir/>
          <dgm:animLvl val="lvl"/>
          <dgm:resizeHandles val="exact"/>
        </dgm:presLayoutVars>
      </dgm:prSet>
      <dgm:spPr/>
    </dgm:pt>
    <dgm:pt modelId="{8E782C09-3862-E74C-8414-F531804E2A99}" type="pres">
      <dgm:prSet presAssocID="{28A42482-972C-E841-85DA-5EB1C75DB827}" presName="linNode" presStyleCnt="0"/>
      <dgm:spPr/>
    </dgm:pt>
    <dgm:pt modelId="{349F1F22-2D96-424D-A018-B6ED55C71C6F}" type="pres">
      <dgm:prSet presAssocID="{28A42482-972C-E841-85DA-5EB1C75DB827}" presName="parentText" presStyleLbl="node1" presStyleIdx="0" presStyleCnt="3" custScaleX="188104">
        <dgm:presLayoutVars>
          <dgm:chMax val="1"/>
          <dgm:bulletEnabled val="1"/>
        </dgm:presLayoutVars>
      </dgm:prSet>
      <dgm:spPr/>
    </dgm:pt>
    <dgm:pt modelId="{A2FD7544-37E0-714F-B7B6-CCAB653543B0}" type="pres">
      <dgm:prSet presAssocID="{28A42482-972C-E841-85DA-5EB1C75DB827}" presName="descendantText" presStyleLbl="alignAccFollowNode1" presStyleIdx="0" presStyleCnt="2">
        <dgm:presLayoutVars>
          <dgm:bulletEnabled val="1"/>
        </dgm:presLayoutVars>
      </dgm:prSet>
      <dgm:spPr/>
    </dgm:pt>
    <dgm:pt modelId="{DAD8EAB7-34A2-9840-A1A4-32FCD0DDBFA0}" type="pres">
      <dgm:prSet presAssocID="{5B40A6F5-4A19-FB46-9EAD-AF0DB0E4AEDB}" presName="sp" presStyleCnt="0"/>
      <dgm:spPr/>
    </dgm:pt>
    <dgm:pt modelId="{835C8A37-7361-7D4A-B565-8139F5CEE704}" type="pres">
      <dgm:prSet presAssocID="{8710C76D-DC39-844D-8B04-ACBFB5D88735}" presName="linNode" presStyleCnt="0"/>
      <dgm:spPr/>
    </dgm:pt>
    <dgm:pt modelId="{8AB7F228-B6A9-B847-A45B-099E1BA0802E}" type="pres">
      <dgm:prSet presAssocID="{8710C76D-DC39-844D-8B04-ACBFB5D88735}" presName="parentText" presStyleLbl="node1" presStyleIdx="1" presStyleCnt="3" custScaleX="188104">
        <dgm:presLayoutVars>
          <dgm:chMax val="1"/>
          <dgm:bulletEnabled val="1"/>
        </dgm:presLayoutVars>
      </dgm:prSet>
      <dgm:spPr/>
    </dgm:pt>
    <dgm:pt modelId="{6C2157F4-01C6-CD4A-ACF1-E02124372931}" type="pres">
      <dgm:prSet presAssocID="{8710C76D-DC39-844D-8B04-ACBFB5D88735}" presName="descendantText" presStyleLbl="alignAccFollowNode1" presStyleIdx="1" presStyleCnt="2">
        <dgm:presLayoutVars>
          <dgm:bulletEnabled val="1"/>
        </dgm:presLayoutVars>
      </dgm:prSet>
      <dgm:spPr/>
    </dgm:pt>
    <dgm:pt modelId="{78B675E4-E0E7-1F46-BF21-B1AB030020E0}" type="pres">
      <dgm:prSet presAssocID="{8B9FD820-98FA-E740-85A3-D2B873239074}" presName="sp" presStyleCnt="0"/>
      <dgm:spPr/>
    </dgm:pt>
    <dgm:pt modelId="{8EE43FA3-C34B-614A-A200-98230F036FEA}" type="pres">
      <dgm:prSet presAssocID="{4271E83A-E5CE-6445-A421-47AFC0755706}" presName="linNode" presStyleCnt="0"/>
      <dgm:spPr/>
    </dgm:pt>
    <dgm:pt modelId="{87700559-CC8C-4943-9028-F3BC52695DCA}" type="pres">
      <dgm:prSet presAssocID="{4271E83A-E5CE-6445-A421-47AFC0755706}" presName="parentText" presStyleLbl="node1" presStyleIdx="2" presStyleCnt="3" custScaleX="142731">
        <dgm:presLayoutVars>
          <dgm:chMax val="1"/>
          <dgm:bulletEnabled val="1"/>
        </dgm:presLayoutVars>
      </dgm:prSet>
      <dgm:spPr/>
    </dgm:pt>
  </dgm:ptLst>
  <dgm:cxnLst>
    <dgm:cxn modelId="{88EE6201-4A43-4648-890A-CD22D447F010}" srcId="{ED8C8B7E-4F0C-AC40-BFE1-F358F3E21FFB}" destId="{28A42482-972C-E841-85DA-5EB1C75DB827}" srcOrd="0" destOrd="0" parTransId="{E3CDE3C9-5B10-D446-A857-4A9293086E4D}" sibTransId="{5B40A6F5-4A19-FB46-9EAD-AF0DB0E4AEDB}"/>
    <dgm:cxn modelId="{96106314-362A-CB4D-AA4E-FDB9F3EC384E}" type="presOf" srcId="{386C425F-A2BB-0044-81E6-4814383DB55C}" destId="{A2FD7544-37E0-714F-B7B6-CCAB653543B0}" srcOrd="0" destOrd="2" presId="urn:microsoft.com/office/officeart/2005/8/layout/vList5"/>
    <dgm:cxn modelId="{6110C416-3433-BB44-B4FA-B2A7B6931CF0}" type="presOf" srcId="{F7DA9AD6-8550-2945-9598-E0D26035F08B}" destId="{A2FD7544-37E0-714F-B7B6-CCAB653543B0}" srcOrd="0" destOrd="1" presId="urn:microsoft.com/office/officeart/2005/8/layout/vList5"/>
    <dgm:cxn modelId="{964E4D1C-4051-554F-801A-8F0507CBBA46}" type="presOf" srcId="{F9206D1F-1DC8-C042-97B4-13BB7DA7FCCB}" destId="{6C2157F4-01C6-CD4A-ACF1-E02124372931}" srcOrd="0" destOrd="0" presId="urn:microsoft.com/office/officeart/2005/8/layout/vList5"/>
    <dgm:cxn modelId="{97CAA82E-1671-1549-961D-C0C554169E0C}" srcId="{28A42482-972C-E841-85DA-5EB1C75DB827}" destId="{386C425F-A2BB-0044-81E6-4814383DB55C}" srcOrd="2" destOrd="0" parTransId="{51C077AC-8719-5D42-9BF8-A1426B12CC1D}" sibTransId="{D452FF58-48E3-DC49-8C05-456BEE1E914A}"/>
    <dgm:cxn modelId="{4E157231-F356-8841-9891-162EAD781FED}" type="presOf" srcId="{8710C76D-DC39-844D-8B04-ACBFB5D88735}" destId="{8AB7F228-B6A9-B847-A45B-099E1BA0802E}" srcOrd="0" destOrd="0" presId="urn:microsoft.com/office/officeart/2005/8/layout/vList5"/>
    <dgm:cxn modelId="{4D576151-221F-D04E-8A5F-413540BFF146}" srcId="{ED8C8B7E-4F0C-AC40-BFE1-F358F3E21FFB}" destId="{4271E83A-E5CE-6445-A421-47AFC0755706}" srcOrd="2" destOrd="0" parTransId="{510C45FF-DA78-414B-8F16-7F729CE33069}" sibTransId="{52B67E16-8C52-DD4C-94DE-C3BBD50271BF}"/>
    <dgm:cxn modelId="{9FCBBE57-357A-7943-906B-44EA94ECD1E0}" srcId="{28A42482-972C-E841-85DA-5EB1C75DB827}" destId="{F7DA9AD6-8550-2945-9598-E0D26035F08B}" srcOrd="1" destOrd="0" parTransId="{874EBADB-C51E-6D41-8C7B-005C364839FC}" sibTransId="{C06F507A-406E-0543-BA3C-94D3C31E9E26}"/>
    <dgm:cxn modelId="{E1E04C58-ABAF-B44A-87BD-36636D83A2C8}" type="presOf" srcId="{0AFBED10-37F5-4E42-B1B1-D27BA19D610F}" destId="{A2FD7544-37E0-714F-B7B6-CCAB653543B0}" srcOrd="0" destOrd="0" presId="urn:microsoft.com/office/officeart/2005/8/layout/vList5"/>
    <dgm:cxn modelId="{04A6907B-DCFC-5B44-ACC8-A96E2AF6A80F}" type="presOf" srcId="{4271E83A-E5CE-6445-A421-47AFC0755706}" destId="{87700559-CC8C-4943-9028-F3BC52695DCA}" srcOrd="0" destOrd="0" presId="urn:microsoft.com/office/officeart/2005/8/layout/vList5"/>
    <dgm:cxn modelId="{42FFDC92-10C1-5640-B73D-4BBE1A3132A3}" type="presOf" srcId="{ED8C8B7E-4F0C-AC40-BFE1-F358F3E21FFB}" destId="{65A78067-3968-D046-9EC1-4330E8FF0DFD}" srcOrd="0" destOrd="0" presId="urn:microsoft.com/office/officeart/2005/8/layout/vList5"/>
    <dgm:cxn modelId="{598C00A8-24EB-A544-A071-3C7DAE3B9331}" type="presOf" srcId="{28A42482-972C-E841-85DA-5EB1C75DB827}" destId="{349F1F22-2D96-424D-A018-B6ED55C71C6F}" srcOrd="0" destOrd="0" presId="urn:microsoft.com/office/officeart/2005/8/layout/vList5"/>
    <dgm:cxn modelId="{89E4F6AD-9929-1447-A8F2-99065841D48C}" srcId="{28A42482-972C-E841-85DA-5EB1C75DB827}" destId="{0AFBED10-37F5-4E42-B1B1-D27BA19D610F}" srcOrd="0" destOrd="0" parTransId="{AF31927F-9A2A-0E4C-8D78-3B9C27E0D1C7}" sibTransId="{7AC04E5F-160E-E346-8C0A-6C2A780D6FA5}"/>
    <dgm:cxn modelId="{24A903F7-0D90-8242-8D68-4B1AF7110B15}" srcId="{8710C76D-DC39-844D-8B04-ACBFB5D88735}" destId="{F9206D1F-1DC8-C042-97B4-13BB7DA7FCCB}" srcOrd="0" destOrd="0" parTransId="{A4FF68B3-4718-1747-BA03-B843640B3D40}" sibTransId="{FE3553C1-120E-0F43-8B7A-A6C6EDBD4E08}"/>
    <dgm:cxn modelId="{43BA70F7-8E90-1B45-B729-45D19EA7CE02}" srcId="{ED8C8B7E-4F0C-AC40-BFE1-F358F3E21FFB}" destId="{8710C76D-DC39-844D-8B04-ACBFB5D88735}" srcOrd="1" destOrd="0" parTransId="{BC9CA3AB-3F14-9140-B586-3A3410DA98DB}" sibTransId="{8B9FD820-98FA-E740-85A3-D2B873239074}"/>
    <dgm:cxn modelId="{42391DF7-215D-2E40-B6AC-E47AA6DDF21E}" type="presParOf" srcId="{65A78067-3968-D046-9EC1-4330E8FF0DFD}" destId="{8E782C09-3862-E74C-8414-F531804E2A99}" srcOrd="0" destOrd="0" presId="urn:microsoft.com/office/officeart/2005/8/layout/vList5"/>
    <dgm:cxn modelId="{5D372BC7-2D28-7646-80F3-F4CBA75C02CB}" type="presParOf" srcId="{8E782C09-3862-E74C-8414-F531804E2A99}" destId="{349F1F22-2D96-424D-A018-B6ED55C71C6F}" srcOrd="0" destOrd="0" presId="urn:microsoft.com/office/officeart/2005/8/layout/vList5"/>
    <dgm:cxn modelId="{4A402886-FA37-0049-9118-0E82E70CA111}" type="presParOf" srcId="{8E782C09-3862-E74C-8414-F531804E2A99}" destId="{A2FD7544-37E0-714F-B7B6-CCAB653543B0}" srcOrd="1" destOrd="0" presId="urn:microsoft.com/office/officeart/2005/8/layout/vList5"/>
    <dgm:cxn modelId="{E12C831A-91E9-E844-AC43-324EBEB30AD8}" type="presParOf" srcId="{65A78067-3968-D046-9EC1-4330E8FF0DFD}" destId="{DAD8EAB7-34A2-9840-A1A4-32FCD0DDBFA0}" srcOrd="1" destOrd="0" presId="urn:microsoft.com/office/officeart/2005/8/layout/vList5"/>
    <dgm:cxn modelId="{7D81D80F-32BB-0E4A-93D2-92C253898D4D}" type="presParOf" srcId="{65A78067-3968-D046-9EC1-4330E8FF0DFD}" destId="{835C8A37-7361-7D4A-B565-8139F5CEE704}" srcOrd="2" destOrd="0" presId="urn:microsoft.com/office/officeart/2005/8/layout/vList5"/>
    <dgm:cxn modelId="{A20BD4C4-8ABE-5449-8293-6D27B672B7F3}" type="presParOf" srcId="{835C8A37-7361-7D4A-B565-8139F5CEE704}" destId="{8AB7F228-B6A9-B847-A45B-099E1BA0802E}" srcOrd="0" destOrd="0" presId="urn:microsoft.com/office/officeart/2005/8/layout/vList5"/>
    <dgm:cxn modelId="{F4DD9AB8-8A44-3841-B5C3-CCA5370833F7}" type="presParOf" srcId="{835C8A37-7361-7D4A-B565-8139F5CEE704}" destId="{6C2157F4-01C6-CD4A-ACF1-E02124372931}" srcOrd="1" destOrd="0" presId="urn:microsoft.com/office/officeart/2005/8/layout/vList5"/>
    <dgm:cxn modelId="{8A206520-C47B-0F42-8315-07027B6F5F82}" type="presParOf" srcId="{65A78067-3968-D046-9EC1-4330E8FF0DFD}" destId="{78B675E4-E0E7-1F46-BF21-B1AB030020E0}" srcOrd="3" destOrd="0" presId="urn:microsoft.com/office/officeart/2005/8/layout/vList5"/>
    <dgm:cxn modelId="{886E26C0-7191-E240-9F90-4E0194179D7C}" type="presParOf" srcId="{65A78067-3968-D046-9EC1-4330E8FF0DFD}" destId="{8EE43FA3-C34B-614A-A200-98230F036FEA}" srcOrd="4" destOrd="0" presId="urn:microsoft.com/office/officeart/2005/8/layout/vList5"/>
    <dgm:cxn modelId="{59196245-6277-1D4D-94F1-C96E16DA0CB6}" type="presParOf" srcId="{8EE43FA3-C34B-614A-A200-98230F036FEA}" destId="{87700559-CC8C-4943-9028-F3BC52695DC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70EC2F-C950-3A4E-9D2B-1CC1C19500A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FE2CC2C-2F53-9741-859A-BB1C1C675440}">
      <dgm:prSet/>
      <dgm:spPr/>
      <dgm:t>
        <a:bodyPr/>
        <a:lstStyle/>
        <a:p>
          <a:r>
            <a:rPr lang="en-US"/>
            <a:t>Azure Active Directory integration</a:t>
          </a:r>
          <a:endParaRPr lang="en-GB"/>
        </a:p>
      </dgm:t>
    </dgm:pt>
    <dgm:pt modelId="{095BC7F9-019A-FB47-BED7-0F58399969EA}" type="parTrans" cxnId="{D56FC68D-38C5-6A44-8BB7-84943FB1A727}">
      <dgm:prSet/>
      <dgm:spPr/>
      <dgm:t>
        <a:bodyPr/>
        <a:lstStyle/>
        <a:p>
          <a:endParaRPr lang="en-US"/>
        </a:p>
      </dgm:t>
    </dgm:pt>
    <dgm:pt modelId="{52A298AD-C209-224C-BF28-D348A8632898}" type="sibTrans" cxnId="{D56FC68D-38C5-6A44-8BB7-84943FB1A727}">
      <dgm:prSet/>
      <dgm:spPr/>
      <dgm:t>
        <a:bodyPr/>
        <a:lstStyle/>
        <a:p>
          <a:endParaRPr lang="en-US"/>
        </a:p>
      </dgm:t>
    </dgm:pt>
    <dgm:pt modelId="{03DE9608-341C-5745-9EE3-4A8B4FD74C72}">
      <dgm:prSet/>
      <dgm:spPr/>
      <dgm:t>
        <a:bodyPr/>
        <a:lstStyle/>
        <a:p>
          <a:r>
            <a:rPr lang="en-US"/>
            <a:t>Add a service account to use AAD for auth</a:t>
          </a:r>
          <a:endParaRPr lang="en-GB"/>
        </a:p>
      </dgm:t>
    </dgm:pt>
    <dgm:pt modelId="{D0A2CF9F-77CF-4947-A740-F04E7022084B}" type="parTrans" cxnId="{2C34F426-58C9-2443-9086-E8408F087B0E}">
      <dgm:prSet/>
      <dgm:spPr/>
      <dgm:t>
        <a:bodyPr/>
        <a:lstStyle/>
        <a:p>
          <a:endParaRPr lang="en-US"/>
        </a:p>
      </dgm:t>
    </dgm:pt>
    <dgm:pt modelId="{ABB470AC-C822-514F-98BE-A04F2AED693E}" type="sibTrans" cxnId="{2C34F426-58C9-2443-9086-E8408F087B0E}">
      <dgm:prSet/>
      <dgm:spPr/>
      <dgm:t>
        <a:bodyPr/>
        <a:lstStyle/>
        <a:p>
          <a:endParaRPr lang="en-US"/>
        </a:p>
      </dgm:t>
    </dgm:pt>
    <dgm:pt modelId="{78D918A1-120C-AA48-9592-FE041BBE0A43}">
      <dgm:prSet/>
      <dgm:spPr/>
      <dgm:t>
        <a:bodyPr/>
        <a:lstStyle/>
        <a:p>
          <a:r>
            <a:rPr lang="en-US"/>
            <a:t>SQL authentication by default, cannot disable</a:t>
          </a:r>
          <a:endParaRPr lang="en-GB"/>
        </a:p>
      </dgm:t>
    </dgm:pt>
    <dgm:pt modelId="{CC127581-AA94-A946-8251-E4FF5CFADCD5}" type="parTrans" cxnId="{60E3F704-0E42-1543-9E06-E3624807C8A8}">
      <dgm:prSet/>
      <dgm:spPr/>
      <dgm:t>
        <a:bodyPr/>
        <a:lstStyle/>
        <a:p>
          <a:endParaRPr lang="en-US"/>
        </a:p>
      </dgm:t>
    </dgm:pt>
    <dgm:pt modelId="{78AFEC49-987C-BD45-BF59-53B2660A6445}" type="sibTrans" cxnId="{60E3F704-0E42-1543-9E06-E3624807C8A8}">
      <dgm:prSet/>
      <dgm:spPr/>
      <dgm:t>
        <a:bodyPr/>
        <a:lstStyle/>
        <a:p>
          <a:endParaRPr lang="en-US"/>
        </a:p>
      </dgm:t>
    </dgm:pt>
    <dgm:pt modelId="{A9A4D7C0-9FD7-BF4E-839D-7DB7672FD240}">
      <dgm:prSet/>
      <dgm:spPr/>
      <dgm:t>
        <a:bodyPr/>
        <a:lstStyle/>
        <a:p>
          <a:r>
            <a:rPr lang="en-US"/>
            <a:t>Firewalls and Vnets</a:t>
          </a:r>
          <a:endParaRPr lang="en-GB"/>
        </a:p>
      </dgm:t>
    </dgm:pt>
    <dgm:pt modelId="{4F235364-9456-434A-87C3-BB4D79A4032A}" type="parTrans" cxnId="{BCE55E9A-765B-AC4C-887B-4AB82C0DB0E6}">
      <dgm:prSet/>
      <dgm:spPr/>
      <dgm:t>
        <a:bodyPr/>
        <a:lstStyle/>
        <a:p>
          <a:endParaRPr lang="en-US"/>
        </a:p>
      </dgm:t>
    </dgm:pt>
    <dgm:pt modelId="{F1E3C602-1DFD-3B47-A7EB-C1BAB0DA70F4}" type="sibTrans" cxnId="{BCE55E9A-765B-AC4C-887B-4AB82C0DB0E6}">
      <dgm:prSet/>
      <dgm:spPr/>
      <dgm:t>
        <a:bodyPr/>
        <a:lstStyle/>
        <a:p>
          <a:endParaRPr lang="en-US"/>
        </a:p>
      </dgm:t>
    </dgm:pt>
    <dgm:pt modelId="{9D96A197-150C-2845-92BB-7550CDB8BDE6}">
      <dgm:prSet/>
      <dgm:spPr/>
      <dgm:t>
        <a:bodyPr/>
        <a:lstStyle/>
        <a:p>
          <a:r>
            <a:rPr lang="en-US"/>
            <a:t>Allow client IPs through</a:t>
          </a:r>
          <a:endParaRPr lang="en-GB"/>
        </a:p>
      </dgm:t>
    </dgm:pt>
    <dgm:pt modelId="{4BEAAB3D-1377-A643-989E-0692114BD9C6}" type="parTrans" cxnId="{3FA54427-2EAE-4141-9685-2DBCBED64A51}">
      <dgm:prSet/>
      <dgm:spPr/>
      <dgm:t>
        <a:bodyPr/>
        <a:lstStyle/>
        <a:p>
          <a:endParaRPr lang="en-US"/>
        </a:p>
      </dgm:t>
    </dgm:pt>
    <dgm:pt modelId="{AE58BA0E-B089-B34A-9564-52568013D58C}" type="sibTrans" cxnId="{3FA54427-2EAE-4141-9685-2DBCBED64A51}">
      <dgm:prSet/>
      <dgm:spPr/>
      <dgm:t>
        <a:bodyPr/>
        <a:lstStyle/>
        <a:p>
          <a:endParaRPr lang="en-US"/>
        </a:p>
      </dgm:t>
    </dgm:pt>
    <dgm:pt modelId="{4DDAE92B-565A-FE46-B84A-1870D7878820}">
      <dgm:prSet/>
      <dgm:spPr/>
      <dgm:t>
        <a:bodyPr/>
        <a:lstStyle/>
        <a:p>
          <a:r>
            <a:rPr lang="en-US"/>
            <a:t>Attach to a private VNet</a:t>
          </a:r>
          <a:endParaRPr lang="en-GB"/>
        </a:p>
      </dgm:t>
    </dgm:pt>
    <dgm:pt modelId="{8687C8DF-1588-384D-9227-93A1FFF69856}" type="parTrans" cxnId="{F9A762F2-EDA0-0448-A0CD-0AE13FE97B87}">
      <dgm:prSet/>
      <dgm:spPr/>
      <dgm:t>
        <a:bodyPr/>
        <a:lstStyle/>
        <a:p>
          <a:endParaRPr lang="en-US"/>
        </a:p>
      </dgm:t>
    </dgm:pt>
    <dgm:pt modelId="{898E361C-E0F9-F049-8CDF-6FEFAFD56B89}" type="sibTrans" cxnId="{F9A762F2-EDA0-0448-A0CD-0AE13FE97B87}">
      <dgm:prSet/>
      <dgm:spPr/>
      <dgm:t>
        <a:bodyPr/>
        <a:lstStyle/>
        <a:p>
          <a:endParaRPr lang="en-US"/>
        </a:p>
      </dgm:t>
    </dgm:pt>
    <dgm:pt modelId="{FE6F1322-4768-AE4B-B293-8A1BF118DE76}">
      <dgm:prSet/>
      <dgm:spPr/>
      <dgm:t>
        <a:bodyPr/>
        <a:lstStyle/>
        <a:p>
          <a:r>
            <a:rPr lang="en-US"/>
            <a:t>Transparent Data Encryption</a:t>
          </a:r>
          <a:endParaRPr lang="en-GB"/>
        </a:p>
      </dgm:t>
    </dgm:pt>
    <dgm:pt modelId="{901CF8B9-B441-B049-9281-3AA0D8472C25}" type="parTrans" cxnId="{F5FA2551-01D6-2342-83F7-515617390604}">
      <dgm:prSet/>
      <dgm:spPr/>
      <dgm:t>
        <a:bodyPr/>
        <a:lstStyle/>
        <a:p>
          <a:endParaRPr lang="en-US"/>
        </a:p>
      </dgm:t>
    </dgm:pt>
    <dgm:pt modelId="{30B47144-1A36-C04F-AAAB-79391D07C235}" type="sibTrans" cxnId="{F5FA2551-01D6-2342-83F7-515617390604}">
      <dgm:prSet/>
      <dgm:spPr/>
      <dgm:t>
        <a:bodyPr/>
        <a:lstStyle/>
        <a:p>
          <a:endParaRPr lang="en-US"/>
        </a:p>
      </dgm:t>
    </dgm:pt>
    <dgm:pt modelId="{03934F99-9C78-544F-A274-9F70F39F1629}">
      <dgm:prSet/>
      <dgm:spPr/>
      <dgm:t>
        <a:bodyPr/>
        <a:lstStyle/>
        <a:p>
          <a:r>
            <a:rPr lang="en-US"/>
            <a:t>On by default</a:t>
          </a:r>
          <a:endParaRPr lang="en-GB"/>
        </a:p>
      </dgm:t>
    </dgm:pt>
    <dgm:pt modelId="{166D1FF0-592D-9346-97BD-181694BA6645}" type="parTrans" cxnId="{8F0D1D01-68F3-AE4B-83F3-534158A559D1}">
      <dgm:prSet/>
      <dgm:spPr/>
      <dgm:t>
        <a:bodyPr/>
        <a:lstStyle/>
        <a:p>
          <a:endParaRPr lang="en-US"/>
        </a:p>
      </dgm:t>
    </dgm:pt>
    <dgm:pt modelId="{B2FD80AF-DC7A-2740-88BD-901A32BC0AF1}" type="sibTrans" cxnId="{8F0D1D01-68F3-AE4B-83F3-534158A559D1}">
      <dgm:prSet/>
      <dgm:spPr/>
      <dgm:t>
        <a:bodyPr/>
        <a:lstStyle/>
        <a:p>
          <a:endParaRPr lang="en-US"/>
        </a:p>
      </dgm:t>
    </dgm:pt>
    <dgm:pt modelId="{AD06A9C4-F3FC-D14D-8DE8-61ACB147AD4C}">
      <dgm:prSet/>
      <dgm:spPr/>
      <dgm:t>
        <a:bodyPr/>
        <a:lstStyle/>
        <a:p>
          <a:r>
            <a:rPr lang="en-US"/>
            <a:t>Can use the supplied key or provide your own</a:t>
          </a:r>
          <a:endParaRPr lang="en-GB"/>
        </a:p>
      </dgm:t>
    </dgm:pt>
    <dgm:pt modelId="{AB72CF19-6957-524E-A4DF-BE2B69E11A7E}" type="parTrans" cxnId="{7D93ECDA-4466-874B-9C71-47EBAB274088}">
      <dgm:prSet/>
      <dgm:spPr/>
      <dgm:t>
        <a:bodyPr/>
        <a:lstStyle/>
        <a:p>
          <a:endParaRPr lang="en-US"/>
        </a:p>
      </dgm:t>
    </dgm:pt>
    <dgm:pt modelId="{A766BE3F-A48C-914F-B076-3CDFD19B2FF6}" type="sibTrans" cxnId="{7D93ECDA-4466-874B-9C71-47EBAB274088}">
      <dgm:prSet/>
      <dgm:spPr/>
      <dgm:t>
        <a:bodyPr/>
        <a:lstStyle/>
        <a:p>
          <a:endParaRPr lang="en-US"/>
        </a:p>
      </dgm:t>
    </dgm:pt>
    <dgm:pt modelId="{1A0E9B9E-3466-434B-A8E8-9FF2DB928487}">
      <dgm:prSet/>
      <dgm:spPr/>
      <dgm:t>
        <a:bodyPr/>
        <a:lstStyle/>
        <a:p>
          <a:r>
            <a:rPr lang="en-US"/>
            <a:t>Advanced Data Security</a:t>
          </a:r>
          <a:endParaRPr lang="en-GB"/>
        </a:p>
      </dgm:t>
    </dgm:pt>
    <dgm:pt modelId="{87091013-3D3E-D24C-A3FF-4FCBAB4613A3}" type="parTrans" cxnId="{1DC9AEDE-5A74-354D-8FFF-3933A5B45482}">
      <dgm:prSet/>
      <dgm:spPr/>
      <dgm:t>
        <a:bodyPr/>
        <a:lstStyle/>
        <a:p>
          <a:endParaRPr lang="en-US"/>
        </a:p>
      </dgm:t>
    </dgm:pt>
    <dgm:pt modelId="{B3C64CBB-6658-7345-9591-FCC8C83FC76F}" type="sibTrans" cxnId="{1DC9AEDE-5A74-354D-8FFF-3933A5B45482}">
      <dgm:prSet/>
      <dgm:spPr/>
      <dgm:t>
        <a:bodyPr/>
        <a:lstStyle/>
        <a:p>
          <a:endParaRPr lang="en-US"/>
        </a:p>
      </dgm:t>
    </dgm:pt>
    <dgm:pt modelId="{F4D1499A-3888-8345-ABDF-6BBE9B319627}">
      <dgm:prSet/>
      <dgm:spPr/>
      <dgm:t>
        <a:bodyPr/>
        <a:lstStyle/>
        <a:p>
          <a:r>
            <a:rPr lang="en-US"/>
            <a:t>Azure’s own security monitoring</a:t>
          </a:r>
          <a:endParaRPr lang="en-GB"/>
        </a:p>
      </dgm:t>
    </dgm:pt>
    <dgm:pt modelId="{DEC4266C-B4DE-EF43-A221-3124CFE3A5D7}" type="parTrans" cxnId="{A4981396-23D6-7244-8587-968D5DFE6AB6}">
      <dgm:prSet/>
      <dgm:spPr/>
      <dgm:t>
        <a:bodyPr/>
        <a:lstStyle/>
        <a:p>
          <a:endParaRPr lang="en-US"/>
        </a:p>
      </dgm:t>
    </dgm:pt>
    <dgm:pt modelId="{9B3B9790-C056-A54F-9AE8-8D77B7057D37}" type="sibTrans" cxnId="{A4981396-23D6-7244-8587-968D5DFE6AB6}">
      <dgm:prSet/>
      <dgm:spPr/>
      <dgm:t>
        <a:bodyPr/>
        <a:lstStyle/>
        <a:p>
          <a:endParaRPr lang="en-US"/>
        </a:p>
      </dgm:t>
    </dgm:pt>
    <dgm:pt modelId="{4A637A2B-8F77-2A43-8729-473080885E3D}" type="pres">
      <dgm:prSet presAssocID="{CC70EC2F-C950-3A4E-9D2B-1CC1C19500A6}" presName="Name0" presStyleCnt="0">
        <dgm:presLayoutVars>
          <dgm:dir/>
          <dgm:animLvl val="lvl"/>
          <dgm:resizeHandles val="exact"/>
        </dgm:presLayoutVars>
      </dgm:prSet>
      <dgm:spPr/>
    </dgm:pt>
    <dgm:pt modelId="{12CE9076-5855-B24C-A58A-F0745941F6B9}" type="pres">
      <dgm:prSet presAssocID="{0FE2CC2C-2F53-9741-859A-BB1C1C675440}" presName="linNode" presStyleCnt="0"/>
      <dgm:spPr/>
    </dgm:pt>
    <dgm:pt modelId="{DC70A7B4-0B1C-3141-93C5-EBF8316CDC04}" type="pres">
      <dgm:prSet presAssocID="{0FE2CC2C-2F53-9741-859A-BB1C1C675440}" presName="parentText" presStyleLbl="node1" presStyleIdx="0" presStyleCnt="4">
        <dgm:presLayoutVars>
          <dgm:chMax val="1"/>
          <dgm:bulletEnabled val="1"/>
        </dgm:presLayoutVars>
      </dgm:prSet>
      <dgm:spPr/>
    </dgm:pt>
    <dgm:pt modelId="{C18C6E33-A80E-FC41-907B-7DFF9047418B}" type="pres">
      <dgm:prSet presAssocID="{0FE2CC2C-2F53-9741-859A-BB1C1C675440}" presName="descendantText" presStyleLbl="alignAccFollowNode1" presStyleIdx="0" presStyleCnt="4">
        <dgm:presLayoutVars>
          <dgm:bulletEnabled val="1"/>
        </dgm:presLayoutVars>
      </dgm:prSet>
      <dgm:spPr/>
    </dgm:pt>
    <dgm:pt modelId="{FB71CEAB-3B25-A84A-856C-D756D13253F3}" type="pres">
      <dgm:prSet presAssocID="{52A298AD-C209-224C-BF28-D348A8632898}" presName="sp" presStyleCnt="0"/>
      <dgm:spPr/>
    </dgm:pt>
    <dgm:pt modelId="{B41CBBC2-9FE3-2F40-9BF3-9A7A5D4820EB}" type="pres">
      <dgm:prSet presAssocID="{A9A4D7C0-9FD7-BF4E-839D-7DB7672FD240}" presName="linNode" presStyleCnt="0"/>
      <dgm:spPr/>
    </dgm:pt>
    <dgm:pt modelId="{9D70C2DE-8ADB-9F41-80F5-19B611FA2791}" type="pres">
      <dgm:prSet presAssocID="{A9A4D7C0-9FD7-BF4E-839D-7DB7672FD240}" presName="parentText" presStyleLbl="node1" presStyleIdx="1" presStyleCnt="4">
        <dgm:presLayoutVars>
          <dgm:chMax val="1"/>
          <dgm:bulletEnabled val="1"/>
        </dgm:presLayoutVars>
      </dgm:prSet>
      <dgm:spPr/>
    </dgm:pt>
    <dgm:pt modelId="{4F60DBD0-8908-C441-9C04-A3FB009FF7C4}" type="pres">
      <dgm:prSet presAssocID="{A9A4D7C0-9FD7-BF4E-839D-7DB7672FD240}" presName="descendantText" presStyleLbl="alignAccFollowNode1" presStyleIdx="1" presStyleCnt="4">
        <dgm:presLayoutVars>
          <dgm:bulletEnabled val="1"/>
        </dgm:presLayoutVars>
      </dgm:prSet>
      <dgm:spPr/>
    </dgm:pt>
    <dgm:pt modelId="{873583AF-8ECC-2D4C-BFF3-C9FAA32B9D4E}" type="pres">
      <dgm:prSet presAssocID="{F1E3C602-1DFD-3B47-A7EB-C1BAB0DA70F4}" presName="sp" presStyleCnt="0"/>
      <dgm:spPr/>
    </dgm:pt>
    <dgm:pt modelId="{9BC3516C-CDE9-F84F-A395-A6DF474771C6}" type="pres">
      <dgm:prSet presAssocID="{FE6F1322-4768-AE4B-B293-8A1BF118DE76}" presName="linNode" presStyleCnt="0"/>
      <dgm:spPr/>
    </dgm:pt>
    <dgm:pt modelId="{07998099-DE38-8143-B57B-031274138A3D}" type="pres">
      <dgm:prSet presAssocID="{FE6F1322-4768-AE4B-B293-8A1BF118DE76}" presName="parentText" presStyleLbl="node1" presStyleIdx="2" presStyleCnt="4">
        <dgm:presLayoutVars>
          <dgm:chMax val="1"/>
          <dgm:bulletEnabled val="1"/>
        </dgm:presLayoutVars>
      </dgm:prSet>
      <dgm:spPr/>
    </dgm:pt>
    <dgm:pt modelId="{15651B1D-A71F-B240-AEDD-A0DF61E1C8C4}" type="pres">
      <dgm:prSet presAssocID="{FE6F1322-4768-AE4B-B293-8A1BF118DE76}" presName="descendantText" presStyleLbl="alignAccFollowNode1" presStyleIdx="2" presStyleCnt="4">
        <dgm:presLayoutVars>
          <dgm:bulletEnabled val="1"/>
        </dgm:presLayoutVars>
      </dgm:prSet>
      <dgm:spPr/>
    </dgm:pt>
    <dgm:pt modelId="{84F2E4D2-4726-D34F-94A4-EF17056EAF5B}" type="pres">
      <dgm:prSet presAssocID="{30B47144-1A36-C04F-AAAB-79391D07C235}" presName="sp" presStyleCnt="0"/>
      <dgm:spPr/>
    </dgm:pt>
    <dgm:pt modelId="{02CD56A2-3A6E-0048-94B4-5A45CCC7EE1A}" type="pres">
      <dgm:prSet presAssocID="{1A0E9B9E-3466-434B-A8E8-9FF2DB928487}" presName="linNode" presStyleCnt="0"/>
      <dgm:spPr/>
    </dgm:pt>
    <dgm:pt modelId="{343E0C86-8AF2-894F-B0AD-999F033F0A78}" type="pres">
      <dgm:prSet presAssocID="{1A0E9B9E-3466-434B-A8E8-9FF2DB928487}" presName="parentText" presStyleLbl="node1" presStyleIdx="3" presStyleCnt="4">
        <dgm:presLayoutVars>
          <dgm:chMax val="1"/>
          <dgm:bulletEnabled val="1"/>
        </dgm:presLayoutVars>
      </dgm:prSet>
      <dgm:spPr/>
    </dgm:pt>
    <dgm:pt modelId="{531CFAA4-499E-E34E-873B-9F6F4E62CA8B}" type="pres">
      <dgm:prSet presAssocID="{1A0E9B9E-3466-434B-A8E8-9FF2DB928487}" presName="descendantText" presStyleLbl="alignAccFollowNode1" presStyleIdx="3" presStyleCnt="4">
        <dgm:presLayoutVars>
          <dgm:bulletEnabled val="1"/>
        </dgm:presLayoutVars>
      </dgm:prSet>
      <dgm:spPr/>
    </dgm:pt>
  </dgm:ptLst>
  <dgm:cxnLst>
    <dgm:cxn modelId="{8F0D1D01-68F3-AE4B-83F3-534158A559D1}" srcId="{FE6F1322-4768-AE4B-B293-8A1BF118DE76}" destId="{03934F99-9C78-544F-A274-9F70F39F1629}" srcOrd="0" destOrd="0" parTransId="{166D1FF0-592D-9346-97BD-181694BA6645}" sibTransId="{B2FD80AF-DC7A-2740-88BD-901A32BC0AF1}"/>
    <dgm:cxn modelId="{39942B03-3F5E-6149-BA7C-22D0578C7A47}" type="presOf" srcId="{4DDAE92B-565A-FE46-B84A-1870D7878820}" destId="{4F60DBD0-8908-C441-9C04-A3FB009FF7C4}" srcOrd="0" destOrd="1" presId="urn:microsoft.com/office/officeart/2005/8/layout/vList5"/>
    <dgm:cxn modelId="{60E3F704-0E42-1543-9E06-E3624807C8A8}" srcId="{0FE2CC2C-2F53-9741-859A-BB1C1C675440}" destId="{78D918A1-120C-AA48-9592-FE041BBE0A43}" srcOrd="1" destOrd="0" parTransId="{CC127581-AA94-A946-8251-E4FF5CFADCD5}" sibTransId="{78AFEC49-987C-BD45-BF59-53B2660A6445}"/>
    <dgm:cxn modelId="{17854214-411F-9F48-90AD-137DFBFC43E3}" type="presOf" srcId="{A9A4D7C0-9FD7-BF4E-839D-7DB7672FD240}" destId="{9D70C2DE-8ADB-9F41-80F5-19B611FA2791}" srcOrd="0" destOrd="0" presId="urn:microsoft.com/office/officeart/2005/8/layout/vList5"/>
    <dgm:cxn modelId="{2C34F426-58C9-2443-9086-E8408F087B0E}" srcId="{0FE2CC2C-2F53-9741-859A-BB1C1C675440}" destId="{03DE9608-341C-5745-9EE3-4A8B4FD74C72}" srcOrd="0" destOrd="0" parTransId="{D0A2CF9F-77CF-4947-A740-F04E7022084B}" sibTransId="{ABB470AC-C822-514F-98BE-A04F2AED693E}"/>
    <dgm:cxn modelId="{3FA54427-2EAE-4141-9685-2DBCBED64A51}" srcId="{A9A4D7C0-9FD7-BF4E-839D-7DB7672FD240}" destId="{9D96A197-150C-2845-92BB-7550CDB8BDE6}" srcOrd="0" destOrd="0" parTransId="{4BEAAB3D-1377-A643-989E-0692114BD9C6}" sibTransId="{AE58BA0E-B089-B34A-9564-52568013D58C}"/>
    <dgm:cxn modelId="{5239A346-16E5-9B46-9319-7CEA86BFD0BA}" type="presOf" srcId="{9D96A197-150C-2845-92BB-7550CDB8BDE6}" destId="{4F60DBD0-8908-C441-9C04-A3FB009FF7C4}" srcOrd="0" destOrd="0" presId="urn:microsoft.com/office/officeart/2005/8/layout/vList5"/>
    <dgm:cxn modelId="{1D48E44C-8CA0-B249-BB53-DD74A838FFCE}" type="presOf" srcId="{FE6F1322-4768-AE4B-B293-8A1BF118DE76}" destId="{07998099-DE38-8143-B57B-031274138A3D}" srcOrd="0" destOrd="0" presId="urn:microsoft.com/office/officeart/2005/8/layout/vList5"/>
    <dgm:cxn modelId="{F5FA2551-01D6-2342-83F7-515617390604}" srcId="{CC70EC2F-C950-3A4E-9D2B-1CC1C19500A6}" destId="{FE6F1322-4768-AE4B-B293-8A1BF118DE76}" srcOrd="2" destOrd="0" parTransId="{901CF8B9-B441-B049-9281-3AA0D8472C25}" sibTransId="{30B47144-1A36-C04F-AAAB-79391D07C235}"/>
    <dgm:cxn modelId="{189FBA53-98A5-624B-BE09-23B626F3CBEA}" type="presOf" srcId="{78D918A1-120C-AA48-9592-FE041BBE0A43}" destId="{C18C6E33-A80E-FC41-907B-7DFF9047418B}" srcOrd="0" destOrd="1" presId="urn:microsoft.com/office/officeart/2005/8/layout/vList5"/>
    <dgm:cxn modelId="{3DCBBD61-EBD3-A34E-828D-C40E1F3D09CF}" type="presOf" srcId="{0FE2CC2C-2F53-9741-859A-BB1C1C675440}" destId="{DC70A7B4-0B1C-3141-93C5-EBF8316CDC04}" srcOrd="0" destOrd="0" presId="urn:microsoft.com/office/officeart/2005/8/layout/vList5"/>
    <dgm:cxn modelId="{9D465786-21F1-734B-A793-287107317878}" type="presOf" srcId="{CC70EC2F-C950-3A4E-9D2B-1CC1C19500A6}" destId="{4A637A2B-8F77-2A43-8729-473080885E3D}" srcOrd="0" destOrd="0" presId="urn:microsoft.com/office/officeart/2005/8/layout/vList5"/>
    <dgm:cxn modelId="{D56FC68D-38C5-6A44-8BB7-84943FB1A727}" srcId="{CC70EC2F-C950-3A4E-9D2B-1CC1C19500A6}" destId="{0FE2CC2C-2F53-9741-859A-BB1C1C675440}" srcOrd="0" destOrd="0" parTransId="{095BC7F9-019A-FB47-BED7-0F58399969EA}" sibTransId="{52A298AD-C209-224C-BF28-D348A8632898}"/>
    <dgm:cxn modelId="{A4981396-23D6-7244-8587-968D5DFE6AB6}" srcId="{1A0E9B9E-3466-434B-A8E8-9FF2DB928487}" destId="{F4D1499A-3888-8345-ABDF-6BBE9B319627}" srcOrd="0" destOrd="0" parTransId="{DEC4266C-B4DE-EF43-A221-3124CFE3A5D7}" sibTransId="{9B3B9790-C056-A54F-9AE8-8D77B7057D37}"/>
    <dgm:cxn modelId="{BCE55E9A-765B-AC4C-887B-4AB82C0DB0E6}" srcId="{CC70EC2F-C950-3A4E-9D2B-1CC1C19500A6}" destId="{A9A4D7C0-9FD7-BF4E-839D-7DB7672FD240}" srcOrd="1" destOrd="0" parTransId="{4F235364-9456-434A-87C3-BB4D79A4032A}" sibTransId="{F1E3C602-1DFD-3B47-A7EB-C1BAB0DA70F4}"/>
    <dgm:cxn modelId="{F86526AD-2442-F244-9E52-74A480EEAA72}" type="presOf" srcId="{F4D1499A-3888-8345-ABDF-6BBE9B319627}" destId="{531CFAA4-499E-E34E-873B-9F6F4E62CA8B}" srcOrd="0" destOrd="0" presId="urn:microsoft.com/office/officeart/2005/8/layout/vList5"/>
    <dgm:cxn modelId="{C8C23ABE-9C59-FF4B-9C29-CBF8ED73C184}" type="presOf" srcId="{1A0E9B9E-3466-434B-A8E8-9FF2DB928487}" destId="{343E0C86-8AF2-894F-B0AD-999F033F0A78}" srcOrd="0" destOrd="0" presId="urn:microsoft.com/office/officeart/2005/8/layout/vList5"/>
    <dgm:cxn modelId="{F94150BF-13EE-C74B-8EDC-1CA2AD91E077}" type="presOf" srcId="{03934F99-9C78-544F-A274-9F70F39F1629}" destId="{15651B1D-A71F-B240-AEDD-A0DF61E1C8C4}" srcOrd="0" destOrd="0" presId="urn:microsoft.com/office/officeart/2005/8/layout/vList5"/>
    <dgm:cxn modelId="{D90595C4-178F-A740-BCF7-22FD6F8DC181}" type="presOf" srcId="{AD06A9C4-F3FC-D14D-8DE8-61ACB147AD4C}" destId="{15651B1D-A71F-B240-AEDD-A0DF61E1C8C4}" srcOrd="0" destOrd="1" presId="urn:microsoft.com/office/officeart/2005/8/layout/vList5"/>
    <dgm:cxn modelId="{7D93ECDA-4466-874B-9C71-47EBAB274088}" srcId="{FE6F1322-4768-AE4B-B293-8A1BF118DE76}" destId="{AD06A9C4-F3FC-D14D-8DE8-61ACB147AD4C}" srcOrd="1" destOrd="0" parTransId="{AB72CF19-6957-524E-A4DF-BE2B69E11A7E}" sibTransId="{A766BE3F-A48C-914F-B076-3CDFD19B2FF6}"/>
    <dgm:cxn modelId="{1DC9AEDE-5A74-354D-8FFF-3933A5B45482}" srcId="{CC70EC2F-C950-3A4E-9D2B-1CC1C19500A6}" destId="{1A0E9B9E-3466-434B-A8E8-9FF2DB928487}" srcOrd="3" destOrd="0" parTransId="{87091013-3D3E-D24C-A3FF-4FCBAB4613A3}" sibTransId="{B3C64CBB-6658-7345-9591-FCC8C83FC76F}"/>
    <dgm:cxn modelId="{4B8F6DE1-8841-C145-8A85-687D29A06BAF}" type="presOf" srcId="{03DE9608-341C-5745-9EE3-4A8B4FD74C72}" destId="{C18C6E33-A80E-FC41-907B-7DFF9047418B}" srcOrd="0" destOrd="0" presId="urn:microsoft.com/office/officeart/2005/8/layout/vList5"/>
    <dgm:cxn modelId="{F9A762F2-EDA0-0448-A0CD-0AE13FE97B87}" srcId="{A9A4D7C0-9FD7-BF4E-839D-7DB7672FD240}" destId="{4DDAE92B-565A-FE46-B84A-1870D7878820}" srcOrd="1" destOrd="0" parTransId="{8687C8DF-1588-384D-9227-93A1FFF69856}" sibTransId="{898E361C-E0F9-F049-8CDF-6FEFAFD56B89}"/>
    <dgm:cxn modelId="{D3BFC5BB-79BA-B844-AF95-5112B6956253}" type="presParOf" srcId="{4A637A2B-8F77-2A43-8729-473080885E3D}" destId="{12CE9076-5855-B24C-A58A-F0745941F6B9}" srcOrd="0" destOrd="0" presId="urn:microsoft.com/office/officeart/2005/8/layout/vList5"/>
    <dgm:cxn modelId="{249EA65E-6DE7-124F-904B-8D4C9DC72E72}" type="presParOf" srcId="{12CE9076-5855-B24C-A58A-F0745941F6B9}" destId="{DC70A7B4-0B1C-3141-93C5-EBF8316CDC04}" srcOrd="0" destOrd="0" presId="urn:microsoft.com/office/officeart/2005/8/layout/vList5"/>
    <dgm:cxn modelId="{69D5DC4C-BE85-654E-A25E-3CFDF24EC5A1}" type="presParOf" srcId="{12CE9076-5855-B24C-A58A-F0745941F6B9}" destId="{C18C6E33-A80E-FC41-907B-7DFF9047418B}" srcOrd="1" destOrd="0" presId="urn:microsoft.com/office/officeart/2005/8/layout/vList5"/>
    <dgm:cxn modelId="{0803DA65-D86E-D241-83E0-149066DC12FA}" type="presParOf" srcId="{4A637A2B-8F77-2A43-8729-473080885E3D}" destId="{FB71CEAB-3B25-A84A-856C-D756D13253F3}" srcOrd="1" destOrd="0" presId="urn:microsoft.com/office/officeart/2005/8/layout/vList5"/>
    <dgm:cxn modelId="{D13A7158-A342-D240-B037-4D51E4D5D91D}" type="presParOf" srcId="{4A637A2B-8F77-2A43-8729-473080885E3D}" destId="{B41CBBC2-9FE3-2F40-9BF3-9A7A5D4820EB}" srcOrd="2" destOrd="0" presId="urn:microsoft.com/office/officeart/2005/8/layout/vList5"/>
    <dgm:cxn modelId="{1E602FDF-6B99-1F4B-8CFC-E35488673D5D}" type="presParOf" srcId="{B41CBBC2-9FE3-2F40-9BF3-9A7A5D4820EB}" destId="{9D70C2DE-8ADB-9F41-80F5-19B611FA2791}" srcOrd="0" destOrd="0" presId="urn:microsoft.com/office/officeart/2005/8/layout/vList5"/>
    <dgm:cxn modelId="{80633374-4A05-CA43-BA7F-D0153556F183}" type="presParOf" srcId="{B41CBBC2-9FE3-2F40-9BF3-9A7A5D4820EB}" destId="{4F60DBD0-8908-C441-9C04-A3FB009FF7C4}" srcOrd="1" destOrd="0" presId="urn:microsoft.com/office/officeart/2005/8/layout/vList5"/>
    <dgm:cxn modelId="{E8F1400A-9A7F-8A4B-9237-AF28A8DE1E8C}" type="presParOf" srcId="{4A637A2B-8F77-2A43-8729-473080885E3D}" destId="{873583AF-8ECC-2D4C-BFF3-C9FAA32B9D4E}" srcOrd="3" destOrd="0" presId="urn:microsoft.com/office/officeart/2005/8/layout/vList5"/>
    <dgm:cxn modelId="{9A598AFF-0F89-F44F-AFA4-AA61B960523A}" type="presParOf" srcId="{4A637A2B-8F77-2A43-8729-473080885E3D}" destId="{9BC3516C-CDE9-F84F-A395-A6DF474771C6}" srcOrd="4" destOrd="0" presId="urn:microsoft.com/office/officeart/2005/8/layout/vList5"/>
    <dgm:cxn modelId="{96BFEC50-7A0A-2249-AE38-D497D8D3665A}" type="presParOf" srcId="{9BC3516C-CDE9-F84F-A395-A6DF474771C6}" destId="{07998099-DE38-8143-B57B-031274138A3D}" srcOrd="0" destOrd="0" presId="urn:microsoft.com/office/officeart/2005/8/layout/vList5"/>
    <dgm:cxn modelId="{8176C3B2-2C4E-9543-AAA4-98D274317F78}" type="presParOf" srcId="{9BC3516C-CDE9-F84F-A395-A6DF474771C6}" destId="{15651B1D-A71F-B240-AEDD-A0DF61E1C8C4}" srcOrd="1" destOrd="0" presId="urn:microsoft.com/office/officeart/2005/8/layout/vList5"/>
    <dgm:cxn modelId="{2A026FE8-C811-7140-AEB9-457D1B709F26}" type="presParOf" srcId="{4A637A2B-8F77-2A43-8729-473080885E3D}" destId="{84F2E4D2-4726-D34F-94A4-EF17056EAF5B}" srcOrd="5" destOrd="0" presId="urn:microsoft.com/office/officeart/2005/8/layout/vList5"/>
    <dgm:cxn modelId="{49B73B9C-4E29-B24B-8A89-3C28D7544232}" type="presParOf" srcId="{4A637A2B-8F77-2A43-8729-473080885E3D}" destId="{02CD56A2-3A6E-0048-94B4-5A45CCC7EE1A}" srcOrd="6" destOrd="0" presId="urn:microsoft.com/office/officeart/2005/8/layout/vList5"/>
    <dgm:cxn modelId="{1DCB9D36-B2DB-7943-9E3C-4ED2ADB03F2B}" type="presParOf" srcId="{02CD56A2-3A6E-0048-94B4-5A45CCC7EE1A}" destId="{343E0C86-8AF2-894F-B0AD-999F033F0A78}" srcOrd="0" destOrd="0" presId="urn:microsoft.com/office/officeart/2005/8/layout/vList5"/>
    <dgm:cxn modelId="{EE9E4A3F-BE59-1046-A77D-0D3EC23A14F3}" type="presParOf" srcId="{02CD56A2-3A6E-0048-94B4-5A45CCC7EE1A}" destId="{531CFAA4-499E-E34E-873B-9F6F4E62CA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D738132-89C2-EB47-80AD-3E75D466869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A18981B-4507-ED4D-829D-2CAC481B0AEE}">
      <dgm:prSet/>
      <dgm:spPr/>
      <dgm:t>
        <a:bodyPr/>
        <a:lstStyle/>
        <a:p>
          <a:r>
            <a:rPr lang="en-US"/>
            <a:t>Network exposure as low as possible</a:t>
          </a:r>
          <a:endParaRPr lang="en-GB"/>
        </a:p>
      </dgm:t>
    </dgm:pt>
    <dgm:pt modelId="{EBBC1A84-FF61-8E49-B7E0-CF3FDC6F7F2F}" type="parTrans" cxnId="{0267AB05-E1A9-B94C-A511-7E6CF188488F}">
      <dgm:prSet/>
      <dgm:spPr/>
      <dgm:t>
        <a:bodyPr/>
        <a:lstStyle/>
        <a:p>
          <a:endParaRPr lang="en-US"/>
        </a:p>
      </dgm:t>
    </dgm:pt>
    <dgm:pt modelId="{9155189E-D36C-6C47-B9E7-6F31928171CF}" type="sibTrans" cxnId="{0267AB05-E1A9-B94C-A511-7E6CF188488F}">
      <dgm:prSet/>
      <dgm:spPr/>
      <dgm:t>
        <a:bodyPr/>
        <a:lstStyle/>
        <a:p>
          <a:endParaRPr lang="en-US"/>
        </a:p>
      </dgm:t>
    </dgm:pt>
    <dgm:pt modelId="{A5D301D6-1830-7C47-8350-CC14DC73B401}">
      <dgm:prSet/>
      <dgm:spPr/>
      <dgm:t>
        <a:bodyPr/>
        <a:lstStyle/>
        <a:p>
          <a:r>
            <a:rPr lang="en-US"/>
            <a:t>If you don’t need it don’t install it</a:t>
          </a:r>
          <a:endParaRPr lang="en-GB"/>
        </a:p>
      </dgm:t>
    </dgm:pt>
    <dgm:pt modelId="{58AFA634-BDB5-B649-B324-FF27481A7E01}" type="parTrans" cxnId="{D14EF8EA-447F-144B-8141-0649768F2F06}">
      <dgm:prSet/>
      <dgm:spPr/>
      <dgm:t>
        <a:bodyPr/>
        <a:lstStyle/>
        <a:p>
          <a:endParaRPr lang="en-US"/>
        </a:p>
      </dgm:t>
    </dgm:pt>
    <dgm:pt modelId="{5722EA8B-38F3-0144-A275-10E9E01FB501}" type="sibTrans" cxnId="{D14EF8EA-447F-144B-8141-0649768F2F06}">
      <dgm:prSet/>
      <dgm:spPr/>
      <dgm:t>
        <a:bodyPr/>
        <a:lstStyle/>
        <a:p>
          <a:endParaRPr lang="en-US"/>
        </a:p>
      </dgm:t>
    </dgm:pt>
    <dgm:pt modelId="{7DBE0F2E-8F41-9B48-9145-402B03488ED8}">
      <dgm:prSet/>
      <dgm:spPr/>
      <dgm:t>
        <a:bodyPr/>
        <a:lstStyle/>
        <a:p>
          <a:r>
            <a:rPr lang="en-US"/>
            <a:t>Keep on top of patching</a:t>
          </a:r>
          <a:endParaRPr lang="en-GB"/>
        </a:p>
      </dgm:t>
    </dgm:pt>
    <dgm:pt modelId="{BE423C12-EA50-E842-A1D2-4A2E2BF2B139}" type="parTrans" cxnId="{B017722A-87D6-1943-87D7-CA4F7917D9D7}">
      <dgm:prSet/>
      <dgm:spPr/>
      <dgm:t>
        <a:bodyPr/>
        <a:lstStyle/>
        <a:p>
          <a:endParaRPr lang="en-US"/>
        </a:p>
      </dgm:t>
    </dgm:pt>
    <dgm:pt modelId="{DFDF706D-5E56-CA4C-9C05-AF43639B9471}" type="sibTrans" cxnId="{B017722A-87D6-1943-87D7-CA4F7917D9D7}">
      <dgm:prSet/>
      <dgm:spPr/>
      <dgm:t>
        <a:bodyPr/>
        <a:lstStyle/>
        <a:p>
          <a:endParaRPr lang="en-US"/>
        </a:p>
      </dgm:t>
    </dgm:pt>
    <dgm:pt modelId="{0B4C2226-1FFD-0748-A1B4-07E7EA18A3C3}">
      <dgm:prSet/>
      <dgm:spPr/>
      <dgm:t>
        <a:bodyPr/>
        <a:lstStyle/>
        <a:p>
          <a:r>
            <a:rPr lang="en-US"/>
            <a:t>Keep people off of the ‘box’</a:t>
          </a:r>
          <a:endParaRPr lang="en-GB"/>
        </a:p>
      </dgm:t>
    </dgm:pt>
    <dgm:pt modelId="{DA75CF15-A70D-8C42-A7FF-692344EAE899}" type="parTrans" cxnId="{DF9701BD-BBB1-3542-BCB0-A2873050075C}">
      <dgm:prSet/>
      <dgm:spPr/>
      <dgm:t>
        <a:bodyPr/>
        <a:lstStyle/>
        <a:p>
          <a:endParaRPr lang="en-US"/>
        </a:p>
      </dgm:t>
    </dgm:pt>
    <dgm:pt modelId="{8A371D73-56EB-3E42-BBA9-CCAEF260EAB8}" type="sibTrans" cxnId="{DF9701BD-BBB1-3542-BCB0-A2873050075C}">
      <dgm:prSet/>
      <dgm:spPr/>
      <dgm:t>
        <a:bodyPr/>
        <a:lstStyle/>
        <a:p>
          <a:endParaRPr lang="en-US"/>
        </a:p>
      </dgm:t>
    </dgm:pt>
    <dgm:pt modelId="{644B3CBE-ACE5-D847-B794-2BC6BE86CB6D}" type="pres">
      <dgm:prSet presAssocID="{5D738132-89C2-EB47-80AD-3E75D466869C}" presName="linearFlow" presStyleCnt="0">
        <dgm:presLayoutVars>
          <dgm:dir/>
          <dgm:resizeHandles val="exact"/>
        </dgm:presLayoutVars>
      </dgm:prSet>
      <dgm:spPr/>
    </dgm:pt>
    <dgm:pt modelId="{731ACDBF-C93C-A641-8654-BE5405DBCAC0}" type="pres">
      <dgm:prSet presAssocID="{BA18981B-4507-ED4D-829D-2CAC481B0AEE}" presName="composite" presStyleCnt="0"/>
      <dgm:spPr/>
    </dgm:pt>
    <dgm:pt modelId="{83915C07-C7DF-7541-A69F-E6A4ABB02328}" type="pres">
      <dgm:prSet presAssocID="{BA18981B-4507-ED4D-829D-2CAC481B0AE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5BD28F3-AB23-F44E-9657-09F6330D8AA6}" type="pres">
      <dgm:prSet presAssocID="{BA18981B-4507-ED4D-829D-2CAC481B0AEE}" presName="txShp" presStyleLbl="node1" presStyleIdx="0" presStyleCnt="4">
        <dgm:presLayoutVars>
          <dgm:bulletEnabled val="1"/>
        </dgm:presLayoutVars>
      </dgm:prSet>
      <dgm:spPr/>
    </dgm:pt>
    <dgm:pt modelId="{7720C0B6-ED6D-C743-AEBA-D03B253D1D83}" type="pres">
      <dgm:prSet presAssocID="{9155189E-D36C-6C47-B9E7-6F31928171CF}" presName="spacing" presStyleCnt="0"/>
      <dgm:spPr/>
    </dgm:pt>
    <dgm:pt modelId="{9C8A75E5-D031-3441-8D4E-6873D320FBF6}" type="pres">
      <dgm:prSet presAssocID="{A5D301D6-1830-7C47-8350-CC14DC73B401}" presName="composite" presStyleCnt="0"/>
      <dgm:spPr/>
    </dgm:pt>
    <dgm:pt modelId="{EDC73EA4-5210-9B4B-9179-D5437BA6BB6B}" type="pres">
      <dgm:prSet presAssocID="{A5D301D6-1830-7C47-8350-CC14DC73B401}"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F987819-B081-EC4D-B239-54B727A51334}" type="pres">
      <dgm:prSet presAssocID="{A5D301D6-1830-7C47-8350-CC14DC73B401}" presName="txShp" presStyleLbl="node1" presStyleIdx="1" presStyleCnt="4">
        <dgm:presLayoutVars>
          <dgm:bulletEnabled val="1"/>
        </dgm:presLayoutVars>
      </dgm:prSet>
      <dgm:spPr/>
    </dgm:pt>
    <dgm:pt modelId="{55162C3D-A162-5447-855A-0B602D96EFA0}" type="pres">
      <dgm:prSet presAssocID="{5722EA8B-38F3-0144-A275-10E9E01FB501}" presName="spacing" presStyleCnt="0"/>
      <dgm:spPr/>
    </dgm:pt>
    <dgm:pt modelId="{AE906EA9-446B-F548-A5CD-522566C75A8D}" type="pres">
      <dgm:prSet presAssocID="{7DBE0F2E-8F41-9B48-9145-402B03488ED8}" presName="composite" presStyleCnt="0"/>
      <dgm:spPr/>
    </dgm:pt>
    <dgm:pt modelId="{ADF678C5-EC7D-6C45-A898-314397167AB2}" type="pres">
      <dgm:prSet presAssocID="{7DBE0F2E-8F41-9B48-9145-402B03488ED8}"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C6B1965-7303-8B4F-83AA-569846F667F0}" type="pres">
      <dgm:prSet presAssocID="{7DBE0F2E-8F41-9B48-9145-402B03488ED8}" presName="txShp" presStyleLbl="node1" presStyleIdx="2" presStyleCnt="4">
        <dgm:presLayoutVars>
          <dgm:bulletEnabled val="1"/>
        </dgm:presLayoutVars>
      </dgm:prSet>
      <dgm:spPr/>
    </dgm:pt>
    <dgm:pt modelId="{A0A44CB2-8AD3-FD4B-8EEA-1371E29E0C85}" type="pres">
      <dgm:prSet presAssocID="{DFDF706D-5E56-CA4C-9C05-AF43639B9471}" presName="spacing" presStyleCnt="0"/>
      <dgm:spPr/>
    </dgm:pt>
    <dgm:pt modelId="{BBCB8C4D-FC01-1D49-8A1C-9ECBA230762C}" type="pres">
      <dgm:prSet presAssocID="{0B4C2226-1FFD-0748-A1B4-07E7EA18A3C3}" presName="composite" presStyleCnt="0"/>
      <dgm:spPr/>
    </dgm:pt>
    <dgm:pt modelId="{24841418-96A3-2E4D-ACB7-BD331171C19E}" type="pres">
      <dgm:prSet presAssocID="{0B4C2226-1FFD-0748-A1B4-07E7EA18A3C3}"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5B1AE97-677B-6D42-B588-D127EED24A3E}" type="pres">
      <dgm:prSet presAssocID="{0B4C2226-1FFD-0748-A1B4-07E7EA18A3C3}" presName="txShp" presStyleLbl="node1" presStyleIdx="3" presStyleCnt="4">
        <dgm:presLayoutVars>
          <dgm:bulletEnabled val="1"/>
        </dgm:presLayoutVars>
      </dgm:prSet>
      <dgm:spPr/>
    </dgm:pt>
  </dgm:ptLst>
  <dgm:cxnLst>
    <dgm:cxn modelId="{0267AB05-E1A9-B94C-A511-7E6CF188488F}" srcId="{5D738132-89C2-EB47-80AD-3E75D466869C}" destId="{BA18981B-4507-ED4D-829D-2CAC481B0AEE}" srcOrd="0" destOrd="0" parTransId="{EBBC1A84-FF61-8E49-B7E0-CF3FDC6F7F2F}" sibTransId="{9155189E-D36C-6C47-B9E7-6F31928171CF}"/>
    <dgm:cxn modelId="{B017722A-87D6-1943-87D7-CA4F7917D9D7}" srcId="{5D738132-89C2-EB47-80AD-3E75D466869C}" destId="{7DBE0F2E-8F41-9B48-9145-402B03488ED8}" srcOrd="2" destOrd="0" parTransId="{BE423C12-EA50-E842-A1D2-4A2E2BF2B139}" sibTransId="{DFDF706D-5E56-CA4C-9C05-AF43639B9471}"/>
    <dgm:cxn modelId="{A75C5531-0F57-D14A-A2E4-0B0550640C4E}" type="presOf" srcId="{7DBE0F2E-8F41-9B48-9145-402B03488ED8}" destId="{BC6B1965-7303-8B4F-83AA-569846F667F0}" srcOrd="0" destOrd="0" presId="urn:microsoft.com/office/officeart/2005/8/layout/vList3"/>
    <dgm:cxn modelId="{072C4477-BA40-B745-9F92-19547B0C0616}" type="presOf" srcId="{0B4C2226-1FFD-0748-A1B4-07E7EA18A3C3}" destId="{15B1AE97-677B-6D42-B588-D127EED24A3E}" srcOrd="0" destOrd="0" presId="urn:microsoft.com/office/officeart/2005/8/layout/vList3"/>
    <dgm:cxn modelId="{ACE0CC88-357A-7B47-A6BC-3D3914D080B7}" type="presOf" srcId="{BA18981B-4507-ED4D-829D-2CAC481B0AEE}" destId="{85BD28F3-AB23-F44E-9657-09F6330D8AA6}" srcOrd="0" destOrd="0" presId="urn:microsoft.com/office/officeart/2005/8/layout/vList3"/>
    <dgm:cxn modelId="{F84A4789-7795-8741-8F47-91F5A55DBCE2}" type="presOf" srcId="{5D738132-89C2-EB47-80AD-3E75D466869C}" destId="{644B3CBE-ACE5-D847-B794-2BC6BE86CB6D}" srcOrd="0" destOrd="0" presId="urn:microsoft.com/office/officeart/2005/8/layout/vList3"/>
    <dgm:cxn modelId="{2D8C9EA7-5311-0342-8074-5F2851C9D8F8}" type="presOf" srcId="{A5D301D6-1830-7C47-8350-CC14DC73B401}" destId="{EF987819-B081-EC4D-B239-54B727A51334}" srcOrd="0" destOrd="0" presId="urn:microsoft.com/office/officeart/2005/8/layout/vList3"/>
    <dgm:cxn modelId="{DF9701BD-BBB1-3542-BCB0-A2873050075C}" srcId="{5D738132-89C2-EB47-80AD-3E75D466869C}" destId="{0B4C2226-1FFD-0748-A1B4-07E7EA18A3C3}" srcOrd="3" destOrd="0" parTransId="{DA75CF15-A70D-8C42-A7FF-692344EAE899}" sibTransId="{8A371D73-56EB-3E42-BBA9-CCAEF260EAB8}"/>
    <dgm:cxn modelId="{D14EF8EA-447F-144B-8141-0649768F2F06}" srcId="{5D738132-89C2-EB47-80AD-3E75D466869C}" destId="{A5D301D6-1830-7C47-8350-CC14DC73B401}" srcOrd="1" destOrd="0" parTransId="{58AFA634-BDB5-B649-B324-FF27481A7E01}" sibTransId="{5722EA8B-38F3-0144-A275-10E9E01FB501}"/>
    <dgm:cxn modelId="{D1ED5991-9ED2-5849-8775-606A80E8834A}" type="presParOf" srcId="{644B3CBE-ACE5-D847-B794-2BC6BE86CB6D}" destId="{731ACDBF-C93C-A641-8654-BE5405DBCAC0}" srcOrd="0" destOrd="0" presId="urn:microsoft.com/office/officeart/2005/8/layout/vList3"/>
    <dgm:cxn modelId="{083F4259-F489-B24D-AD17-47C04680B136}" type="presParOf" srcId="{731ACDBF-C93C-A641-8654-BE5405DBCAC0}" destId="{83915C07-C7DF-7541-A69F-E6A4ABB02328}" srcOrd="0" destOrd="0" presId="urn:microsoft.com/office/officeart/2005/8/layout/vList3"/>
    <dgm:cxn modelId="{57657444-5D95-E34D-AFCB-72A48FF044C7}" type="presParOf" srcId="{731ACDBF-C93C-A641-8654-BE5405DBCAC0}" destId="{85BD28F3-AB23-F44E-9657-09F6330D8AA6}" srcOrd="1" destOrd="0" presId="urn:microsoft.com/office/officeart/2005/8/layout/vList3"/>
    <dgm:cxn modelId="{DFBF4569-8259-594E-89C0-8BB473FC71B2}" type="presParOf" srcId="{644B3CBE-ACE5-D847-B794-2BC6BE86CB6D}" destId="{7720C0B6-ED6D-C743-AEBA-D03B253D1D83}" srcOrd="1" destOrd="0" presId="urn:microsoft.com/office/officeart/2005/8/layout/vList3"/>
    <dgm:cxn modelId="{54058545-FF4B-7646-8490-9F892F1187E0}" type="presParOf" srcId="{644B3CBE-ACE5-D847-B794-2BC6BE86CB6D}" destId="{9C8A75E5-D031-3441-8D4E-6873D320FBF6}" srcOrd="2" destOrd="0" presId="urn:microsoft.com/office/officeart/2005/8/layout/vList3"/>
    <dgm:cxn modelId="{8347DF94-1595-E648-8A88-71F8A6528430}" type="presParOf" srcId="{9C8A75E5-D031-3441-8D4E-6873D320FBF6}" destId="{EDC73EA4-5210-9B4B-9179-D5437BA6BB6B}" srcOrd="0" destOrd="0" presId="urn:microsoft.com/office/officeart/2005/8/layout/vList3"/>
    <dgm:cxn modelId="{E736DD38-2752-C549-B407-F2B6F289FDE4}" type="presParOf" srcId="{9C8A75E5-D031-3441-8D4E-6873D320FBF6}" destId="{EF987819-B081-EC4D-B239-54B727A51334}" srcOrd="1" destOrd="0" presId="urn:microsoft.com/office/officeart/2005/8/layout/vList3"/>
    <dgm:cxn modelId="{9EB62B67-8DDD-8F4E-8A12-266A0AEDE289}" type="presParOf" srcId="{644B3CBE-ACE5-D847-B794-2BC6BE86CB6D}" destId="{55162C3D-A162-5447-855A-0B602D96EFA0}" srcOrd="3" destOrd="0" presId="urn:microsoft.com/office/officeart/2005/8/layout/vList3"/>
    <dgm:cxn modelId="{D36673A9-1FDC-5846-A406-35ED75D79D66}" type="presParOf" srcId="{644B3CBE-ACE5-D847-B794-2BC6BE86CB6D}" destId="{AE906EA9-446B-F548-A5CD-522566C75A8D}" srcOrd="4" destOrd="0" presId="urn:microsoft.com/office/officeart/2005/8/layout/vList3"/>
    <dgm:cxn modelId="{9C90D199-0E01-DF4D-B96E-44A5BCB01EFB}" type="presParOf" srcId="{AE906EA9-446B-F548-A5CD-522566C75A8D}" destId="{ADF678C5-EC7D-6C45-A898-314397167AB2}" srcOrd="0" destOrd="0" presId="urn:microsoft.com/office/officeart/2005/8/layout/vList3"/>
    <dgm:cxn modelId="{F63727DD-0DFE-E544-9804-57DB48D2C7B6}" type="presParOf" srcId="{AE906EA9-446B-F548-A5CD-522566C75A8D}" destId="{BC6B1965-7303-8B4F-83AA-569846F667F0}" srcOrd="1" destOrd="0" presId="urn:microsoft.com/office/officeart/2005/8/layout/vList3"/>
    <dgm:cxn modelId="{853574C7-62F6-E341-BA5A-1F922873707C}" type="presParOf" srcId="{644B3CBE-ACE5-D847-B794-2BC6BE86CB6D}" destId="{A0A44CB2-8AD3-FD4B-8EEA-1371E29E0C85}" srcOrd="5" destOrd="0" presId="urn:microsoft.com/office/officeart/2005/8/layout/vList3"/>
    <dgm:cxn modelId="{3FFC95B2-3271-4B4C-A16F-4F1DBE6EC96B}" type="presParOf" srcId="{644B3CBE-ACE5-D847-B794-2BC6BE86CB6D}" destId="{BBCB8C4D-FC01-1D49-8A1C-9ECBA230762C}" srcOrd="6" destOrd="0" presId="urn:microsoft.com/office/officeart/2005/8/layout/vList3"/>
    <dgm:cxn modelId="{C243BFDE-3EEC-E942-8368-A15C59D934F0}" type="presParOf" srcId="{BBCB8C4D-FC01-1D49-8A1C-9ECBA230762C}" destId="{24841418-96A3-2E4D-ACB7-BD331171C19E}" srcOrd="0" destOrd="0" presId="urn:microsoft.com/office/officeart/2005/8/layout/vList3"/>
    <dgm:cxn modelId="{7D326DB5-BE61-8442-9758-787F3951B6BF}" type="presParOf" srcId="{BBCB8C4D-FC01-1D49-8A1C-9ECBA230762C}" destId="{15B1AE97-677B-6D42-B588-D127EED24A3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9D330-64C0-1948-A139-104D8B0C9C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39F4E39-90BE-724A-8D4A-8CC4A1F217F1}">
      <dgm:prSet/>
      <dgm:spPr/>
      <dgm:t>
        <a:bodyPr/>
        <a:lstStyle/>
        <a:p>
          <a:pPr algn="ctr"/>
          <a:r>
            <a:rPr lang="en-US" dirty="0"/>
            <a:t>If your SQL Server is not built or configured in a secure manner, then no matter now good your app is it’s never going to be secure</a:t>
          </a:r>
          <a:endParaRPr lang="en-GB" dirty="0"/>
        </a:p>
      </dgm:t>
    </dgm:pt>
    <dgm:pt modelId="{9FDEEBDB-4068-5845-96E8-058AF4178FD6}" type="parTrans" cxnId="{FD4D111E-B2F3-8F4F-A56B-435AB37BCA12}">
      <dgm:prSet/>
      <dgm:spPr/>
      <dgm:t>
        <a:bodyPr/>
        <a:lstStyle/>
        <a:p>
          <a:endParaRPr lang="en-US"/>
        </a:p>
      </dgm:t>
    </dgm:pt>
    <dgm:pt modelId="{7FEDF7F0-560C-C344-BD90-F1DA86177BF4}" type="sibTrans" cxnId="{FD4D111E-B2F3-8F4F-A56B-435AB37BCA12}">
      <dgm:prSet/>
      <dgm:spPr/>
      <dgm:t>
        <a:bodyPr/>
        <a:lstStyle/>
        <a:p>
          <a:endParaRPr lang="en-US"/>
        </a:p>
      </dgm:t>
    </dgm:pt>
    <dgm:pt modelId="{9C18ED0C-7C80-1F43-9448-BDFF36715BAB}" type="pres">
      <dgm:prSet presAssocID="{7689D330-64C0-1948-A139-104D8B0C9C56}" presName="linear" presStyleCnt="0">
        <dgm:presLayoutVars>
          <dgm:animLvl val="lvl"/>
          <dgm:resizeHandles val="exact"/>
        </dgm:presLayoutVars>
      </dgm:prSet>
      <dgm:spPr/>
    </dgm:pt>
    <dgm:pt modelId="{E13F93F2-683F-ED46-AC82-7D2114867347}" type="pres">
      <dgm:prSet presAssocID="{F39F4E39-90BE-724A-8D4A-8CC4A1F217F1}" presName="parentText" presStyleLbl="node1" presStyleIdx="0" presStyleCnt="1" custLinFactNeighborY="-11985">
        <dgm:presLayoutVars>
          <dgm:chMax val="0"/>
          <dgm:bulletEnabled val="1"/>
        </dgm:presLayoutVars>
      </dgm:prSet>
      <dgm:spPr/>
    </dgm:pt>
  </dgm:ptLst>
  <dgm:cxnLst>
    <dgm:cxn modelId="{FD4D111E-B2F3-8F4F-A56B-435AB37BCA12}" srcId="{7689D330-64C0-1948-A139-104D8B0C9C56}" destId="{F39F4E39-90BE-724A-8D4A-8CC4A1F217F1}" srcOrd="0" destOrd="0" parTransId="{9FDEEBDB-4068-5845-96E8-058AF4178FD6}" sibTransId="{7FEDF7F0-560C-C344-BD90-F1DA86177BF4}"/>
    <dgm:cxn modelId="{2E717F87-0BE5-8B42-8648-0504112A7CC6}" type="presOf" srcId="{F39F4E39-90BE-724A-8D4A-8CC4A1F217F1}" destId="{E13F93F2-683F-ED46-AC82-7D2114867347}" srcOrd="0" destOrd="0" presId="urn:microsoft.com/office/officeart/2005/8/layout/vList2"/>
    <dgm:cxn modelId="{2CC6D0A8-0072-F446-9D8D-6646308D2025}" type="presOf" srcId="{7689D330-64C0-1948-A139-104D8B0C9C56}" destId="{9C18ED0C-7C80-1F43-9448-BDFF36715BAB}" srcOrd="0" destOrd="0" presId="urn:microsoft.com/office/officeart/2005/8/layout/vList2"/>
    <dgm:cxn modelId="{CF90E19E-2031-1A40-8442-B697A97C3DCC}" type="presParOf" srcId="{9C18ED0C-7C80-1F43-9448-BDFF36715BAB}" destId="{E13F93F2-683F-ED46-AC82-7D211486734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419E3F-356F-394B-83F2-584ACFFB34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1CD1EE-4DCC-CB4D-88B1-87E467127C04}">
      <dgm:prSet/>
      <dgm:spPr/>
      <dgm:t>
        <a:bodyPr/>
        <a:lstStyle/>
        <a:p>
          <a:pPr algn="ctr"/>
          <a:r>
            <a:rPr lang="en-US" dirty="0"/>
            <a:t>SQL on a server</a:t>
          </a:r>
          <a:endParaRPr lang="en-GB" dirty="0"/>
        </a:p>
      </dgm:t>
    </dgm:pt>
    <dgm:pt modelId="{0F12EF59-7FEB-E946-8EF4-929ADDB2247D}" type="parTrans" cxnId="{3DB5405D-B660-1949-A0EA-1F143B7C297E}">
      <dgm:prSet/>
      <dgm:spPr/>
      <dgm:t>
        <a:bodyPr/>
        <a:lstStyle/>
        <a:p>
          <a:endParaRPr lang="en-US"/>
        </a:p>
      </dgm:t>
    </dgm:pt>
    <dgm:pt modelId="{B58D3326-9EC2-E444-9914-758FC3824C3C}" type="sibTrans" cxnId="{3DB5405D-B660-1949-A0EA-1F143B7C297E}">
      <dgm:prSet/>
      <dgm:spPr/>
      <dgm:t>
        <a:bodyPr/>
        <a:lstStyle/>
        <a:p>
          <a:endParaRPr lang="en-US"/>
        </a:p>
      </dgm:t>
    </dgm:pt>
    <dgm:pt modelId="{A4857335-E41F-0F4E-BD0E-2AE7E44F5DE7}">
      <dgm:prSet/>
      <dgm:spPr/>
      <dgm:t>
        <a:bodyPr/>
        <a:lstStyle/>
        <a:p>
          <a:r>
            <a:rPr lang="en-US"/>
            <a:t>On Prem physical buid</a:t>
          </a:r>
          <a:endParaRPr lang="en-GB"/>
        </a:p>
      </dgm:t>
    </dgm:pt>
    <dgm:pt modelId="{B74005F9-34E9-584A-B9C8-18F619278D17}" type="parTrans" cxnId="{87764AF6-504F-E445-B62C-B0E65D5D1EF8}">
      <dgm:prSet/>
      <dgm:spPr/>
      <dgm:t>
        <a:bodyPr/>
        <a:lstStyle/>
        <a:p>
          <a:endParaRPr lang="en-US"/>
        </a:p>
      </dgm:t>
    </dgm:pt>
    <dgm:pt modelId="{41B65A46-DC4F-854A-A670-67F6A3725BE9}" type="sibTrans" cxnId="{87764AF6-504F-E445-B62C-B0E65D5D1EF8}">
      <dgm:prSet/>
      <dgm:spPr/>
      <dgm:t>
        <a:bodyPr/>
        <a:lstStyle/>
        <a:p>
          <a:endParaRPr lang="en-US"/>
        </a:p>
      </dgm:t>
    </dgm:pt>
    <dgm:pt modelId="{525AF270-2702-F048-8220-61C3CC527555}">
      <dgm:prSet/>
      <dgm:spPr/>
      <dgm:t>
        <a:bodyPr/>
        <a:lstStyle/>
        <a:p>
          <a:r>
            <a:rPr lang="en-US"/>
            <a:t>On prem or Azure VM</a:t>
          </a:r>
          <a:endParaRPr lang="en-GB"/>
        </a:p>
      </dgm:t>
    </dgm:pt>
    <dgm:pt modelId="{FD046D48-A2F4-B249-88F5-630DDDFDDB13}" type="parTrans" cxnId="{22138402-652C-5E47-854D-9620C22DFFB1}">
      <dgm:prSet/>
      <dgm:spPr/>
      <dgm:t>
        <a:bodyPr/>
        <a:lstStyle/>
        <a:p>
          <a:endParaRPr lang="en-US"/>
        </a:p>
      </dgm:t>
    </dgm:pt>
    <dgm:pt modelId="{CD69F32B-DDBA-074A-9463-5C2E5578BE92}" type="sibTrans" cxnId="{22138402-652C-5E47-854D-9620C22DFFB1}">
      <dgm:prSet/>
      <dgm:spPr/>
      <dgm:t>
        <a:bodyPr/>
        <a:lstStyle/>
        <a:p>
          <a:endParaRPr lang="en-US"/>
        </a:p>
      </dgm:t>
    </dgm:pt>
    <dgm:pt modelId="{740FB494-AFF9-1242-B5DE-13ADC8EF2795}" type="pres">
      <dgm:prSet presAssocID="{E3419E3F-356F-394B-83F2-584ACFFB34AF}" presName="linear" presStyleCnt="0">
        <dgm:presLayoutVars>
          <dgm:animLvl val="lvl"/>
          <dgm:resizeHandles val="exact"/>
        </dgm:presLayoutVars>
      </dgm:prSet>
      <dgm:spPr/>
    </dgm:pt>
    <dgm:pt modelId="{8FC31ED7-50F6-794D-9D91-3DA0CE1C0A53}" type="pres">
      <dgm:prSet presAssocID="{021CD1EE-4DCC-CB4D-88B1-87E467127C04}" presName="parentText" presStyleLbl="node1" presStyleIdx="0" presStyleCnt="1" custScaleX="100000" custLinFactNeighborX="-29218" custLinFactNeighborY="-1782">
        <dgm:presLayoutVars>
          <dgm:chMax val="0"/>
          <dgm:bulletEnabled val="1"/>
        </dgm:presLayoutVars>
      </dgm:prSet>
      <dgm:spPr/>
    </dgm:pt>
    <dgm:pt modelId="{60E93127-03C0-BE44-9FCD-07EE8EF9242F}" type="pres">
      <dgm:prSet presAssocID="{021CD1EE-4DCC-CB4D-88B1-87E467127C04}" presName="childText" presStyleLbl="revTx" presStyleIdx="0" presStyleCnt="1">
        <dgm:presLayoutVars>
          <dgm:bulletEnabled val="1"/>
        </dgm:presLayoutVars>
      </dgm:prSet>
      <dgm:spPr/>
    </dgm:pt>
  </dgm:ptLst>
  <dgm:cxnLst>
    <dgm:cxn modelId="{22138402-652C-5E47-854D-9620C22DFFB1}" srcId="{021CD1EE-4DCC-CB4D-88B1-87E467127C04}" destId="{525AF270-2702-F048-8220-61C3CC527555}" srcOrd="1" destOrd="0" parTransId="{FD046D48-A2F4-B249-88F5-630DDDFDDB13}" sibTransId="{CD69F32B-DDBA-074A-9463-5C2E5578BE92}"/>
    <dgm:cxn modelId="{B6C17630-ED7A-B84A-9B30-96141205A937}" type="presOf" srcId="{E3419E3F-356F-394B-83F2-584ACFFB34AF}" destId="{740FB494-AFF9-1242-B5DE-13ADC8EF2795}" srcOrd="0" destOrd="0" presId="urn:microsoft.com/office/officeart/2005/8/layout/vList2"/>
    <dgm:cxn modelId="{3DB5405D-B660-1949-A0EA-1F143B7C297E}" srcId="{E3419E3F-356F-394B-83F2-584ACFFB34AF}" destId="{021CD1EE-4DCC-CB4D-88B1-87E467127C04}" srcOrd="0" destOrd="0" parTransId="{0F12EF59-7FEB-E946-8EF4-929ADDB2247D}" sibTransId="{B58D3326-9EC2-E444-9914-758FC3824C3C}"/>
    <dgm:cxn modelId="{A94E1D9E-C68D-8B46-A685-CDCDAE8D746F}" type="presOf" srcId="{A4857335-E41F-0F4E-BD0E-2AE7E44F5DE7}" destId="{60E93127-03C0-BE44-9FCD-07EE8EF9242F}" srcOrd="0" destOrd="0" presId="urn:microsoft.com/office/officeart/2005/8/layout/vList2"/>
    <dgm:cxn modelId="{94980EA7-F9CC-924B-ACDA-17F4D035B08B}" type="presOf" srcId="{021CD1EE-4DCC-CB4D-88B1-87E467127C04}" destId="{8FC31ED7-50F6-794D-9D91-3DA0CE1C0A53}" srcOrd="0" destOrd="0" presId="urn:microsoft.com/office/officeart/2005/8/layout/vList2"/>
    <dgm:cxn modelId="{7E899BDA-F11E-494A-98AC-454CFB62C27E}" type="presOf" srcId="{525AF270-2702-F048-8220-61C3CC527555}" destId="{60E93127-03C0-BE44-9FCD-07EE8EF9242F}" srcOrd="0" destOrd="1" presId="urn:microsoft.com/office/officeart/2005/8/layout/vList2"/>
    <dgm:cxn modelId="{87764AF6-504F-E445-B62C-B0E65D5D1EF8}" srcId="{021CD1EE-4DCC-CB4D-88B1-87E467127C04}" destId="{A4857335-E41F-0F4E-BD0E-2AE7E44F5DE7}" srcOrd="0" destOrd="0" parTransId="{B74005F9-34E9-584A-B9C8-18F619278D17}" sibTransId="{41B65A46-DC4F-854A-A670-67F6A3725BE9}"/>
    <dgm:cxn modelId="{4379B74F-201D-CA40-B6F6-1FB288CB029E}" type="presParOf" srcId="{740FB494-AFF9-1242-B5DE-13ADC8EF2795}" destId="{8FC31ED7-50F6-794D-9D91-3DA0CE1C0A53}" srcOrd="0" destOrd="0" presId="urn:microsoft.com/office/officeart/2005/8/layout/vList2"/>
    <dgm:cxn modelId="{45ED3970-F9B2-2F4F-8F7B-D768E0D3B2E8}" type="presParOf" srcId="{740FB494-AFF9-1242-B5DE-13ADC8EF2795}" destId="{60E93127-03C0-BE44-9FCD-07EE8EF9242F}"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490C79-90CD-C247-9DF3-51E73691F4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1D1351-EC4E-EC45-83C4-16E25377FD72}">
      <dgm:prSet/>
      <dgm:spPr/>
      <dgm:t>
        <a:bodyPr/>
        <a:lstStyle/>
        <a:p>
          <a:r>
            <a:rPr lang="en-US"/>
            <a:t>Physically secure</a:t>
          </a:r>
          <a:endParaRPr lang="en-GB"/>
        </a:p>
      </dgm:t>
    </dgm:pt>
    <dgm:pt modelId="{E4272D58-B87D-504A-884E-458DD7B4C4CB}" type="parTrans" cxnId="{928F6A0B-85CD-7747-8F81-E6AB4232A8BA}">
      <dgm:prSet/>
      <dgm:spPr/>
      <dgm:t>
        <a:bodyPr/>
        <a:lstStyle/>
        <a:p>
          <a:endParaRPr lang="en-US"/>
        </a:p>
      </dgm:t>
    </dgm:pt>
    <dgm:pt modelId="{4308D657-927A-C443-B574-EBC2372BD52B}" type="sibTrans" cxnId="{928F6A0B-85CD-7747-8F81-E6AB4232A8BA}">
      <dgm:prSet/>
      <dgm:spPr/>
      <dgm:t>
        <a:bodyPr/>
        <a:lstStyle/>
        <a:p>
          <a:endParaRPr lang="en-US"/>
        </a:p>
      </dgm:t>
    </dgm:pt>
    <dgm:pt modelId="{86D35F6A-DB9C-F24E-8184-2DDB38F23CDD}">
      <dgm:prSet/>
      <dgm:spPr/>
      <dgm:t>
        <a:bodyPr/>
        <a:lstStyle/>
        <a:p>
          <a:r>
            <a:rPr lang="en-US"/>
            <a:t>Redundancy for</a:t>
          </a:r>
          <a:endParaRPr lang="en-GB"/>
        </a:p>
      </dgm:t>
    </dgm:pt>
    <dgm:pt modelId="{1FCFF2B3-B7A6-6348-87E2-EE4410671C88}" type="parTrans" cxnId="{04AA5CC4-84AF-C445-B956-60263B706B79}">
      <dgm:prSet/>
      <dgm:spPr/>
      <dgm:t>
        <a:bodyPr/>
        <a:lstStyle/>
        <a:p>
          <a:endParaRPr lang="en-US"/>
        </a:p>
      </dgm:t>
    </dgm:pt>
    <dgm:pt modelId="{E343553C-ADCB-B94C-A409-F9180B8DEBA8}" type="sibTrans" cxnId="{04AA5CC4-84AF-C445-B956-60263B706B79}">
      <dgm:prSet/>
      <dgm:spPr/>
      <dgm:t>
        <a:bodyPr/>
        <a:lstStyle/>
        <a:p>
          <a:endParaRPr lang="en-US"/>
        </a:p>
      </dgm:t>
    </dgm:pt>
    <dgm:pt modelId="{7B8B0877-B476-244D-9779-A3EF62632D23}">
      <dgm:prSet/>
      <dgm:spPr/>
      <dgm:t>
        <a:bodyPr/>
        <a:lstStyle/>
        <a:p>
          <a:r>
            <a:rPr lang="en-US"/>
            <a:t>Power</a:t>
          </a:r>
          <a:endParaRPr lang="en-GB"/>
        </a:p>
      </dgm:t>
    </dgm:pt>
    <dgm:pt modelId="{C8C407E2-AF95-B14E-9CB8-0E57A5B8C154}" type="parTrans" cxnId="{5DD8F52A-28C7-9046-B5C5-3D8E6CB25585}">
      <dgm:prSet/>
      <dgm:spPr/>
      <dgm:t>
        <a:bodyPr/>
        <a:lstStyle/>
        <a:p>
          <a:endParaRPr lang="en-US"/>
        </a:p>
      </dgm:t>
    </dgm:pt>
    <dgm:pt modelId="{C85F8006-8EE6-9348-83E7-A1110B899967}" type="sibTrans" cxnId="{5DD8F52A-28C7-9046-B5C5-3D8E6CB25585}">
      <dgm:prSet/>
      <dgm:spPr/>
      <dgm:t>
        <a:bodyPr/>
        <a:lstStyle/>
        <a:p>
          <a:endParaRPr lang="en-US"/>
        </a:p>
      </dgm:t>
    </dgm:pt>
    <dgm:pt modelId="{FFFFE969-EC49-9941-8F3E-48853BACB140}">
      <dgm:prSet/>
      <dgm:spPr/>
      <dgm:t>
        <a:bodyPr/>
        <a:lstStyle/>
        <a:p>
          <a:r>
            <a:rPr lang="en-US"/>
            <a:t>Network</a:t>
          </a:r>
          <a:endParaRPr lang="en-GB"/>
        </a:p>
      </dgm:t>
    </dgm:pt>
    <dgm:pt modelId="{B8A95720-D3C3-314E-AD24-291E6F97EAC1}" type="parTrans" cxnId="{CDFE8E06-36FD-0F4F-A66D-02C394041472}">
      <dgm:prSet/>
      <dgm:spPr/>
      <dgm:t>
        <a:bodyPr/>
        <a:lstStyle/>
        <a:p>
          <a:endParaRPr lang="en-US"/>
        </a:p>
      </dgm:t>
    </dgm:pt>
    <dgm:pt modelId="{4B114F54-5634-7A44-9F28-607DCAC133A0}" type="sibTrans" cxnId="{CDFE8E06-36FD-0F4F-A66D-02C394041472}">
      <dgm:prSet/>
      <dgm:spPr/>
      <dgm:t>
        <a:bodyPr/>
        <a:lstStyle/>
        <a:p>
          <a:endParaRPr lang="en-US"/>
        </a:p>
      </dgm:t>
    </dgm:pt>
    <dgm:pt modelId="{3898F2CD-A3BA-144E-9F5E-7F18D85F43AF}">
      <dgm:prSet/>
      <dgm:spPr/>
      <dgm:t>
        <a:bodyPr/>
        <a:lstStyle/>
        <a:p>
          <a:r>
            <a:rPr lang="en-US"/>
            <a:t>Storage</a:t>
          </a:r>
          <a:endParaRPr lang="en-GB"/>
        </a:p>
      </dgm:t>
    </dgm:pt>
    <dgm:pt modelId="{9F3D84E5-A804-1345-ABD7-5EE610215303}" type="parTrans" cxnId="{CF59D0D1-95B1-984B-AB8F-E0A4645B563C}">
      <dgm:prSet/>
      <dgm:spPr/>
      <dgm:t>
        <a:bodyPr/>
        <a:lstStyle/>
        <a:p>
          <a:endParaRPr lang="en-US"/>
        </a:p>
      </dgm:t>
    </dgm:pt>
    <dgm:pt modelId="{7FD219BC-E742-454F-A5AA-595BF71D41B3}" type="sibTrans" cxnId="{CF59D0D1-95B1-984B-AB8F-E0A4645B563C}">
      <dgm:prSet/>
      <dgm:spPr/>
      <dgm:t>
        <a:bodyPr/>
        <a:lstStyle/>
        <a:p>
          <a:endParaRPr lang="en-US"/>
        </a:p>
      </dgm:t>
    </dgm:pt>
    <dgm:pt modelId="{196F96C6-D9AE-E649-AF33-BDB4B6BEB1D1}">
      <dgm:prSet/>
      <dgm:spPr/>
      <dgm:t>
        <a:bodyPr/>
        <a:lstStyle/>
        <a:p>
          <a:r>
            <a:rPr lang="en-US"/>
            <a:t>At hosting and server level</a:t>
          </a:r>
          <a:endParaRPr lang="en-GB"/>
        </a:p>
      </dgm:t>
    </dgm:pt>
    <dgm:pt modelId="{1B66FBBD-E51F-8343-A52E-B8E65C8DA4F4}" type="parTrans" cxnId="{62CD3935-C545-964C-B9CC-1C819193A8A6}">
      <dgm:prSet/>
      <dgm:spPr/>
      <dgm:t>
        <a:bodyPr/>
        <a:lstStyle/>
        <a:p>
          <a:endParaRPr lang="en-US"/>
        </a:p>
      </dgm:t>
    </dgm:pt>
    <dgm:pt modelId="{0F7121E8-17DF-F241-ABA1-38547ACCBE31}" type="sibTrans" cxnId="{62CD3935-C545-964C-B9CC-1C819193A8A6}">
      <dgm:prSet/>
      <dgm:spPr/>
      <dgm:t>
        <a:bodyPr/>
        <a:lstStyle/>
        <a:p>
          <a:endParaRPr lang="en-US"/>
        </a:p>
      </dgm:t>
    </dgm:pt>
    <dgm:pt modelId="{42EEBA0B-D9B8-A34E-B8B2-1541A0E0CABE}">
      <dgm:prSet/>
      <dgm:spPr/>
      <dgm:t>
        <a:bodyPr/>
        <a:lstStyle/>
        <a:p>
          <a:r>
            <a:rPr lang="en-US"/>
            <a:t>Quality supported hardware</a:t>
          </a:r>
          <a:endParaRPr lang="en-GB"/>
        </a:p>
      </dgm:t>
    </dgm:pt>
    <dgm:pt modelId="{4E514045-86CF-3749-AE09-3D32CE672837}" type="parTrans" cxnId="{4D09E83C-F2CA-674A-944F-44034070964F}">
      <dgm:prSet/>
      <dgm:spPr/>
      <dgm:t>
        <a:bodyPr/>
        <a:lstStyle/>
        <a:p>
          <a:endParaRPr lang="en-US"/>
        </a:p>
      </dgm:t>
    </dgm:pt>
    <dgm:pt modelId="{045706D3-32CE-F744-AB64-DE79FEB85FE2}" type="sibTrans" cxnId="{4D09E83C-F2CA-674A-944F-44034070964F}">
      <dgm:prSet/>
      <dgm:spPr/>
      <dgm:t>
        <a:bodyPr/>
        <a:lstStyle/>
        <a:p>
          <a:endParaRPr lang="en-US"/>
        </a:p>
      </dgm:t>
    </dgm:pt>
    <dgm:pt modelId="{A6804FC1-B678-1746-A701-E0FC3BB6A6CD}">
      <dgm:prSet/>
      <dgm:spPr/>
      <dgm:t>
        <a:bodyPr/>
        <a:lstStyle/>
        <a:p>
          <a:r>
            <a:rPr lang="en-US"/>
            <a:t>Support contracts are great if you can afford one</a:t>
          </a:r>
          <a:endParaRPr lang="en-GB"/>
        </a:p>
      </dgm:t>
    </dgm:pt>
    <dgm:pt modelId="{D9B5F0F9-EFCF-1649-A0DC-F984353148EA}" type="parTrans" cxnId="{A7A016ED-6F5D-9F47-9ACD-1DC7FFB923FE}">
      <dgm:prSet/>
      <dgm:spPr/>
      <dgm:t>
        <a:bodyPr/>
        <a:lstStyle/>
        <a:p>
          <a:endParaRPr lang="en-US"/>
        </a:p>
      </dgm:t>
    </dgm:pt>
    <dgm:pt modelId="{FC4DA06E-31A5-8A4B-A163-B1B8C4C722D2}" type="sibTrans" cxnId="{A7A016ED-6F5D-9F47-9ACD-1DC7FFB923FE}">
      <dgm:prSet/>
      <dgm:spPr/>
      <dgm:t>
        <a:bodyPr/>
        <a:lstStyle/>
        <a:p>
          <a:endParaRPr lang="en-US"/>
        </a:p>
      </dgm:t>
    </dgm:pt>
    <dgm:pt modelId="{A4126C02-7964-4547-A29E-9A8E5A2FF31D}" type="pres">
      <dgm:prSet presAssocID="{D4490C79-90CD-C247-9DF3-51E73691F437}" presName="linear" presStyleCnt="0">
        <dgm:presLayoutVars>
          <dgm:animLvl val="lvl"/>
          <dgm:resizeHandles val="exact"/>
        </dgm:presLayoutVars>
      </dgm:prSet>
      <dgm:spPr/>
    </dgm:pt>
    <dgm:pt modelId="{6631F538-4996-4E49-82B5-3AA7DDB6BCFD}" type="pres">
      <dgm:prSet presAssocID="{081D1351-EC4E-EC45-83C4-16E25377FD72}" presName="parentText" presStyleLbl="node1" presStyleIdx="0" presStyleCnt="3">
        <dgm:presLayoutVars>
          <dgm:chMax val="0"/>
          <dgm:bulletEnabled val="1"/>
        </dgm:presLayoutVars>
      </dgm:prSet>
      <dgm:spPr/>
    </dgm:pt>
    <dgm:pt modelId="{77DA0F9E-3315-4F4A-95C9-A6B3156B463C}" type="pres">
      <dgm:prSet presAssocID="{4308D657-927A-C443-B574-EBC2372BD52B}" presName="spacer" presStyleCnt="0"/>
      <dgm:spPr/>
    </dgm:pt>
    <dgm:pt modelId="{893E162C-2322-4A45-952D-A203FDD00E49}" type="pres">
      <dgm:prSet presAssocID="{86D35F6A-DB9C-F24E-8184-2DDB38F23CDD}" presName="parentText" presStyleLbl="node1" presStyleIdx="1" presStyleCnt="3">
        <dgm:presLayoutVars>
          <dgm:chMax val="0"/>
          <dgm:bulletEnabled val="1"/>
        </dgm:presLayoutVars>
      </dgm:prSet>
      <dgm:spPr/>
    </dgm:pt>
    <dgm:pt modelId="{43927394-0A5B-0E4D-A71C-BE987F34C14D}" type="pres">
      <dgm:prSet presAssocID="{86D35F6A-DB9C-F24E-8184-2DDB38F23CDD}" presName="childText" presStyleLbl="revTx" presStyleIdx="0" presStyleCnt="2">
        <dgm:presLayoutVars>
          <dgm:bulletEnabled val="1"/>
        </dgm:presLayoutVars>
      </dgm:prSet>
      <dgm:spPr/>
    </dgm:pt>
    <dgm:pt modelId="{3110E955-B5FE-104A-9F5A-90EF081DF0AA}" type="pres">
      <dgm:prSet presAssocID="{42EEBA0B-D9B8-A34E-B8B2-1541A0E0CABE}" presName="parentText" presStyleLbl="node1" presStyleIdx="2" presStyleCnt="3">
        <dgm:presLayoutVars>
          <dgm:chMax val="0"/>
          <dgm:bulletEnabled val="1"/>
        </dgm:presLayoutVars>
      </dgm:prSet>
      <dgm:spPr/>
    </dgm:pt>
    <dgm:pt modelId="{BC6E05CF-57F1-3645-95EF-133B6F8C12A7}" type="pres">
      <dgm:prSet presAssocID="{42EEBA0B-D9B8-A34E-B8B2-1541A0E0CABE}" presName="childText" presStyleLbl="revTx" presStyleIdx="1" presStyleCnt="2">
        <dgm:presLayoutVars>
          <dgm:bulletEnabled val="1"/>
        </dgm:presLayoutVars>
      </dgm:prSet>
      <dgm:spPr/>
    </dgm:pt>
  </dgm:ptLst>
  <dgm:cxnLst>
    <dgm:cxn modelId="{CDFE8E06-36FD-0F4F-A66D-02C394041472}" srcId="{86D35F6A-DB9C-F24E-8184-2DDB38F23CDD}" destId="{FFFFE969-EC49-9941-8F3E-48853BACB140}" srcOrd="1" destOrd="0" parTransId="{B8A95720-D3C3-314E-AD24-291E6F97EAC1}" sibTransId="{4B114F54-5634-7A44-9F28-607DCAC133A0}"/>
    <dgm:cxn modelId="{928F6A0B-85CD-7747-8F81-E6AB4232A8BA}" srcId="{D4490C79-90CD-C247-9DF3-51E73691F437}" destId="{081D1351-EC4E-EC45-83C4-16E25377FD72}" srcOrd="0" destOrd="0" parTransId="{E4272D58-B87D-504A-884E-458DD7B4C4CB}" sibTransId="{4308D657-927A-C443-B574-EBC2372BD52B}"/>
    <dgm:cxn modelId="{AA14301C-DA60-554F-AC26-4F7A502DAE5E}" type="presOf" srcId="{86D35F6A-DB9C-F24E-8184-2DDB38F23CDD}" destId="{893E162C-2322-4A45-952D-A203FDD00E49}" srcOrd="0" destOrd="0" presId="urn:microsoft.com/office/officeart/2005/8/layout/vList2"/>
    <dgm:cxn modelId="{6C8A161F-9831-8B42-98FC-5F3DFF39152C}" type="presOf" srcId="{7B8B0877-B476-244D-9779-A3EF62632D23}" destId="{43927394-0A5B-0E4D-A71C-BE987F34C14D}" srcOrd="0" destOrd="0" presId="urn:microsoft.com/office/officeart/2005/8/layout/vList2"/>
    <dgm:cxn modelId="{5DD8F52A-28C7-9046-B5C5-3D8E6CB25585}" srcId="{86D35F6A-DB9C-F24E-8184-2DDB38F23CDD}" destId="{7B8B0877-B476-244D-9779-A3EF62632D23}" srcOrd="0" destOrd="0" parTransId="{C8C407E2-AF95-B14E-9CB8-0E57A5B8C154}" sibTransId="{C85F8006-8EE6-9348-83E7-A1110B899967}"/>
    <dgm:cxn modelId="{62CD3935-C545-964C-B9CC-1C819193A8A6}" srcId="{86D35F6A-DB9C-F24E-8184-2DDB38F23CDD}" destId="{196F96C6-D9AE-E649-AF33-BDB4B6BEB1D1}" srcOrd="3" destOrd="0" parTransId="{1B66FBBD-E51F-8343-A52E-B8E65C8DA4F4}" sibTransId="{0F7121E8-17DF-F241-ABA1-38547ACCBE31}"/>
    <dgm:cxn modelId="{1C0FF236-E670-DB45-8F2B-B6E17B9FFB84}" type="presOf" srcId="{081D1351-EC4E-EC45-83C4-16E25377FD72}" destId="{6631F538-4996-4E49-82B5-3AA7DDB6BCFD}" srcOrd="0" destOrd="0" presId="urn:microsoft.com/office/officeart/2005/8/layout/vList2"/>
    <dgm:cxn modelId="{4D09E83C-F2CA-674A-944F-44034070964F}" srcId="{D4490C79-90CD-C247-9DF3-51E73691F437}" destId="{42EEBA0B-D9B8-A34E-B8B2-1541A0E0CABE}" srcOrd="2" destOrd="0" parTransId="{4E514045-86CF-3749-AE09-3D32CE672837}" sibTransId="{045706D3-32CE-F744-AB64-DE79FEB85FE2}"/>
    <dgm:cxn modelId="{A9BE2865-CDAB-1440-B515-BD8C02B422EC}" type="presOf" srcId="{A6804FC1-B678-1746-A701-E0FC3BB6A6CD}" destId="{BC6E05CF-57F1-3645-95EF-133B6F8C12A7}" srcOrd="0" destOrd="0" presId="urn:microsoft.com/office/officeart/2005/8/layout/vList2"/>
    <dgm:cxn modelId="{9A7EBF66-8937-0746-B8A0-E56A4DA8B4FF}" type="presOf" srcId="{42EEBA0B-D9B8-A34E-B8B2-1541A0E0CABE}" destId="{3110E955-B5FE-104A-9F5A-90EF081DF0AA}" srcOrd="0" destOrd="0" presId="urn:microsoft.com/office/officeart/2005/8/layout/vList2"/>
    <dgm:cxn modelId="{F8084070-B098-814E-AAED-0740DB9EB80A}" type="presOf" srcId="{3898F2CD-A3BA-144E-9F5E-7F18D85F43AF}" destId="{43927394-0A5B-0E4D-A71C-BE987F34C14D}" srcOrd="0" destOrd="2" presId="urn:microsoft.com/office/officeart/2005/8/layout/vList2"/>
    <dgm:cxn modelId="{35DEDEB5-C81E-F04E-A91D-7A1A7A0F7619}" type="presOf" srcId="{196F96C6-D9AE-E649-AF33-BDB4B6BEB1D1}" destId="{43927394-0A5B-0E4D-A71C-BE987F34C14D}" srcOrd="0" destOrd="3" presId="urn:microsoft.com/office/officeart/2005/8/layout/vList2"/>
    <dgm:cxn modelId="{04AA5CC4-84AF-C445-B956-60263B706B79}" srcId="{D4490C79-90CD-C247-9DF3-51E73691F437}" destId="{86D35F6A-DB9C-F24E-8184-2DDB38F23CDD}" srcOrd="1" destOrd="0" parTransId="{1FCFF2B3-B7A6-6348-87E2-EE4410671C88}" sibTransId="{E343553C-ADCB-B94C-A409-F9180B8DEBA8}"/>
    <dgm:cxn modelId="{CF59D0D1-95B1-984B-AB8F-E0A4645B563C}" srcId="{86D35F6A-DB9C-F24E-8184-2DDB38F23CDD}" destId="{3898F2CD-A3BA-144E-9F5E-7F18D85F43AF}" srcOrd="2" destOrd="0" parTransId="{9F3D84E5-A804-1345-ABD7-5EE610215303}" sibTransId="{7FD219BC-E742-454F-A5AA-595BF71D41B3}"/>
    <dgm:cxn modelId="{85E719D8-3D71-944B-940C-1CD4C9EAB9D1}" type="presOf" srcId="{D4490C79-90CD-C247-9DF3-51E73691F437}" destId="{A4126C02-7964-4547-A29E-9A8E5A2FF31D}" srcOrd="0" destOrd="0" presId="urn:microsoft.com/office/officeart/2005/8/layout/vList2"/>
    <dgm:cxn modelId="{A7A016ED-6F5D-9F47-9ACD-1DC7FFB923FE}" srcId="{42EEBA0B-D9B8-A34E-B8B2-1541A0E0CABE}" destId="{A6804FC1-B678-1746-A701-E0FC3BB6A6CD}" srcOrd="0" destOrd="0" parTransId="{D9B5F0F9-EFCF-1649-A0DC-F984353148EA}" sibTransId="{FC4DA06E-31A5-8A4B-A163-B1B8C4C722D2}"/>
    <dgm:cxn modelId="{65F6EBFE-7BF2-BC43-8514-95E8B27ACEDA}" type="presOf" srcId="{FFFFE969-EC49-9941-8F3E-48853BACB140}" destId="{43927394-0A5B-0E4D-A71C-BE987F34C14D}" srcOrd="0" destOrd="1" presId="urn:microsoft.com/office/officeart/2005/8/layout/vList2"/>
    <dgm:cxn modelId="{A47F3BF9-1D5D-D44B-BC06-41EBA0152E84}" type="presParOf" srcId="{A4126C02-7964-4547-A29E-9A8E5A2FF31D}" destId="{6631F538-4996-4E49-82B5-3AA7DDB6BCFD}" srcOrd="0" destOrd="0" presId="urn:microsoft.com/office/officeart/2005/8/layout/vList2"/>
    <dgm:cxn modelId="{4231C92B-E736-F34B-8076-63A2692BE7AF}" type="presParOf" srcId="{A4126C02-7964-4547-A29E-9A8E5A2FF31D}" destId="{77DA0F9E-3315-4F4A-95C9-A6B3156B463C}" srcOrd="1" destOrd="0" presId="urn:microsoft.com/office/officeart/2005/8/layout/vList2"/>
    <dgm:cxn modelId="{4DDA0485-4FA4-244E-8A0D-EB2F9F776F53}" type="presParOf" srcId="{A4126C02-7964-4547-A29E-9A8E5A2FF31D}" destId="{893E162C-2322-4A45-952D-A203FDD00E49}" srcOrd="2" destOrd="0" presId="urn:microsoft.com/office/officeart/2005/8/layout/vList2"/>
    <dgm:cxn modelId="{4E40D2F7-B923-024F-BEB3-ABF5FE8254D6}" type="presParOf" srcId="{A4126C02-7964-4547-A29E-9A8E5A2FF31D}" destId="{43927394-0A5B-0E4D-A71C-BE987F34C14D}" srcOrd="3" destOrd="0" presId="urn:microsoft.com/office/officeart/2005/8/layout/vList2"/>
    <dgm:cxn modelId="{F5D0116E-EADC-444D-8480-FF36686AA0E0}" type="presParOf" srcId="{A4126C02-7964-4547-A29E-9A8E5A2FF31D}" destId="{3110E955-B5FE-104A-9F5A-90EF081DF0AA}" srcOrd="4" destOrd="0" presId="urn:microsoft.com/office/officeart/2005/8/layout/vList2"/>
    <dgm:cxn modelId="{08F50269-8175-744D-B777-1031EB7E6994}" type="presParOf" srcId="{A4126C02-7964-4547-A29E-9A8E5A2FF31D}" destId="{BC6E05CF-57F1-3645-95EF-133B6F8C12A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E0B37D-B988-7D45-ACAC-2C05F0BFC814}" type="doc">
      <dgm:prSet loTypeId="urn:microsoft.com/office/officeart/2005/8/layout/vList2" loCatId="hierarchy" qsTypeId="urn:microsoft.com/office/officeart/2005/8/quickstyle/simple1" qsCatId="simple" csTypeId="urn:microsoft.com/office/officeart/2005/8/colors/accent1_2" csCatId="accent1" phldr="1"/>
      <dgm:spPr/>
      <dgm:t>
        <a:bodyPr/>
        <a:lstStyle/>
        <a:p>
          <a:endParaRPr lang="en-US"/>
        </a:p>
      </dgm:t>
    </dgm:pt>
    <dgm:pt modelId="{FF5DB7AB-D5AF-D84B-AC7C-FB24D5222659}">
      <dgm:prSet/>
      <dgm:spPr/>
      <dgm:t>
        <a:bodyPr/>
        <a:lstStyle/>
        <a:p>
          <a:r>
            <a:rPr lang="en-US"/>
            <a:t>Whichever model you use, document it</a:t>
          </a:r>
          <a:endParaRPr lang="en-GB"/>
        </a:p>
      </dgm:t>
    </dgm:pt>
    <dgm:pt modelId="{C06F226F-7957-5045-B21B-BA3AF7E10F5D}" type="parTrans" cxnId="{1A0297AB-5D25-1646-ABE1-4B0BC0664225}">
      <dgm:prSet/>
      <dgm:spPr/>
      <dgm:t>
        <a:bodyPr/>
        <a:lstStyle/>
        <a:p>
          <a:endParaRPr lang="en-US"/>
        </a:p>
      </dgm:t>
    </dgm:pt>
    <dgm:pt modelId="{6C3E222A-6E0A-D542-AE9F-C70512338FA4}" type="sibTrans" cxnId="{1A0297AB-5D25-1646-ABE1-4B0BC0664225}">
      <dgm:prSet/>
      <dgm:spPr/>
      <dgm:t>
        <a:bodyPr/>
        <a:lstStyle/>
        <a:p>
          <a:endParaRPr lang="en-US"/>
        </a:p>
      </dgm:t>
    </dgm:pt>
    <dgm:pt modelId="{37389F8C-99DF-FD48-B489-7A277621654C}">
      <dgm:prSet/>
      <dgm:spPr/>
      <dgm:t>
        <a:bodyPr/>
        <a:lstStyle/>
        <a:p>
          <a:r>
            <a:rPr lang="en-US" dirty="0"/>
            <a:t>Document changes as you do them</a:t>
          </a:r>
          <a:endParaRPr lang="en-GB" dirty="0"/>
        </a:p>
      </dgm:t>
    </dgm:pt>
    <dgm:pt modelId="{6AB6AE32-3B48-3346-88A6-AC9043D85CCE}" type="parTrans" cxnId="{C92A7C2D-2D3B-4A42-A159-A3C42F23DCA5}">
      <dgm:prSet/>
      <dgm:spPr/>
      <dgm:t>
        <a:bodyPr/>
        <a:lstStyle/>
        <a:p>
          <a:endParaRPr lang="en-US"/>
        </a:p>
      </dgm:t>
    </dgm:pt>
    <dgm:pt modelId="{E4A9CEC7-2E42-4A48-8B6E-39A0F9ACB79B}" type="sibTrans" cxnId="{C92A7C2D-2D3B-4A42-A159-A3C42F23DCA5}">
      <dgm:prSet/>
      <dgm:spPr/>
      <dgm:t>
        <a:bodyPr/>
        <a:lstStyle/>
        <a:p>
          <a:endParaRPr lang="en-US"/>
        </a:p>
      </dgm:t>
    </dgm:pt>
    <dgm:pt modelId="{93431239-5D72-0348-A508-204501BE5E34}">
      <dgm:prSet/>
      <dgm:spPr/>
      <dgm:t>
        <a:bodyPr/>
        <a:lstStyle/>
        <a:p>
          <a:r>
            <a:rPr lang="en-US" dirty="0"/>
            <a:t>If it’s build scripts in source control, </a:t>
          </a:r>
          <a:r>
            <a:rPr lang="en-US" dirty="0" err="1"/>
            <a:t>marvellous</a:t>
          </a:r>
          <a:endParaRPr lang="en-GB" dirty="0"/>
        </a:p>
      </dgm:t>
    </dgm:pt>
    <dgm:pt modelId="{C1C9AC98-D7C6-DA45-A4A7-5EA11CA50568}" type="parTrans" cxnId="{DEAB84B8-37C8-D744-B762-AFB2B4942FAE}">
      <dgm:prSet/>
      <dgm:spPr/>
      <dgm:t>
        <a:bodyPr/>
        <a:lstStyle/>
        <a:p>
          <a:endParaRPr lang="en-US"/>
        </a:p>
      </dgm:t>
    </dgm:pt>
    <dgm:pt modelId="{659C2C9F-E8B8-234A-BCF7-ABA0F590CA53}" type="sibTrans" cxnId="{DEAB84B8-37C8-D744-B762-AFB2B4942FAE}">
      <dgm:prSet/>
      <dgm:spPr/>
      <dgm:t>
        <a:bodyPr/>
        <a:lstStyle/>
        <a:p>
          <a:endParaRPr lang="en-US"/>
        </a:p>
      </dgm:t>
    </dgm:pt>
    <dgm:pt modelId="{0ED51EC4-DAA9-1A4F-AD83-0C7851F1163B}">
      <dgm:prSet/>
      <dgm:spPr/>
      <dgm:t>
        <a:bodyPr/>
        <a:lstStyle/>
        <a:p>
          <a:r>
            <a:rPr lang="en-US"/>
            <a:t>Gives Auditors the warm fuzzies</a:t>
          </a:r>
          <a:endParaRPr lang="en-GB"/>
        </a:p>
      </dgm:t>
    </dgm:pt>
    <dgm:pt modelId="{E736EBD4-8E78-B14E-AD30-4FC441D3E9DC}" type="parTrans" cxnId="{F0AF515A-1D38-D345-9037-71DE19FEBEB8}">
      <dgm:prSet/>
      <dgm:spPr/>
      <dgm:t>
        <a:bodyPr/>
        <a:lstStyle/>
        <a:p>
          <a:endParaRPr lang="en-US"/>
        </a:p>
      </dgm:t>
    </dgm:pt>
    <dgm:pt modelId="{873271F2-0106-3E47-A55B-EDB0F0558CDB}" type="sibTrans" cxnId="{F0AF515A-1D38-D345-9037-71DE19FEBEB8}">
      <dgm:prSet/>
      <dgm:spPr/>
      <dgm:t>
        <a:bodyPr/>
        <a:lstStyle/>
        <a:p>
          <a:endParaRPr lang="en-US"/>
        </a:p>
      </dgm:t>
    </dgm:pt>
    <dgm:pt modelId="{CB8F2C21-F30E-324A-A572-A1CD927DFFBB}">
      <dgm:prSet/>
      <dgm:spPr/>
      <dgm:t>
        <a:bodyPr/>
        <a:lstStyle/>
        <a:p>
          <a:r>
            <a:rPr lang="en-US" dirty="0"/>
            <a:t>Everyone can see what’s been done, and why</a:t>
          </a:r>
          <a:endParaRPr lang="en-GB" dirty="0"/>
        </a:p>
      </dgm:t>
    </dgm:pt>
    <dgm:pt modelId="{CC2A7319-0C8D-7442-8D8A-BD09BF9F595E}" type="parTrans" cxnId="{AB719B2A-C77F-FE4C-BB43-4F5C620A6A14}">
      <dgm:prSet/>
      <dgm:spPr/>
      <dgm:t>
        <a:bodyPr/>
        <a:lstStyle/>
        <a:p>
          <a:endParaRPr lang="en-US"/>
        </a:p>
      </dgm:t>
    </dgm:pt>
    <dgm:pt modelId="{8E1112A3-8E57-F044-8573-B84000573B4F}" type="sibTrans" cxnId="{AB719B2A-C77F-FE4C-BB43-4F5C620A6A14}">
      <dgm:prSet/>
      <dgm:spPr/>
      <dgm:t>
        <a:bodyPr/>
        <a:lstStyle/>
        <a:p>
          <a:endParaRPr lang="en-US"/>
        </a:p>
      </dgm:t>
    </dgm:pt>
    <dgm:pt modelId="{354E87FE-C44A-3F4F-A35A-A89C90DC8925}">
      <dgm:prSet/>
      <dgm:spPr/>
      <dgm:t>
        <a:bodyPr/>
        <a:lstStyle/>
        <a:p>
          <a:r>
            <a:rPr lang="en-US" dirty="0"/>
            <a:t>Copying for HA is simpler</a:t>
          </a:r>
          <a:endParaRPr lang="en-GB" dirty="0"/>
        </a:p>
      </dgm:t>
    </dgm:pt>
    <dgm:pt modelId="{A1D760D7-7072-5942-B125-FFA843215205}" type="parTrans" cxnId="{9271D581-8378-9A41-A2E6-B36DE1D5886B}">
      <dgm:prSet/>
      <dgm:spPr/>
      <dgm:t>
        <a:bodyPr/>
        <a:lstStyle/>
        <a:p>
          <a:endParaRPr lang="en-US"/>
        </a:p>
      </dgm:t>
    </dgm:pt>
    <dgm:pt modelId="{3BA12F7C-AF37-6E48-B460-D96CC7CE5444}" type="sibTrans" cxnId="{9271D581-8378-9A41-A2E6-B36DE1D5886B}">
      <dgm:prSet/>
      <dgm:spPr/>
      <dgm:t>
        <a:bodyPr/>
        <a:lstStyle/>
        <a:p>
          <a:endParaRPr lang="en-US"/>
        </a:p>
      </dgm:t>
    </dgm:pt>
    <dgm:pt modelId="{2BB132EC-AF6A-6D40-A786-6C8D706C8B84}">
      <dgm:prSet/>
      <dgm:spPr/>
      <dgm:t>
        <a:bodyPr/>
        <a:lstStyle/>
        <a:p>
          <a:r>
            <a:rPr lang="en-US" dirty="0"/>
            <a:t>Recreating in DR scenario will be so much less stressful</a:t>
          </a:r>
          <a:endParaRPr lang="en-GB" dirty="0"/>
        </a:p>
      </dgm:t>
    </dgm:pt>
    <dgm:pt modelId="{8DABF74F-B152-0944-9633-B4E112552B90}" type="parTrans" cxnId="{6F962FEF-3F56-E24B-B9C4-E4B8CE073F15}">
      <dgm:prSet/>
      <dgm:spPr/>
      <dgm:t>
        <a:bodyPr/>
        <a:lstStyle/>
        <a:p>
          <a:endParaRPr lang="en-US"/>
        </a:p>
      </dgm:t>
    </dgm:pt>
    <dgm:pt modelId="{2C70012C-B298-154D-B667-6560305D6EA0}" type="sibTrans" cxnId="{6F962FEF-3F56-E24B-B9C4-E4B8CE073F15}">
      <dgm:prSet/>
      <dgm:spPr/>
      <dgm:t>
        <a:bodyPr/>
        <a:lstStyle/>
        <a:p>
          <a:endParaRPr lang="en-US"/>
        </a:p>
      </dgm:t>
    </dgm:pt>
    <dgm:pt modelId="{BAD0956E-0EB9-9240-9575-3E221900C562}" type="pres">
      <dgm:prSet presAssocID="{1EE0B37D-B988-7D45-ACAC-2C05F0BFC814}" presName="linear" presStyleCnt="0">
        <dgm:presLayoutVars>
          <dgm:animLvl val="lvl"/>
          <dgm:resizeHandles val="exact"/>
        </dgm:presLayoutVars>
      </dgm:prSet>
      <dgm:spPr/>
    </dgm:pt>
    <dgm:pt modelId="{E06F3F08-4487-4A43-AEA6-8666F9701FE6}" type="pres">
      <dgm:prSet presAssocID="{FF5DB7AB-D5AF-D84B-AC7C-FB24D5222659}" presName="parentText" presStyleLbl="node1" presStyleIdx="0" presStyleCnt="7">
        <dgm:presLayoutVars>
          <dgm:chMax val="0"/>
          <dgm:bulletEnabled val="1"/>
        </dgm:presLayoutVars>
      </dgm:prSet>
      <dgm:spPr/>
    </dgm:pt>
    <dgm:pt modelId="{931CFE57-8504-9E45-AC98-AF221D848C74}" type="pres">
      <dgm:prSet presAssocID="{6C3E222A-6E0A-D542-AE9F-C70512338FA4}" presName="spacer" presStyleCnt="0"/>
      <dgm:spPr/>
    </dgm:pt>
    <dgm:pt modelId="{0234ACB1-91AD-764D-91E9-18D259AC2176}" type="pres">
      <dgm:prSet presAssocID="{37389F8C-99DF-FD48-B489-7A277621654C}" presName="parentText" presStyleLbl="node1" presStyleIdx="1" presStyleCnt="7">
        <dgm:presLayoutVars>
          <dgm:chMax val="0"/>
          <dgm:bulletEnabled val="1"/>
        </dgm:presLayoutVars>
      </dgm:prSet>
      <dgm:spPr/>
    </dgm:pt>
    <dgm:pt modelId="{2BAC6C7A-7454-3441-BC26-F7CFBBCA05BB}" type="pres">
      <dgm:prSet presAssocID="{E4A9CEC7-2E42-4A48-8B6E-39A0F9ACB79B}" presName="spacer" presStyleCnt="0"/>
      <dgm:spPr/>
    </dgm:pt>
    <dgm:pt modelId="{D5BFB3A4-3D07-3A4B-8C2C-7C55F44E018F}" type="pres">
      <dgm:prSet presAssocID="{93431239-5D72-0348-A508-204501BE5E34}" presName="parentText" presStyleLbl="node1" presStyleIdx="2" presStyleCnt="7">
        <dgm:presLayoutVars>
          <dgm:chMax val="0"/>
          <dgm:bulletEnabled val="1"/>
        </dgm:presLayoutVars>
      </dgm:prSet>
      <dgm:spPr/>
    </dgm:pt>
    <dgm:pt modelId="{515BD3E1-4730-C44A-898E-C3D586BA0026}" type="pres">
      <dgm:prSet presAssocID="{659C2C9F-E8B8-234A-BCF7-ABA0F590CA53}" presName="spacer" presStyleCnt="0"/>
      <dgm:spPr/>
    </dgm:pt>
    <dgm:pt modelId="{EBBBFE3C-C03A-074C-8D16-D1839877784F}" type="pres">
      <dgm:prSet presAssocID="{0ED51EC4-DAA9-1A4F-AD83-0C7851F1163B}" presName="parentText" presStyleLbl="node1" presStyleIdx="3" presStyleCnt="7">
        <dgm:presLayoutVars>
          <dgm:chMax val="0"/>
          <dgm:bulletEnabled val="1"/>
        </dgm:presLayoutVars>
      </dgm:prSet>
      <dgm:spPr/>
    </dgm:pt>
    <dgm:pt modelId="{CB669206-FB04-B84F-BE18-B20B1C5978E0}" type="pres">
      <dgm:prSet presAssocID="{873271F2-0106-3E47-A55B-EDB0F0558CDB}" presName="spacer" presStyleCnt="0"/>
      <dgm:spPr/>
    </dgm:pt>
    <dgm:pt modelId="{CB387495-1BD2-9A4E-B2C4-17C200A8538D}" type="pres">
      <dgm:prSet presAssocID="{CB8F2C21-F30E-324A-A572-A1CD927DFFBB}" presName="parentText" presStyleLbl="node1" presStyleIdx="4" presStyleCnt="7">
        <dgm:presLayoutVars>
          <dgm:chMax val="0"/>
          <dgm:bulletEnabled val="1"/>
        </dgm:presLayoutVars>
      </dgm:prSet>
      <dgm:spPr/>
    </dgm:pt>
    <dgm:pt modelId="{D218C2CC-2222-7D4E-8D48-F47D8ADA4BF3}" type="pres">
      <dgm:prSet presAssocID="{8E1112A3-8E57-F044-8573-B84000573B4F}" presName="spacer" presStyleCnt="0"/>
      <dgm:spPr/>
    </dgm:pt>
    <dgm:pt modelId="{1EA8AE51-D221-8F47-A5D3-B54A6992F37F}" type="pres">
      <dgm:prSet presAssocID="{354E87FE-C44A-3F4F-A35A-A89C90DC8925}" presName="parentText" presStyleLbl="node1" presStyleIdx="5" presStyleCnt="7">
        <dgm:presLayoutVars>
          <dgm:chMax val="0"/>
          <dgm:bulletEnabled val="1"/>
        </dgm:presLayoutVars>
      </dgm:prSet>
      <dgm:spPr/>
    </dgm:pt>
    <dgm:pt modelId="{F8E5EE77-3698-2C49-910B-A1EF05168F02}" type="pres">
      <dgm:prSet presAssocID="{3BA12F7C-AF37-6E48-B460-D96CC7CE5444}" presName="spacer" presStyleCnt="0"/>
      <dgm:spPr/>
    </dgm:pt>
    <dgm:pt modelId="{276F122C-8148-A641-A044-63319D985E64}" type="pres">
      <dgm:prSet presAssocID="{2BB132EC-AF6A-6D40-A786-6C8D706C8B84}" presName="parentText" presStyleLbl="node1" presStyleIdx="6" presStyleCnt="7">
        <dgm:presLayoutVars>
          <dgm:chMax val="0"/>
          <dgm:bulletEnabled val="1"/>
        </dgm:presLayoutVars>
      </dgm:prSet>
      <dgm:spPr/>
    </dgm:pt>
  </dgm:ptLst>
  <dgm:cxnLst>
    <dgm:cxn modelId="{DC0FB90B-EC30-D14F-A421-EC7F55A34625}" type="presOf" srcId="{0ED51EC4-DAA9-1A4F-AD83-0C7851F1163B}" destId="{EBBBFE3C-C03A-074C-8D16-D1839877784F}" srcOrd="0" destOrd="0" presId="urn:microsoft.com/office/officeart/2005/8/layout/vList2"/>
    <dgm:cxn modelId="{F7C1D70C-B687-5643-9164-CF4898BFEEF6}" type="presOf" srcId="{2BB132EC-AF6A-6D40-A786-6C8D706C8B84}" destId="{276F122C-8148-A641-A044-63319D985E64}" srcOrd="0" destOrd="0" presId="urn:microsoft.com/office/officeart/2005/8/layout/vList2"/>
    <dgm:cxn modelId="{AB719B2A-C77F-FE4C-BB43-4F5C620A6A14}" srcId="{1EE0B37D-B988-7D45-ACAC-2C05F0BFC814}" destId="{CB8F2C21-F30E-324A-A572-A1CD927DFFBB}" srcOrd="4" destOrd="0" parTransId="{CC2A7319-0C8D-7442-8D8A-BD09BF9F595E}" sibTransId="{8E1112A3-8E57-F044-8573-B84000573B4F}"/>
    <dgm:cxn modelId="{C92A7C2D-2D3B-4A42-A159-A3C42F23DCA5}" srcId="{1EE0B37D-B988-7D45-ACAC-2C05F0BFC814}" destId="{37389F8C-99DF-FD48-B489-7A277621654C}" srcOrd="1" destOrd="0" parTransId="{6AB6AE32-3B48-3346-88A6-AC9043D85CCE}" sibTransId="{E4A9CEC7-2E42-4A48-8B6E-39A0F9ACB79B}"/>
    <dgm:cxn modelId="{1DB97C47-1989-8844-AEF6-1F79D0655204}" type="presOf" srcId="{FF5DB7AB-D5AF-D84B-AC7C-FB24D5222659}" destId="{E06F3F08-4487-4A43-AEA6-8666F9701FE6}" srcOrd="0" destOrd="0" presId="urn:microsoft.com/office/officeart/2005/8/layout/vList2"/>
    <dgm:cxn modelId="{9F074348-A091-2944-8C42-1763377F9C42}" type="presOf" srcId="{CB8F2C21-F30E-324A-A572-A1CD927DFFBB}" destId="{CB387495-1BD2-9A4E-B2C4-17C200A8538D}" srcOrd="0" destOrd="0" presId="urn:microsoft.com/office/officeart/2005/8/layout/vList2"/>
    <dgm:cxn modelId="{84765D57-5A81-424B-B4DF-A05D213089E3}" type="presOf" srcId="{93431239-5D72-0348-A508-204501BE5E34}" destId="{D5BFB3A4-3D07-3A4B-8C2C-7C55F44E018F}" srcOrd="0" destOrd="0" presId="urn:microsoft.com/office/officeart/2005/8/layout/vList2"/>
    <dgm:cxn modelId="{F0AF515A-1D38-D345-9037-71DE19FEBEB8}" srcId="{1EE0B37D-B988-7D45-ACAC-2C05F0BFC814}" destId="{0ED51EC4-DAA9-1A4F-AD83-0C7851F1163B}" srcOrd="3" destOrd="0" parTransId="{E736EBD4-8E78-B14E-AD30-4FC441D3E9DC}" sibTransId="{873271F2-0106-3E47-A55B-EDB0F0558CDB}"/>
    <dgm:cxn modelId="{DF884969-0654-A747-932F-10C9FD42F9EC}" type="presOf" srcId="{354E87FE-C44A-3F4F-A35A-A89C90DC8925}" destId="{1EA8AE51-D221-8F47-A5D3-B54A6992F37F}" srcOrd="0" destOrd="0" presId="urn:microsoft.com/office/officeart/2005/8/layout/vList2"/>
    <dgm:cxn modelId="{9271D581-8378-9A41-A2E6-B36DE1D5886B}" srcId="{1EE0B37D-B988-7D45-ACAC-2C05F0BFC814}" destId="{354E87FE-C44A-3F4F-A35A-A89C90DC8925}" srcOrd="5" destOrd="0" parTransId="{A1D760D7-7072-5942-B125-FFA843215205}" sibTransId="{3BA12F7C-AF37-6E48-B460-D96CC7CE5444}"/>
    <dgm:cxn modelId="{63536692-98B4-9B40-8B62-DB11FB8ED34F}" type="presOf" srcId="{1EE0B37D-B988-7D45-ACAC-2C05F0BFC814}" destId="{BAD0956E-0EB9-9240-9575-3E221900C562}" srcOrd="0" destOrd="0" presId="urn:microsoft.com/office/officeart/2005/8/layout/vList2"/>
    <dgm:cxn modelId="{1A0297AB-5D25-1646-ABE1-4B0BC0664225}" srcId="{1EE0B37D-B988-7D45-ACAC-2C05F0BFC814}" destId="{FF5DB7AB-D5AF-D84B-AC7C-FB24D5222659}" srcOrd="0" destOrd="0" parTransId="{C06F226F-7957-5045-B21B-BA3AF7E10F5D}" sibTransId="{6C3E222A-6E0A-D542-AE9F-C70512338FA4}"/>
    <dgm:cxn modelId="{DEAB84B8-37C8-D744-B762-AFB2B4942FAE}" srcId="{1EE0B37D-B988-7D45-ACAC-2C05F0BFC814}" destId="{93431239-5D72-0348-A508-204501BE5E34}" srcOrd="2" destOrd="0" parTransId="{C1C9AC98-D7C6-DA45-A4A7-5EA11CA50568}" sibTransId="{659C2C9F-E8B8-234A-BCF7-ABA0F590CA53}"/>
    <dgm:cxn modelId="{6F962FEF-3F56-E24B-B9C4-E4B8CE073F15}" srcId="{1EE0B37D-B988-7D45-ACAC-2C05F0BFC814}" destId="{2BB132EC-AF6A-6D40-A786-6C8D706C8B84}" srcOrd="6" destOrd="0" parTransId="{8DABF74F-B152-0944-9633-B4E112552B90}" sibTransId="{2C70012C-B298-154D-B667-6560305D6EA0}"/>
    <dgm:cxn modelId="{EE6637F3-EF35-EB45-AE60-1FD2E345F9C7}" type="presOf" srcId="{37389F8C-99DF-FD48-B489-7A277621654C}" destId="{0234ACB1-91AD-764D-91E9-18D259AC2176}" srcOrd="0" destOrd="0" presId="urn:microsoft.com/office/officeart/2005/8/layout/vList2"/>
    <dgm:cxn modelId="{29E1D65D-BE71-9E40-AC57-DAF3AAEA1F37}" type="presParOf" srcId="{BAD0956E-0EB9-9240-9575-3E221900C562}" destId="{E06F3F08-4487-4A43-AEA6-8666F9701FE6}" srcOrd="0" destOrd="0" presId="urn:microsoft.com/office/officeart/2005/8/layout/vList2"/>
    <dgm:cxn modelId="{070D0187-17A3-0444-8FF9-597533B7C0DD}" type="presParOf" srcId="{BAD0956E-0EB9-9240-9575-3E221900C562}" destId="{931CFE57-8504-9E45-AC98-AF221D848C74}" srcOrd="1" destOrd="0" presId="urn:microsoft.com/office/officeart/2005/8/layout/vList2"/>
    <dgm:cxn modelId="{9D7C96F7-26A6-FC4A-8A1F-4846C8CF46EB}" type="presParOf" srcId="{BAD0956E-0EB9-9240-9575-3E221900C562}" destId="{0234ACB1-91AD-764D-91E9-18D259AC2176}" srcOrd="2" destOrd="0" presId="urn:microsoft.com/office/officeart/2005/8/layout/vList2"/>
    <dgm:cxn modelId="{9C582286-8B94-3042-929B-D187C5CD1128}" type="presParOf" srcId="{BAD0956E-0EB9-9240-9575-3E221900C562}" destId="{2BAC6C7A-7454-3441-BC26-F7CFBBCA05BB}" srcOrd="3" destOrd="0" presId="urn:microsoft.com/office/officeart/2005/8/layout/vList2"/>
    <dgm:cxn modelId="{5927C599-7966-E845-AF18-FB06608F1F38}" type="presParOf" srcId="{BAD0956E-0EB9-9240-9575-3E221900C562}" destId="{D5BFB3A4-3D07-3A4B-8C2C-7C55F44E018F}" srcOrd="4" destOrd="0" presId="urn:microsoft.com/office/officeart/2005/8/layout/vList2"/>
    <dgm:cxn modelId="{90DC32A6-29C8-3141-A172-72C5230B10CC}" type="presParOf" srcId="{BAD0956E-0EB9-9240-9575-3E221900C562}" destId="{515BD3E1-4730-C44A-898E-C3D586BA0026}" srcOrd="5" destOrd="0" presId="urn:microsoft.com/office/officeart/2005/8/layout/vList2"/>
    <dgm:cxn modelId="{AE1B4DDD-0C84-4D4F-A9E9-D58D0AC85B0A}" type="presParOf" srcId="{BAD0956E-0EB9-9240-9575-3E221900C562}" destId="{EBBBFE3C-C03A-074C-8D16-D1839877784F}" srcOrd="6" destOrd="0" presId="urn:microsoft.com/office/officeart/2005/8/layout/vList2"/>
    <dgm:cxn modelId="{1F5150ED-9F13-F642-9B49-D08F149265B3}" type="presParOf" srcId="{BAD0956E-0EB9-9240-9575-3E221900C562}" destId="{CB669206-FB04-B84F-BE18-B20B1C5978E0}" srcOrd="7" destOrd="0" presId="urn:microsoft.com/office/officeart/2005/8/layout/vList2"/>
    <dgm:cxn modelId="{60D75B44-FCC6-6E40-BB8E-A455C9ABD06E}" type="presParOf" srcId="{BAD0956E-0EB9-9240-9575-3E221900C562}" destId="{CB387495-1BD2-9A4E-B2C4-17C200A8538D}" srcOrd="8" destOrd="0" presId="urn:microsoft.com/office/officeart/2005/8/layout/vList2"/>
    <dgm:cxn modelId="{FBF3FF1F-B1D7-1F4E-A8AA-1EB82CEFADDC}" type="presParOf" srcId="{BAD0956E-0EB9-9240-9575-3E221900C562}" destId="{D218C2CC-2222-7D4E-8D48-F47D8ADA4BF3}" srcOrd="9" destOrd="0" presId="urn:microsoft.com/office/officeart/2005/8/layout/vList2"/>
    <dgm:cxn modelId="{B281940C-E3B9-C74D-B33D-84BCA8A17059}" type="presParOf" srcId="{BAD0956E-0EB9-9240-9575-3E221900C562}" destId="{1EA8AE51-D221-8F47-A5D3-B54A6992F37F}" srcOrd="10" destOrd="0" presId="urn:microsoft.com/office/officeart/2005/8/layout/vList2"/>
    <dgm:cxn modelId="{2171EC5E-5C0D-5945-8CF5-FDE9736267ED}" type="presParOf" srcId="{BAD0956E-0EB9-9240-9575-3E221900C562}" destId="{F8E5EE77-3698-2C49-910B-A1EF05168F02}" srcOrd="11" destOrd="0" presId="urn:microsoft.com/office/officeart/2005/8/layout/vList2"/>
    <dgm:cxn modelId="{02BFC258-CB0D-9147-8E9E-FA94FF143A98}" type="presParOf" srcId="{BAD0956E-0EB9-9240-9575-3E221900C562}" destId="{276F122C-8148-A641-A044-63319D985E6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B16201-ACB2-6541-A9D1-E76E281F82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8AA09FF-3A06-A24F-BEA4-B7E7420ED23F}">
      <dgm:prSet/>
      <dgm:spPr/>
      <dgm:t>
        <a:bodyPr/>
        <a:lstStyle/>
        <a:p>
          <a:r>
            <a:rPr lang="en-US"/>
            <a:t>Should be a current supported version</a:t>
          </a:r>
          <a:endParaRPr lang="en-GB"/>
        </a:p>
      </dgm:t>
    </dgm:pt>
    <dgm:pt modelId="{500F00A5-14F7-7043-A22E-0F1F4EA0998F}" type="parTrans" cxnId="{461B4BC0-15FF-9F4B-9516-3D62FAEDAB3E}">
      <dgm:prSet/>
      <dgm:spPr/>
      <dgm:t>
        <a:bodyPr/>
        <a:lstStyle/>
        <a:p>
          <a:endParaRPr lang="en-US"/>
        </a:p>
      </dgm:t>
    </dgm:pt>
    <dgm:pt modelId="{12B7894C-8125-2841-B53C-586E54771DC7}" type="sibTrans" cxnId="{461B4BC0-15FF-9F4B-9516-3D62FAEDAB3E}">
      <dgm:prSet/>
      <dgm:spPr/>
      <dgm:t>
        <a:bodyPr/>
        <a:lstStyle/>
        <a:p>
          <a:endParaRPr lang="en-US"/>
        </a:p>
      </dgm:t>
    </dgm:pt>
    <dgm:pt modelId="{5BA2F246-FB18-D24E-AD81-84622301E374}">
      <dgm:prSet/>
      <dgm:spPr/>
      <dgm:t>
        <a:bodyPr/>
        <a:lstStyle/>
        <a:p>
          <a:r>
            <a:rPr lang="en-US"/>
            <a:t>Should have good support within your organization</a:t>
          </a:r>
          <a:endParaRPr lang="en-GB"/>
        </a:p>
      </dgm:t>
    </dgm:pt>
    <dgm:pt modelId="{EB0E306F-A0E7-9142-87BE-74F0519F9961}" type="parTrans" cxnId="{A7476C06-1B45-5B4C-8F73-DF13A3F08FA6}">
      <dgm:prSet/>
      <dgm:spPr/>
      <dgm:t>
        <a:bodyPr/>
        <a:lstStyle/>
        <a:p>
          <a:endParaRPr lang="en-US"/>
        </a:p>
      </dgm:t>
    </dgm:pt>
    <dgm:pt modelId="{4E526654-7553-D346-AADB-9138C2F4ED7D}" type="sibTrans" cxnId="{A7476C06-1B45-5B4C-8F73-DF13A3F08FA6}">
      <dgm:prSet/>
      <dgm:spPr/>
      <dgm:t>
        <a:bodyPr/>
        <a:lstStyle/>
        <a:p>
          <a:endParaRPr lang="en-US"/>
        </a:p>
      </dgm:t>
    </dgm:pt>
    <dgm:pt modelId="{69CBF966-8A40-D54E-917D-CDC2F36A403B}">
      <dgm:prSet/>
      <dgm:spPr/>
      <dgm:t>
        <a:bodyPr/>
        <a:lstStyle/>
        <a:p>
          <a:r>
            <a:rPr lang="en-US"/>
            <a:t>If dedicated host, should be dedicated. </a:t>
          </a:r>
          <a:endParaRPr lang="en-GB"/>
        </a:p>
      </dgm:t>
    </dgm:pt>
    <dgm:pt modelId="{E1BAD84A-E41A-F24E-A79D-034D579398B7}" type="parTrans" cxnId="{99FE861A-96ED-FA49-8EC8-FD72E0B9C099}">
      <dgm:prSet/>
      <dgm:spPr/>
      <dgm:t>
        <a:bodyPr/>
        <a:lstStyle/>
        <a:p>
          <a:endParaRPr lang="en-US"/>
        </a:p>
      </dgm:t>
    </dgm:pt>
    <dgm:pt modelId="{1911664B-1B83-8D48-A262-D83165DA1169}" type="sibTrans" cxnId="{99FE861A-96ED-FA49-8EC8-FD72E0B9C099}">
      <dgm:prSet/>
      <dgm:spPr/>
      <dgm:t>
        <a:bodyPr/>
        <a:lstStyle/>
        <a:p>
          <a:endParaRPr lang="en-US"/>
        </a:p>
      </dgm:t>
    </dgm:pt>
    <dgm:pt modelId="{5B77D7A3-20C1-D64D-AEEF-47214CAD667B}">
      <dgm:prSet/>
      <dgm:spPr/>
      <dgm:t>
        <a:bodyPr/>
        <a:lstStyle/>
        <a:p>
          <a:r>
            <a:rPr lang="en-US"/>
            <a:t>Don’t mix apps (ie; Domain Controller and SQL Server)</a:t>
          </a:r>
          <a:endParaRPr lang="en-GB"/>
        </a:p>
      </dgm:t>
    </dgm:pt>
    <dgm:pt modelId="{3A581563-581C-6240-9CD6-F1886C9A4D40}" type="parTrans" cxnId="{5922DBAA-039C-A646-8C1D-ABD6C97D0BFC}">
      <dgm:prSet/>
      <dgm:spPr/>
      <dgm:t>
        <a:bodyPr/>
        <a:lstStyle/>
        <a:p>
          <a:endParaRPr lang="en-US"/>
        </a:p>
      </dgm:t>
    </dgm:pt>
    <dgm:pt modelId="{A740570B-49B5-8647-B490-43B2961B4546}" type="sibTrans" cxnId="{5922DBAA-039C-A646-8C1D-ABD6C97D0BFC}">
      <dgm:prSet/>
      <dgm:spPr/>
      <dgm:t>
        <a:bodyPr/>
        <a:lstStyle/>
        <a:p>
          <a:endParaRPr lang="en-US"/>
        </a:p>
      </dgm:t>
    </dgm:pt>
    <dgm:pt modelId="{C06ADF15-C0F7-BB49-A675-2A44EE75E8B5}">
      <dgm:prSet/>
      <dgm:spPr/>
      <dgm:t>
        <a:bodyPr/>
        <a:lstStyle/>
        <a:p>
          <a:r>
            <a:rPr lang="en-US"/>
            <a:t>If VM host, is there enough resource to share?</a:t>
          </a:r>
          <a:endParaRPr lang="en-GB"/>
        </a:p>
      </dgm:t>
    </dgm:pt>
    <dgm:pt modelId="{16434D13-E0C8-8544-B59F-D01E023D9439}" type="parTrans" cxnId="{C4DE8A81-55E8-CA45-86E6-C758F5485D97}">
      <dgm:prSet/>
      <dgm:spPr/>
      <dgm:t>
        <a:bodyPr/>
        <a:lstStyle/>
        <a:p>
          <a:endParaRPr lang="en-US"/>
        </a:p>
      </dgm:t>
    </dgm:pt>
    <dgm:pt modelId="{367EFBB4-7299-6543-8CFD-B7CED72BD9CE}" type="sibTrans" cxnId="{C4DE8A81-55E8-CA45-86E6-C758F5485D97}">
      <dgm:prSet/>
      <dgm:spPr/>
      <dgm:t>
        <a:bodyPr/>
        <a:lstStyle/>
        <a:p>
          <a:endParaRPr lang="en-US"/>
        </a:p>
      </dgm:t>
    </dgm:pt>
    <dgm:pt modelId="{2313F315-D9D5-9C4E-B45C-710AFF6DA62F}" type="pres">
      <dgm:prSet presAssocID="{F3B16201-ACB2-6541-A9D1-E76E281F82F2}" presName="linear" presStyleCnt="0">
        <dgm:presLayoutVars>
          <dgm:animLvl val="lvl"/>
          <dgm:resizeHandles val="exact"/>
        </dgm:presLayoutVars>
      </dgm:prSet>
      <dgm:spPr/>
    </dgm:pt>
    <dgm:pt modelId="{5CD464AC-603D-8143-BFF9-6606C4C12A44}" type="pres">
      <dgm:prSet presAssocID="{F8AA09FF-3A06-A24F-BEA4-B7E7420ED23F}" presName="parentText" presStyleLbl="node1" presStyleIdx="0" presStyleCnt="4">
        <dgm:presLayoutVars>
          <dgm:chMax val="0"/>
          <dgm:bulletEnabled val="1"/>
        </dgm:presLayoutVars>
      </dgm:prSet>
      <dgm:spPr/>
    </dgm:pt>
    <dgm:pt modelId="{8B7849F8-248C-6441-ABAB-A3329F3AD0E3}" type="pres">
      <dgm:prSet presAssocID="{12B7894C-8125-2841-B53C-586E54771DC7}" presName="spacer" presStyleCnt="0"/>
      <dgm:spPr/>
    </dgm:pt>
    <dgm:pt modelId="{FBE5CD98-F6AB-A14D-984C-053CF669B8F4}" type="pres">
      <dgm:prSet presAssocID="{5BA2F246-FB18-D24E-AD81-84622301E374}" presName="parentText" presStyleLbl="node1" presStyleIdx="1" presStyleCnt="4">
        <dgm:presLayoutVars>
          <dgm:chMax val="0"/>
          <dgm:bulletEnabled val="1"/>
        </dgm:presLayoutVars>
      </dgm:prSet>
      <dgm:spPr/>
    </dgm:pt>
    <dgm:pt modelId="{7ACBE8BC-26A9-6A45-BEDC-1294EF747392}" type="pres">
      <dgm:prSet presAssocID="{4E526654-7553-D346-AADB-9138C2F4ED7D}" presName="spacer" presStyleCnt="0"/>
      <dgm:spPr/>
    </dgm:pt>
    <dgm:pt modelId="{5A9579A6-521F-EA44-BFC1-13BA56DEB297}" type="pres">
      <dgm:prSet presAssocID="{69CBF966-8A40-D54E-917D-CDC2F36A403B}" presName="parentText" presStyleLbl="node1" presStyleIdx="2" presStyleCnt="4">
        <dgm:presLayoutVars>
          <dgm:chMax val="0"/>
          <dgm:bulletEnabled val="1"/>
        </dgm:presLayoutVars>
      </dgm:prSet>
      <dgm:spPr/>
    </dgm:pt>
    <dgm:pt modelId="{6662508C-050F-AC4C-8DB0-FEC58863FFBE}" type="pres">
      <dgm:prSet presAssocID="{69CBF966-8A40-D54E-917D-CDC2F36A403B}" presName="childText" presStyleLbl="revTx" presStyleIdx="0" presStyleCnt="1">
        <dgm:presLayoutVars>
          <dgm:bulletEnabled val="1"/>
        </dgm:presLayoutVars>
      </dgm:prSet>
      <dgm:spPr/>
    </dgm:pt>
    <dgm:pt modelId="{6950BF32-41F7-1E49-8FDA-7F624ABFB20F}" type="pres">
      <dgm:prSet presAssocID="{C06ADF15-C0F7-BB49-A675-2A44EE75E8B5}" presName="parentText" presStyleLbl="node1" presStyleIdx="3" presStyleCnt="4">
        <dgm:presLayoutVars>
          <dgm:chMax val="0"/>
          <dgm:bulletEnabled val="1"/>
        </dgm:presLayoutVars>
      </dgm:prSet>
      <dgm:spPr/>
    </dgm:pt>
  </dgm:ptLst>
  <dgm:cxnLst>
    <dgm:cxn modelId="{A7476C06-1B45-5B4C-8F73-DF13A3F08FA6}" srcId="{F3B16201-ACB2-6541-A9D1-E76E281F82F2}" destId="{5BA2F246-FB18-D24E-AD81-84622301E374}" srcOrd="1" destOrd="0" parTransId="{EB0E306F-A0E7-9142-87BE-74F0519F9961}" sibTransId="{4E526654-7553-D346-AADB-9138C2F4ED7D}"/>
    <dgm:cxn modelId="{99FE861A-96ED-FA49-8EC8-FD72E0B9C099}" srcId="{F3B16201-ACB2-6541-A9D1-E76E281F82F2}" destId="{69CBF966-8A40-D54E-917D-CDC2F36A403B}" srcOrd="2" destOrd="0" parTransId="{E1BAD84A-E41A-F24E-A79D-034D579398B7}" sibTransId="{1911664B-1B83-8D48-A262-D83165DA1169}"/>
    <dgm:cxn modelId="{CA92ED45-0234-8241-975B-411231E45C67}" type="presOf" srcId="{F8AA09FF-3A06-A24F-BEA4-B7E7420ED23F}" destId="{5CD464AC-603D-8143-BFF9-6606C4C12A44}" srcOrd="0" destOrd="0" presId="urn:microsoft.com/office/officeart/2005/8/layout/vList2"/>
    <dgm:cxn modelId="{CEFCB160-1984-F842-80FD-7D86F68476D1}" type="presOf" srcId="{5BA2F246-FB18-D24E-AD81-84622301E374}" destId="{FBE5CD98-F6AB-A14D-984C-053CF669B8F4}" srcOrd="0" destOrd="0" presId="urn:microsoft.com/office/officeart/2005/8/layout/vList2"/>
    <dgm:cxn modelId="{C4DE8A81-55E8-CA45-86E6-C758F5485D97}" srcId="{F3B16201-ACB2-6541-A9D1-E76E281F82F2}" destId="{C06ADF15-C0F7-BB49-A675-2A44EE75E8B5}" srcOrd="3" destOrd="0" parTransId="{16434D13-E0C8-8544-B59F-D01E023D9439}" sibTransId="{367EFBB4-7299-6543-8CFD-B7CED72BD9CE}"/>
    <dgm:cxn modelId="{5922DBAA-039C-A646-8C1D-ABD6C97D0BFC}" srcId="{69CBF966-8A40-D54E-917D-CDC2F36A403B}" destId="{5B77D7A3-20C1-D64D-AEEF-47214CAD667B}" srcOrd="0" destOrd="0" parTransId="{3A581563-581C-6240-9CD6-F1886C9A4D40}" sibTransId="{A740570B-49B5-8647-B490-43B2961B4546}"/>
    <dgm:cxn modelId="{A1E509AD-C15A-AE4E-9E0C-AEBF3FE6FA8A}" type="presOf" srcId="{5B77D7A3-20C1-D64D-AEEF-47214CAD667B}" destId="{6662508C-050F-AC4C-8DB0-FEC58863FFBE}" srcOrd="0" destOrd="0" presId="urn:microsoft.com/office/officeart/2005/8/layout/vList2"/>
    <dgm:cxn modelId="{18B112AE-1DB2-1442-8FC3-5B43CAA35C81}" type="presOf" srcId="{69CBF966-8A40-D54E-917D-CDC2F36A403B}" destId="{5A9579A6-521F-EA44-BFC1-13BA56DEB297}" srcOrd="0" destOrd="0" presId="urn:microsoft.com/office/officeart/2005/8/layout/vList2"/>
    <dgm:cxn modelId="{16D2BBB9-2633-0D43-9F34-14CC7DAEDEF1}" type="presOf" srcId="{C06ADF15-C0F7-BB49-A675-2A44EE75E8B5}" destId="{6950BF32-41F7-1E49-8FDA-7F624ABFB20F}" srcOrd="0" destOrd="0" presId="urn:microsoft.com/office/officeart/2005/8/layout/vList2"/>
    <dgm:cxn modelId="{E9176EBD-7DF3-A948-A991-4925276F2343}" type="presOf" srcId="{F3B16201-ACB2-6541-A9D1-E76E281F82F2}" destId="{2313F315-D9D5-9C4E-B45C-710AFF6DA62F}" srcOrd="0" destOrd="0" presId="urn:microsoft.com/office/officeart/2005/8/layout/vList2"/>
    <dgm:cxn modelId="{461B4BC0-15FF-9F4B-9516-3D62FAEDAB3E}" srcId="{F3B16201-ACB2-6541-A9D1-E76E281F82F2}" destId="{F8AA09FF-3A06-A24F-BEA4-B7E7420ED23F}" srcOrd="0" destOrd="0" parTransId="{500F00A5-14F7-7043-A22E-0F1F4EA0998F}" sibTransId="{12B7894C-8125-2841-B53C-586E54771DC7}"/>
    <dgm:cxn modelId="{8953A522-42EE-8A47-94F0-E9041EB74DEF}" type="presParOf" srcId="{2313F315-D9D5-9C4E-B45C-710AFF6DA62F}" destId="{5CD464AC-603D-8143-BFF9-6606C4C12A44}" srcOrd="0" destOrd="0" presId="urn:microsoft.com/office/officeart/2005/8/layout/vList2"/>
    <dgm:cxn modelId="{31F2E2C6-9CF6-8242-AF65-522E2908AB6F}" type="presParOf" srcId="{2313F315-D9D5-9C4E-B45C-710AFF6DA62F}" destId="{8B7849F8-248C-6441-ABAB-A3329F3AD0E3}" srcOrd="1" destOrd="0" presId="urn:microsoft.com/office/officeart/2005/8/layout/vList2"/>
    <dgm:cxn modelId="{EB038C98-6C6E-3447-AD42-9F26C26F3F72}" type="presParOf" srcId="{2313F315-D9D5-9C4E-B45C-710AFF6DA62F}" destId="{FBE5CD98-F6AB-A14D-984C-053CF669B8F4}" srcOrd="2" destOrd="0" presId="urn:microsoft.com/office/officeart/2005/8/layout/vList2"/>
    <dgm:cxn modelId="{D1F2BED3-BC49-1E40-87EF-8467548A1F77}" type="presParOf" srcId="{2313F315-D9D5-9C4E-B45C-710AFF6DA62F}" destId="{7ACBE8BC-26A9-6A45-BEDC-1294EF747392}" srcOrd="3" destOrd="0" presId="urn:microsoft.com/office/officeart/2005/8/layout/vList2"/>
    <dgm:cxn modelId="{31915CC7-602B-014C-B69F-9A45D96462C4}" type="presParOf" srcId="{2313F315-D9D5-9C4E-B45C-710AFF6DA62F}" destId="{5A9579A6-521F-EA44-BFC1-13BA56DEB297}" srcOrd="4" destOrd="0" presId="urn:microsoft.com/office/officeart/2005/8/layout/vList2"/>
    <dgm:cxn modelId="{99261FDA-D397-7542-83F6-AA6F0E75D883}" type="presParOf" srcId="{2313F315-D9D5-9C4E-B45C-710AFF6DA62F}" destId="{6662508C-050F-AC4C-8DB0-FEC58863FFBE}" srcOrd="5" destOrd="0" presId="urn:microsoft.com/office/officeart/2005/8/layout/vList2"/>
    <dgm:cxn modelId="{1244B14E-6DAF-2948-A54D-52630AA40580}" type="presParOf" srcId="{2313F315-D9D5-9C4E-B45C-710AFF6DA62F}" destId="{6950BF32-41F7-1E49-8FDA-7F624ABFB20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4F4FF-4E8E-F14E-9EE2-630679AA22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4F275E9-E691-BE4A-97B2-04DC17FCC504}">
      <dgm:prSet/>
      <dgm:spPr/>
      <dgm:t>
        <a:bodyPr/>
        <a:lstStyle/>
        <a:p>
          <a:r>
            <a:rPr lang="en-US" dirty="0"/>
            <a:t>Firewall should be enforcing</a:t>
          </a:r>
          <a:endParaRPr lang="en-GB" dirty="0"/>
        </a:p>
      </dgm:t>
    </dgm:pt>
    <dgm:pt modelId="{B70996C1-16C0-1F4D-9CD4-425DF74E4B67}" type="parTrans" cxnId="{54E30845-B116-FD4E-A285-199193BB1E65}">
      <dgm:prSet/>
      <dgm:spPr/>
      <dgm:t>
        <a:bodyPr/>
        <a:lstStyle/>
        <a:p>
          <a:endParaRPr lang="en-US"/>
        </a:p>
      </dgm:t>
    </dgm:pt>
    <dgm:pt modelId="{A9D37712-ED1F-5946-B41A-5C64AAC10CA8}" type="sibTrans" cxnId="{54E30845-B116-FD4E-A285-199193BB1E65}">
      <dgm:prSet/>
      <dgm:spPr/>
      <dgm:t>
        <a:bodyPr/>
        <a:lstStyle/>
        <a:p>
          <a:endParaRPr lang="en-US"/>
        </a:p>
      </dgm:t>
    </dgm:pt>
    <dgm:pt modelId="{166BD5A2-29C0-8F43-87A2-D4C302ABAB47}">
      <dgm:prSet/>
      <dgm:spPr/>
      <dgm:t>
        <a:bodyPr/>
        <a:lstStyle/>
        <a:p>
          <a:r>
            <a:rPr lang="en-US"/>
            <a:t>Only allow what’s needed</a:t>
          </a:r>
          <a:endParaRPr lang="en-GB"/>
        </a:p>
      </dgm:t>
    </dgm:pt>
    <dgm:pt modelId="{BF60AE30-E641-5143-9426-9102BE2EC9BF}" type="parTrans" cxnId="{C6AD8049-72EC-BD43-9EC7-F2EFE66F5C23}">
      <dgm:prSet/>
      <dgm:spPr/>
      <dgm:t>
        <a:bodyPr/>
        <a:lstStyle/>
        <a:p>
          <a:endParaRPr lang="en-US"/>
        </a:p>
      </dgm:t>
    </dgm:pt>
    <dgm:pt modelId="{C4D8B402-95D1-B548-BEAD-C4FE0EE4C946}" type="sibTrans" cxnId="{C6AD8049-72EC-BD43-9EC7-F2EFE66F5C23}">
      <dgm:prSet/>
      <dgm:spPr/>
      <dgm:t>
        <a:bodyPr/>
        <a:lstStyle/>
        <a:p>
          <a:endParaRPr lang="en-US"/>
        </a:p>
      </dgm:t>
    </dgm:pt>
    <dgm:pt modelId="{673F3F22-E785-2847-B533-FCAD52349F06}">
      <dgm:prSet/>
      <dgm:spPr/>
      <dgm:t>
        <a:bodyPr/>
        <a:lstStyle/>
        <a:p>
          <a:r>
            <a:rPr lang="en-US" dirty="0"/>
            <a:t>Limit admin access</a:t>
          </a:r>
          <a:endParaRPr lang="en-GB" dirty="0"/>
        </a:p>
      </dgm:t>
    </dgm:pt>
    <dgm:pt modelId="{7A63E422-DBDA-CF43-961F-4B7D27E0EF46}" type="parTrans" cxnId="{F849C9A8-CA6C-2A46-B0F9-4845CF0893A1}">
      <dgm:prSet/>
      <dgm:spPr/>
      <dgm:t>
        <a:bodyPr/>
        <a:lstStyle/>
        <a:p>
          <a:endParaRPr lang="en-US"/>
        </a:p>
      </dgm:t>
    </dgm:pt>
    <dgm:pt modelId="{8C3C8224-2C48-7441-824A-CF5E6B04CE03}" type="sibTrans" cxnId="{F849C9A8-CA6C-2A46-B0F9-4845CF0893A1}">
      <dgm:prSet/>
      <dgm:spPr/>
      <dgm:t>
        <a:bodyPr/>
        <a:lstStyle/>
        <a:p>
          <a:endParaRPr lang="en-US"/>
        </a:p>
      </dgm:t>
    </dgm:pt>
    <dgm:pt modelId="{5989D507-1AD6-5449-AAB9-D6B08A1AA0EE}">
      <dgm:prSet/>
      <dgm:spPr/>
      <dgm:t>
        <a:bodyPr/>
        <a:lstStyle/>
        <a:p>
          <a:r>
            <a:rPr lang="en-US"/>
            <a:t>Minimal number</a:t>
          </a:r>
          <a:endParaRPr lang="en-GB"/>
        </a:p>
      </dgm:t>
    </dgm:pt>
    <dgm:pt modelId="{9E8C4FEF-E45F-C641-BAB5-1F156ECFAFF0}" type="parTrans" cxnId="{45E912D8-6833-BB41-AE2B-38CA91A19A48}">
      <dgm:prSet/>
      <dgm:spPr/>
      <dgm:t>
        <a:bodyPr/>
        <a:lstStyle/>
        <a:p>
          <a:endParaRPr lang="en-US"/>
        </a:p>
      </dgm:t>
    </dgm:pt>
    <dgm:pt modelId="{FA323AC8-32E3-E44B-BD7D-A938021926E5}" type="sibTrans" cxnId="{45E912D8-6833-BB41-AE2B-38CA91A19A48}">
      <dgm:prSet/>
      <dgm:spPr/>
      <dgm:t>
        <a:bodyPr/>
        <a:lstStyle/>
        <a:p>
          <a:endParaRPr lang="en-US"/>
        </a:p>
      </dgm:t>
    </dgm:pt>
    <dgm:pt modelId="{97906072-D7F8-024C-A6E6-2A93A720DEBA}">
      <dgm:prSet/>
      <dgm:spPr/>
      <dgm:t>
        <a:bodyPr/>
        <a:lstStyle/>
        <a:p>
          <a:r>
            <a:rPr lang="en-US"/>
            <a:t>MFA</a:t>
          </a:r>
          <a:endParaRPr lang="en-GB"/>
        </a:p>
      </dgm:t>
    </dgm:pt>
    <dgm:pt modelId="{8BECADE8-D0D6-D24D-BB35-6DA5434ADF8F}" type="parTrans" cxnId="{16530D94-1420-1A49-BC5D-D358ACA8BF0F}">
      <dgm:prSet/>
      <dgm:spPr/>
      <dgm:t>
        <a:bodyPr/>
        <a:lstStyle/>
        <a:p>
          <a:endParaRPr lang="en-US"/>
        </a:p>
      </dgm:t>
    </dgm:pt>
    <dgm:pt modelId="{40015227-C96C-B240-A017-EC4A8E37257B}" type="sibTrans" cxnId="{16530D94-1420-1A49-BC5D-D358ACA8BF0F}">
      <dgm:prSet/>
      <dgm:spPr/>
      <dgm:t>
        <a:bodyPr/>
        <a:lstStyle/>
        <a:p>
          <a:endParaRPr lang="en-US"/>
        </a:p>
      </dgm:t>
    </dgm:pt>
    <dgm:pt modelId="{2EB85A34-97C5-A843-B388-56F2F90766B1}">
      <dgm:prSet/>
      <dgm:spPr/>
      <dgm:t>
        <a:bodyPr/>
        <a:lstStyle/>
        <a:p>
          <a:r>
            <a:rPr lang="en-US"/>
            <a:t>Just in Time (JIT) </a:t>
          </a:r>
          <a:endParaRPr lang="en-GB"/>
        </a:p>
      </dgm:t>
    </dgm:pt>
    <dgm:pt modelId="{3B2F51C7-9096-594B-BEAE-6740B797B97B}" type="parTrans" cxnId="{6DAD8E7C-ACAD-864C-A586-37725F7C0D46}">
      <dgm:prSet/>
      <dgm:spPr/>
      <dgm:t>
        <a:bodyPr/>
        <a:lstStyle/>
        <a:p>
          <a:endParaRPr lang="en-US"/>
        </a:p>
      </dgm:t>
    </dgm:pt>
    <dgm:pt modelId="{961F3553-5AA9-E743-A007-32562A342CA5}" type="sibTrans" cxnId="{6DAD8E7C-ACAD-864C-A586-37725F7C0D46}">
      <dgm:prSet/>
      <dgm:spPr/>
      <dgm:t>
        <a:bodyPr/>
        <a:lstStyle/>
        <a:p>
          <a:endParaRPr lang="en-US"/>
        </a:p>
      </dgm:t>
    </dgm:pt>
    <dgm:pt modelId="{71DB5139-0B6B-FA48-8586-968620E125A4}">
      <dgm:prSet/>
      <dgm:spPr/>
      <dgm:t>
        <a:bodyPr/>
        <a:lstStyle/>
        <a:p>
          <a:r>
            <a:rPr lang="en-US"/>
            <a:t>Monitoring Software</a:t>
          </a:r>
          <a:endParaRPr lang="en-GB"/>
        </a:p>
      </dgm:t>
    </dgm:pt>
    <dgm:pt modelId="{59E196AD-8E84-DF46-8CBB-E1F50A578D50}" type="parTrans" cxnId="{28C7B15E-B012-994F-B221-BF2697CF582C}">
      <dgm:prSet/>
      <dgm:spPr/>
      <dgm:t>
        <a:bodyPr/>
        <a:lstStyle/>
        <a:p>
          <a:endParaRPr lang="en-US"/>
        </a:p>
      </dgm:t>
    </dgm:pt>
    <dgm:pt modelId="{1234F5F0-3D79-0E45-A211-D1330300C271}" type="sibTrans" cxnId="{28C7B15E-B012-994F-B221-BF2697CF582C}">
      <dgm:prSet/>
      <dgm:spPr/>
      <dgm:t>
        <a:bodyPr/>
        <a:lstStyle/>
        <a:p>
          <a:endParaRPr lang="en-US"/>
        </a:p>
      </dgm:t>
    </dgm:pt>
    <dgm:pt modelId="{AFC94E51-F2C5-4742-835D-1250C7995108}">
      <dgm:prSet/>
      <dgm:spPr/>
      <dgm:t>
        <a:bodyPr/>
        <a:lstStyle/>
        <a:p>
          <a:r>
            <a:rPr lang="en-US" dirty="0"/>
            <a:t>Services tuned to what’s needed</a:t>
          </a:r>
          <a:endParaRPr lang="en-GB" dirty="0"/>
        </a:p>
      </dgm:t>
    </dgm:pt>
    <dgm:pt modelId="{BD0ECC1F-991F-EA4D-91CB-38FBFD6D17E9}" type="parTrans" cxnId="{0AD3CF7C-23A4-A24C-97A8-B9E5C6A14780}">
      <dgm:prSet/>
      <dgm:spPr/>
      <dgm:t>
        <a:bodyPr/>
        <a:lstStyle/>
        <a:p>
          <a:endParaRPr lang="en-US"/>
        </a:p>
      </dgm:t>
    </dgm:pt>
    <dgm:pt modelId="{01F0DDA9-2D39-254B-9744-AC4D3B79EF6C}" type="sibTrans" cxnId="{0AD3CF7C-23A4-A24C-97A8-B9E5C6A14780}">
      <dgm:prSet/>
      <dgm:spPr/>
      <dgm:t>
        <a:bodyPr/>
        <a:lstStyle/>
        <a:p>
          <a:endParaRPr lang="en-US"/>
        </a:p>
      </dgm:t>
    </dgm:pt>
    <dgm:pt modelId="{CB8A4173-4364-424B-A726-BC0DF3C66711}" type="pres">
      <dgm:prSet presAssocID="{F754F4FF-4E8E-F14E-9EE2-630679AA2247}" presName="Name0" presStyleCnt="0">
        <dgm:presLayoutVars>
          <dgm:dir/>
          <dgm:animLvl val="lvl"/>
          <dgm:resizeHandles val="exact"/>
        </dgm:presLayoutVars>
      </dgm:prSet>
      <dgm:spPr/>
    </dgm:pt>
    <dgm:pt modelId="{55E9CB02-52A8-514F-9D7D-D3CC18089BB2}" type="pres">
      <dgm:prSet presAssocID="{C4F275E9-E691-BE4A-97B2-04DC17FCC504}" presName="linNode" presStyleCnt="0"/>
      <dgm:spPr/>
    </dgm:pt>
    <dgm:pt modelId="{DB8DE9D9-8978-B446-8F9F-9300CC2F1542}" type="pres">
      <dgm:prSet presAssocID="{C4F275E9-E691-BE4A-97B2-04DC17FCC504}" presName="parentText" presStyleLbl="node1" presStyleIdx="0" presStyleCnt="4" custScaleX="144616">
        <dgm:presLayoutVars>
          <dgm:chMax val="1"/>
          <dgm:bulletEnabled val="1"/>
        </dgm:presLayoutVars>
      </dgm:prSet>
      <dgm:spPr/>
    </dgm:pt>
    <dgm:pt modelId="{B3084E76-5CCC-3241-A7C3-867B013B09D0}" type="pres">
      <dgm:prSet presAssocID="{C4F275E9-E691-BE4A-97B2-04DC17FCC504}" presName="descendantText" presStyleLbl="alignAccFollowNode1" presStyleIdx="0" presStyleCnt="2">
        <dgm:presLayoutVars>
          <dgm:bulletEnabled val="1"/>
        </dgm:presLayoutVars>
      </dgm:prSet>
      <dgm:spPr/>
    </dgm:pt>
    <dgm:pt modelId="{33DF4FD1-88D5-044A-BFAE-3C5DFE2AB23D}" type="pres">
      <dgm:prSet presAssocID="{A9D37712-ED1F-5946-B41A-5C64AAC10CA8}" presName="sp" presStyleCnt="0"/>
      <dgm:spPr/>
    </dgm:pt>
    <dgm:pt modelId="{DFF757DA-C0FE-224C-A584-ED1DD52274D8}" type="pres">
      <dgm:prSet presAssocID="{673F3F22-E785-2847-B533-FCAD52349F06}" presName="linNode" presStyleCnt="0"/>
      <dgm:spPr/>
    </dgm:pt>
    <dgm:pt modelId="{782482B3-9893-8447-B230-6414BF350981}" type="pres">
      <dgm:prSet presAssocID="{673F3F22-E785-2847-B533-FCAD52349F06}" presName="parentText" presStyleLbl="node1" presStyleIdx="1" presStyleCnt="4" custScaleX="144616">
        <dgm:presLayoutVars>
          <dgm:chMax val="1"/>
          <dgm:bulletEnabled val="1"/>
        </dgm:presLayoutVars>
      </dgm:prSet>
      <dgm:spPr/>
    </dgm:pt>
    <dgm:pt modelId="{F6EC89CF-22B6-7C41-846D-3CF5768C41A1}" type="pres">
      <dgm:prSet presAssocID="{673F3F22-E785-2847-B533-FCAD52349F06}" presName="descendantText" presStyleLbl="alignAccFollowNode1" presStyleIdx="1" presStyleCnt="2">
        <dgm:presLayoutVars>
          <dgm:bulletEnabled val="1"/>
        </dgm:presLayoutVars>
      </dgm:prSet>
      <dgm:spPr/>
    </dgm:pt>
    <dgm:pt modelId="{19259014-C3B2-C544-B38D-2C714181160F}" type="pres">
      <dgm:prSet presAssocID="{8C3C8224-2C48-7441-824A-CF5E6B04CE03}" presName="sp" presStyleCnt="0"/>
      <dgm:spPr/>
    </dgm:pt>
    <dgm:pt modelId="{26D5D449-4EFD-CF44-B51B-31D947FC1F46}" type="pres">
      <dgm:prSet presAssocID="{71DB5139-0B6B-FA48-8586-968620E125A4}" presName="linNode" presStyleCnt="0"/>
      <dgm:spPr/>
    </dgm:pt>
    <dgm:pt modelId="{639F05E8-6F9A-774B-ACED-2BBFAF70583F}" type="pres">
      <dgm:prSet presAssocID="{71DB5139-0B6B-FA48-8586-968620E125A4}" presName="parentText" presStyleLbl="node1" presStyleIdx="2" presStyleCnt="4" custScaleX="124562">
        <dgm:presLayoutVars>
          <dgm:chMax val="1"/>
          <dgm:bulletEnabled val="1"/>
        </dgm:presLayoutVars>
      </dgm:prSet>
      <dgm:spPr/>
    </dgm:pt>
    <dgm:pt modelId="{B3448903-8D84-0F42-BDBF-B9D3075ABC25}" type="pres">
      <dgm:prSet presAssocID="{1234F5F0-3D79-0E45-A211-D1330300C271}" presName="sp" presStyleCnt="0"/>
      <dgm:spPr/>
    </dgm:pt>
    <dgm:pt modelId="{42931A2C-CFB1-824F-A0E5-310B14B0B2D1}" type="pres">
      <dgm:prSet presAssocID="{AFC94E51-F2C5-4742-835D-1250C7995108}" presName="linNode" presStyleCnt="0"/>
      <dgm:spPr/>
    </dgm:pt>
    <dgm:pt modelId="{148C040B-3B21-2A48-A69F-9EDC290899BC}" type="pres">
      <dgm:prSet presAssocID="{AFC94E51-F2C5-4742-835D-1250C7995108}" presName="parentText" presStyleLbl="node1" presStyleIdx="3" presStyleCnt="4" custScaleX="124562">
        <dgm:presLayoutVars>
          <dgm:chMax val="1"/>
          <dgm:bulletEnabled val="1"/>
        </dgm:presLayoutVars>
      </dgm:prSet>
      <dgm:spPr/>
    </dgm:pt>
  </dgm:ptLst>
  <dgm:cxnLst>
    <dgm:cxn modelId="{0597571F-8455-4744-9FAE-7D16997C130B}" type="presOf" srcId="{F754F4FF-4E8E-F14E-9EE2-630679AA2247}" destId="{CB8A4173-4364-424B-A726-BC0DF3C66711}" srcOrd="0" destOrd="0" presId="urn:microsoft.com/office/officeart/2005/8/layout/vList5"/>
    <dgm:cxn modelId="{83863D2A-A8F8-4143-BA57-B7E3BCDD1569}" type="presOf" srcId="{5989D507-1AD6-5449-AAB9-D6B08A1AA0EE}" destId="{F6EC89CF-22B6-7C41-846D-3CF5768C41A1}" srcOrd="0" destOrd="0" presId="urn:microsoft.com/office/officeart/2005/8/layout/vList5"/>
    <dgm:cxn modelId="{54E30845-B116-FD4E-A285-199193BB1E65}" srcId="{F754F4FF-4E8E-F14E-9EE2-630679AA2247}" destId="{C4F275E9-E691-BE4A-97B2-04DC17FCC504}" srcOrd="0" destOrd="0" parTransId="{B70996C1-16C0-1F4D-9CD4-425DF74E4B67}" sibTransId="{A9D37712-ED1F-5946-B41A-5C64AAC10CA8}"/>
    <dgm:cxn modelId="{C6AD8049-72EC-BD43-9EC7-F2EFE66F5C23}" srcId="{C4F275E9-E691-BE4A-97B2-04DC17FCC504}" destId="{166BD5A2-29C0-8F43-87A2-D4C302ABAB47}" srcOrd="0" destOrd="0" parTransId="{BF60AE30-E641-5143-9426-9102BE2EC9BF}" sibTransId="{C4D8B402-95D1-B548-BEAD-C4FE0EE4C946}"/>
    <dgm:cxn modelId="{28C7B15E-B012-994F-B221-BF2697CF582C}" srcId="{F754F4FF-4E8E-F14E-9EE2-630679AA2247}" destId="{71DB5139-0B6B-FA48-8586-968620E125A4}" srcOrd="2" destOrd="0" parTransId="{59E196AD-8E84-DF46-8CBB-E1F50A578D50}" sibTransId="{1234F5F0-3D79-0E45-A211-D1330300C271}"/>
    <dgm:cxn modelId="{A0CAF373-3351-1247-8BB0-B640E69001D3}" type="presOf" srcId="{166BD5A2-29C0-8F43-87A2-D4C302ABAB47}" destId="{B3084E76-5CCC-3241-A7C3-867B013B09D0}" srcOrd="0" destOrd="0" presId="urn:microsoft.com/office/officeart/2005/8/layout/vList5"/>
    <dgm:cxn modelId="{7A84F575-969C-7E44-AE6F-96A1CFB76CAA}" type="presOf" srcId="{AFC94E51-F2C5-4742-835D-1250C7995108}" destId="{148C040B-3B21-2A48-A69F-9EDC290899BC}" srcOrd="0" destOrd="0" presId="urn:microsoft.com/office/officeart/2005/8/layout/vList5"/>
    <dgm:cxn modelId="{6DAD8E7C-ACAD-864C-A586-37725F7C0D46}" srcId="{673F3F22-E785-2847-B533-FCAD52349F06}" destId="{2EB85A34-97C5-A843-B388-56F2F90766B1}" srcOrd="2" destOrd="0" parTransId="{3B2F51C7-9096-594B-BEAE-6740B797B97B}" sibTransId="{961F3553-5AA9-E743-A007-32562A342CA5}"/>
    <dgm:cxn modelId="{0AD3CF7C-23A4-A24C-97A8-B9E5C6A14780}" srcId="{F754F4FF-4E8E-F14E-9EE2-630679AA2247}" destId="{AFC94E51-F2C5-4742-835D-1250C7995108}" srcOrd="3" destOrd="0" parTransId="{BD0ECC1F-991F-EA4D-91CB-38FBFD6D17E9}" sibTransId="{01F0DDA9-2D39-254B-9744-AC4D3B79EF6C}"/>
    <dgm:cxn modelId="{9365EE8F-73F5-FD43-BDAB-74E94393A3DF}" type="presOf" srcId="{C4F275E9-E691-BE4A-97B2-04DC17FCC504}" destId="{DB8DE9D9-8978-B446-8F9F-9300CC2F1542}" srcOrd="0" destOrd="0" presId="urn:microsoft.com/office/officeart/2005/8/layout/vList5"/>
    <dgm:cxn modelId="{6563CF92-4636-2E4C-A0C1-05B80B05F470}" type="presOf" srcId="{673F3F22-E785-2847-B533-FCAD52349F06}" destId="{782482B3-9893-8447-B230-6414BF350981}" srcOrd="0" destOrd="0" presId="urn:microsoft.com/office/officeart/2005/8/layout/vList5"/>
    <dgm:cxn modelId="{16530D94-1420-1A49-BC5D-D358ACA8BF0F}" srcId="{673F3F22-E785-2847-B533-FCAD52349F06}" destId="{97906072-D7F8-024C-A6E6-2A93A720DEBA}" srcOrd="1" destOrd="0" parTransId="{8BECADE8-D0D6-D24D-BB35-6DA5434ADF8F}" sibTransId="{40015227-C96C-B240-A017-EC4A8E37257B}"/>
    <dgm:cxn modelId="{F849C9A8-CA6C-2A46-B0F9-4845CF0893A1}" srcId="{F754F4FF-4E8E-F14E-9EE2-630679AA2247}" destId="{673F3F22-E785-2847-B533-FCAD52349F06}" srcOrd="1" destOrd="0" parTransId="{7A63E422-DBDA-CF43-961F-4B7D27E0EF46}" sibTransId="{8C3C8224-2C48-7441-824A-CF5E6B04CE03}"/>
    <dgm:cxn modelId="{8A091CAF-E499-BA48-8AEE-6F69DB2C320E}" type="presOf" srcId="{97906072-D7F8-024C-A6E6-2A93A720DEBA}" destId="{F6EC89CF-22B6-7C41-846D-3CF5768C41A1}" srcOrd="0" destOrd="1" presId="urn:microsoft.com/office/officeart/2005/8/layout/vList5"/>
    <dgm:cxn modelId="{83EF93D0-E51C-A448-B6F0-048544D600B5}" type="presOf" srcId="{71DB5139-0B6B-FA48-8586-968620E125A4}" destId="{639F05E8-6F9A-774B-ACED-2BBFAF70583F}" srcOrd="0" destOrd="0" presId="urn:microsoft.com/office/officeart/2005/8/layout/vList5"/>
    <dgm:cxn modelId="{45E912D8-6833-BB41-AE2B-38CA91A19A48}" srcId="{673F3F22-E785-2847-B533-FCAD52349F06}" destId="{5989D507-1AD6-5449-AAB9-D6B08A1AA0EE}" srcOrd="0" destOrd="0" parTransId="{9E8C4FEF-E45F-C641-BAB5-1F156ECFAFF0}" sibTransId="{FA323AC8-32E3-E44B-BD7D-A938021926E5}"/>
    <dgm:cxn modelId="{A82BF4E1-728E-2D43-AA16-EB7C9976C7A9}" type="presOf" srcId="{2EB85A34-97C5-A843-B388-56F2F90766B1}" destId="{F6EC89CF-22B6-7C41-846D-3CF5768C41A1}" srcOrd="0" destOrd="2" presId="urn:microsoft.com/office/officeart/2005/8/layout/vList5"/>
    <dgm:cxn modelId="{B1888733-EDEA-D24D-B143-1B9477EB8CF4}" type="presParOf" srcId="{CB8A4173-4364-424B-A726-BC0DF3C66711}" destId="{55E9CB02-52A8-514F-9D7D-D3CC18089BB2}" srcOrd="0" destOrd="0" presId="urn:microsoft.com/office/officeart/2005/8/layout/vList5"/>
    <dgm:cxn modelId="{85945603-929F-3C4A-A906-3A34F2B95303}" type="presParOf" srcId="{55E9CB02-52A8-514F-9D7D-D3CC18089BB2}" destId="{DB8DE9D9-8978-B446-8F9F-9300CC2F1542}" srcOrd="0" destOrd="0" presId="urn:microsoft.com/office/officeart/2005/8/layout/vList5"/>
    <dgm:cxn modelId="{B6C61EED-541A-CA46-8CAD-82AE52518156}" type="presParOf" srcId="{55E9CB02-52A8-514F-9D7D-D3CC18089BB2}" destId="{B3084E76-5CCC-3241-A7C3-867B013B09D0}" srcOrd="1" destOrd="0" presId="urn:microsoft.com/office/officeart/2005/8/layout/vList5"/>
    <dgm:cxn modelId="{E2ED2B61-AA1D-B544-8E9B-44196346196C}" type="presParOf" srcId="{CB8A4173-4364-424B-A726-BC0DF3C66711}" destId="{33DF4FD1-88D5-044A-BFAE-3C5DFE2AB23D}" srcOrd="1" destOrd="0" presId="urn:microsoft.com/office/officeart/2005/8/layout/vList5"/>
    <dgm:cxn modelId="{852EEF06-AEB9-D14F-A5DB-E58443905730}" type="presParOf" srcId="{CB8A4173-4364-424B-A726-BC0DF3C66711}" destId="{DFF757DA-C0FE-224C-A584-ED1DD52274D8}" srcOrd="2" destOrd="0" presId="urn:microsoft.com/office/officeart/2005/8/layout/vList5"/>
    <dgm:cxn modelId="{2F190819-9F3A-3546-BA8F-F5882A194BCE}" type="presParOf" srcId="{DFF757DA-C0FE-224C-A584-ED1DD52274D8}" destId="{782482B3-9893-8447-B230-6414BF350981}" srcOrd="0" destOrd="0" presId="urn:microsoft.com/office/officeart/2005/8/layout/vList5"/>
    <dgm:cxn modelId="{6007A6F0-D06C-4D4A-9A1E-93E0E7361294}" type="presParOf" srcId="{DFF757DA-C0FE-224C-A584-ED1DD52274D8}" destId="{F6EC89CF-22B6-7C41-846D-3CF5768C41A1}" srcOrd="1" destOrd="0" presId="urn:microsoft.com/office/officeart/2005/8/layout/vList5"/>
    <dgm:cxn modelId="{CCDA8D4E-7A58-9741-948C-2C80F81B02F7}" type="presParOf" srcId="{CB8A4173-4364-424B-A726-BC0DF3C66711}" destId="{19259014-C3B2-C544-B38D-2C714181160F}" srcOrd="3" destOrd="0" presId="urn:microsoft.com/office/officeart/2005/8/layout/vList5"/>
    <dgm:cxn modelId="{2A3C28D8-9C6D-7E40-9C5B-A19E6F8E7F14}" type="presParOf" srcId="{CB8A4173-4364-424B-A726-BC0DF3C66711}" destId="{26D5D449-4EFD-CF44-B51B-31D947FC1F46}" srcOrd="4" destOrd="0" presId="urn:microsoft.com/office/officeart/2005/8/layout/vList5"/>
    <dgm:cxn modelId="{E8128CED-8682-5E4D-B655-5014ED9050B3}" type="presParOf" srcId="{26D5D449-4EFD-CF44-B51B-31D947FC1F46}" destId="{639F05E8-6F9A-774B-ACED-2BBFAF70583F}" srcOrd="0" destOrd="0" presId="urn:microsoft.com/office/officeart/2005/8/layout/vList5"/>
    <dgm:cxn modelId="{B2E35D77-F645-0A46-82AC-379F9E7DBCFF}" type="presParOf" srcId="{CB8A4173-4364-424B-A726-BC0DF3C66711}" destId="{B3448903-8D84-0F42-BDBF-B9D3075ABC25}" srcOrd="5" destOrd="0" presId="urn:microsoft.com/office/officeart/2005/8/layout/vList5"/>
    <dgm:cxn modelId="{4C433E27-B359-DC4E-A509-F4997C8F73D8}" type="presParOf" srcId="{CB8A4173-4364-424B-A726-BC0DF3C66711}" destId="{42931A2C-CFB1-824F-A0E5-310B14B0B2D1}" srcOrd="6" destOrd="0" presId="urn:microsoft.com/office/officeart/2005/8/layout/vList5"/>
    <dgm:cxn modelId="{21C2CE49-F3F8-254C-AAF6-918AD45EAA4E}" type="presParOf" srcId="{42931A2C-CFB1-824F-A0E5-310B14B0B2D1}" destId="{148C040B-3B21-2A48-A69F-9EDC290899B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3DEC36-B0C7-6E47-B447-1E377AE99544}" type="doc">
      <dgm:prSet loTypeId="urn:microsoft.com/office/officeart/2005/8/layout/vList5" loCatId="hierarchy" qsTypeId="urn:microsoft.com/office/officeart/2005/8/quickstyle/simple1" qsCatId="simple" csTypeId="urn:microsoft.com/office/officeart/2005/8/colors/accent1_2" csCatId="accent1" phldr="1"/>
      <dgm:spPr/>
      <dgm:t>
        <a:bodyPr/>
        <a:lstStyle/>
        <a:p>
          <a:endParaRPr lang="en-US"/>
        </a:p>
      </dgm:t>
    </dgm:pt>
    <dgm:pt modelId="{BCB0E372-923C-5D46-A490-018D79AC7E68}">
      <dgm:prSet/>
      <dgm:spPr/>
      <dgm:t>
        <a:bodyPr/>
        <a:lstStyle/>
        <a:p>
          <a:r>
            <a:rPr lang="en-US" dirty="0"/>
            <a:t>You must have a patching schedule</a:t>
          </a:r>
          <a:endParaRPr lang="en-GB" dirty="0"/>
        </a:p>
      </dgm:t>
    </dgm:pt>
    <dgm:pt modelId="{3D239534-D319-2E42-AEE6-4D54DFEB322D}" type="parTrans" cxnId="{01B8F8EF-B626-4349-9820-DFDC0AA43059}">
      <dgm:prSet/>
      <dgm:spPr/>
      <dgm:t>
        <a:bodyPr/>
        <a:lstStyle/>
        <a:p>
          <a:endParaRPr lang="en-US"/>
        </a:p>
      </dgm:t>
    </dgm:pt>
    <dgm:pt modelId="{ACC9F22E-4B07-2545-B73E-45764F258492}" type="sibTrans" cxnId="{01B8F8EF-B626-4349-9820-DFDC0AA43059}">
      <dgm:prSet/>
      <dgm:spPr/>
      <dgm:t>
        <a:bodyPr/>
        <a:lstStyle/>
        <a:p>
          <a:endParaRPr lang="en-US"/>
        </a:p>
      </dgm:t>
    </dgm:pt>
    <dgm:pt modelId="{1FC20D78-205C-9540-A3F5-01BBA480B542}">
      <dgm:prSet custT="1"/>
      <dgm:spPr/>
      <dgm:t>
        <a:bodyPr/>
        <a:lstStyle/>
        <a:p>
          <a:r>
            <a:rPr lang="en-US" sz="2400" dirty="0"/>
            <a:t>This should be agreed and stuck to</a:t>
          </a:r>
          <a:endParaRPr lang="en-GB" sz="2400" dirty="0"/>
        </a:p>
      </dgm:t>
    </dgm:pt>
    <dgm:pt modelId="{79C3CE4A-0984-1B4B-915C-69FBE8E75EBE}" type="parTrans" cxnId="{5FA3CD10-6966-324C-8FDD-52045B885BBC}">
      <dgm:prSet/>
      <dgm:spPr/>
      <dgm:t>
        <a:bodyPr/>
        <a:lstStyle/>
        <a:p>
          <a:endParaRPr lang="en-US"/>
        </a:p>
      </dgm:t>
    </dgm:pt>
    <dgm:pt modelId="{48B0D9DD-48C8-0F4A-9DFA-4B9C55C789D1}" type="sibTrans" cxnId="{5FA3CD10-6966-324C-8FDD-52045B885BBC}">
      <dgm:prSet/>
      <dgm:spPr/>
      <dgm:t>
        <a:bodyPr/>
        <a:lstStyle/>
        <a:p>
          <a:endParaRPr lang="en-US"/>
        </a:p>
      </dgm:t>
    </dgm:pt>
    <dgm:pt modelId="{818898AA-0905-3B42-99AC-2CF9732EC220}">
      <dgm:prSet/>
      <dgm:spPr/>
      <dgm:t>
        <a:bodyPr/>
        <a:lstStyle/>
        <a:p>
          <a:r>
            <a:rPr lang="en-US" dirty="0"/>
            <a:t>Patches should be tested before hitting prod</a:t>
          </a:r>
          <a:endParaRPr lang="en-GB" dirty="0"/>
        </a:p>
      </dgm:t>
    </dgm:pt>
    <dgm:pt modelId="{F8ED1C0F-CEA3-B744-8BD3-CCFF34EF8313}" type="parTrans" cxnId="{F3800F1B-B9EC-A946-A000-BF19B39F4F2F}">
      <dgm:prSet/>
      <dgm:spPr/>
      <dgm:t>
        <a:bodyPr/>
        <a:lstStyle/>
        <a:p>
          <a:endParaRPr lang="en-US"/>
        </a:p>
      </dgm:t>
    </dgm:pt>
    <dgm:pt modelId="{C440B602-9254-0E43-B560-C81D5C4E616F}" type="sibTrans" cxnId="{F3800F1B-B9EC-A946-A000-BF19B39F4F2F}">
      <dgm:prSet/>
      <dgm:spPr/>
      <dgm:t>
        <a:bodyPr/>
        <a:lstStyle/>
        <a:p>
          <a:endParaRPr lang="en-US"/>
        </a:p>
      </dgm:t>
    </dgm:pt>
    <dgm:pt modelId="{425B5A11-0F9B-E24F-B5CE-0C720340637E}">
      <dgm:prSet/>
      <dgm:spPr/>
      <dgm:t>
        <a:bodyPr/>
        <a:lstStyle/>
        <a:p>
          <a:r>
            <a:rPr lang="en-US" dirty="0"/>
            <a:t>No unpatched box will be staying secure unless it’s </a:t>
          </a:r>
          <a:r>
            <a:rPr lang="en-US" dirty="0" err="1"/>
            <a:t>airwalled</a:t>
          </a:r>
          <a:r>
            <a:rPr lang="en-US" dirty="0"/>
            <a:t> or turned off</a:t>
          </a:r>
          <a:endParaRPr lang="en-GB" dirty="0"/>
        </a:p>
      </dgm:t>
    </dgm:pt>
    <dgm:pt modelId="{413B31EB-38EF-6D44-B468-789209745E47}" type="parTrans" cxnId="{731E738F-7BC5-2647-901C-95EC0A218C7A}">
      <dgm:prSet/>
      <dgm:spPr/>
      <dgm:t>
        <a:bodyPr/>
        <a:lstStyle/>
        <a:p>
          <a:endParaRPr lang="en-US"/>
        </a:p>
      </dgm:t>
    </dgm:pt>
    <dgm:pt modelId="{2FB0F160-8981-6544-8FF9-EE05569A6021}" type="sibTrans" cxnId="{731E738F-7BC5-2647-901C-95EC0A218C7A}">
      <dgm:prSet/>
      <dgm:spPr/>
      <dgm:t>
        <a:bodyPr/>
        <a:lstStyle/>
        <a:p>
          <a:endParaRPr lang="en-US"/>
        </a:p>
      </dgm:t>
    </dgm:pt>
    <dgm:pt modelId="{24785D2E-FAFD-CA4A-8177-F45F51B98751}" type="pres">
      <dgm:prSet presAssocID="{7E3DEC36-B0C7-6E47-B447-1E377AE99544}" presName="Name0" presStyleCnt="0">
        <dgm:presLayoutVars>
          <dgm:dir/>
          <dgm:animLvl val="lvl"/>
          <dgm:resizeHandles val="exact"/>
        </dgm:presLayoutVars>
      </dgm:prSet>
      <dgm:spPr/>
    </dgm:pt>
    <dgm:pt modelId="{5664763B-E610-5843-AD7F-EAEEC84331E8}" type="pres">
      <dgm:prSet presAssocID="{BCB0E372-923C-5D46-A490-018D79AC7E68}" presName="linNode" presStyleCnt="0"/>
      <dgm:spPr/>
    </dgm:pt>
    <dgm:pt modelId="{BD43CF1F-A3D1-8D49-82C4-519216C145EA}" type="pres">
      <dgm:prSet presAssocID="{BCB0E372-923C-5D46-A490-018D79AC7E68}" presName="parentText" presStyleLbl="node1" presStyleIdx="0" presStyleCnt="3" custScaleX="142029">
        <dgm:presLayoutVars>
          <dgm:chMax val="1"/>
          <dgm:bulletEnabled val="1"/>
        </dgm:presLayoutVars>
      </dgm:prSet>
      <dgm:spPr/>
    </dgm:pt>
    <dgm:pt modelId="{91879FEC-28F2-6242-8FF8-1C31C46CC4ED}" type="pres">
      <dgm:prSet presAssocID="{BCB0E372-923C-5D46-A490-018D79AC7E68}" presName="descendantText" presStyleLbl="alignAccFollowNode1" presStyleIdx="0" presStyleCnt="1">
        <dgm:presLayoutVars>
          <dgm:bulletEnabled val="1"/>
        </dgm:presLayoutVars>
      </dgm:prSet>
      <dgm:spPr/>
    </dgm:pt>
    <dgm:pt modelId="{58ADE069-15E2-8843-996C-70F9175745A2}" type="pres">
      <dgm:prSet presAssocID="{ACC9F22E-4B07-2545-B73E-45764F258492}" presName="sp" presStyleCnt="0"/>
      <dgm:spPr/>
    </dgm:pt>
    <dgm:pt modelId="{6983547D-5B27-0546-9B5B-9D8DB3959F14}" type="pres">
      <dgm:prSet presAssocID="{818898AA-0905-3B42-99AC-2CF9732EC220}" presName="linNode" presStyleCnt="0"/>
      <dgm:spPr/>
    </dgm:pt>
    <dgm:pt modelId="{7978A1C2-DD03-E14F-A730-11FAE975D022}" type="pres">
      <dgm:prSet presAssocID="{818898AA-0905-3B42-99AC-2CF9732EC220}" presName="parentText" presStyleLbl="node1" presStyleIdx="1" presStyleCnt="3" custScaleX="123305">
        <dgm:presLayoutVars>
          <dgm:chMax val="1"/>
          <dgm:bulletEnabled val="1"/>
        </dgm:presLayoutVars>
      </dgm:prSet>
      <dgm:spPr/>
    </dgm:pt>
    <dgm:pt modelId="{4127F135-F1B0-5744-9E01-EB9A0F3A9845}" type="pres">
      <dgm:prSet presAssocID="{C440B602-9254-0E43-B560-C81D5C4E616F}" presName="sp" presStyleCnt="0"/>
      <dgm:spPr/>
    </dgm:pt>
    <dgm:pt modelId="{B3A2DEBB-A85F-2C43-8195-6A76BBA88B92}" type="pres">
      <dgm:prSet presAssocID="{425B5A11-0F9B-E24F-B5CE-0C720340637E}" presName="linNode" presStyleCnt="0"/>
      <dgm:spPr/>
    </dgm:pt>
    <dgm:pt modelId="{EA211EFC-9D93-6E47-B1CC-D3944099611B}" type="pres">
      <dgm:prSet presAssocID="{425B5A11-0F9B-E24F-B5CE-0C720340637E}" presName="parentText" presStyleLbl="node1" presStyleIdx="2" presStyleCnt="3" custScaleX="123305">
        <dgm:presLayoutVars>
          <dgm:chMax val="1"/>
          <dgm:bulletEnabled val="1"/>
        </dgm:presLayoutVars>
      </dgm:prSet>
      <dgm:spPr/>
    </dgm:pt>
  </dgm:ptLst>
  <dgm:cxnLst>
    <dgm:cxn modelId="{EC41BA05-620A-0042-9A63-2F099E7B16D1}" type="presOf" srcId="{1FC20D78-205C-9540-A3F5-01BBA480B542}" destId="{91879FEC-28F2-6242-8FF8-1C31C46CC4ED}" srcOrd="0" destOrd="0" presId="urn:microsoft.com/office/officeart/2005/8/layout/vList5"/>
    <dgm:cxn modelId="{5FA3CD10-6966-324C-8FDD-52045B885BBC}" srcId="{BCB0E372-923C-5D46-A490-018D79AC7E68}" destId="{1FC20D78-205C-9540-A3F5-01BBA480B542}" srcOrd="0" destOrd="0" parTransId="{79C3CE4A-0984-1B4B-915C-69FBE8E75EBE}" sibTransId="{48B0D9DD-48C8-0F4A-9DFA-4B9C55C789D1}"/>
    <dgm:cxn modelId="{F3800F1B-B9EC-A946-A000-BF19B39F4F2F}" srcId="{7E3DEC36-B0C7-6E47-B447-1E377AE99544}" destId="{818898AA-0905-3B42-99AC-2CF9732EC220}" srcOrd="1" destOrd="0" parTransId="{F8ED1C0F-CEA3-B744-8BD3-CCFF34EF8313}" sibTransId="{C440B602-9254-0E43-B560-C81D5C4E616F}"/>
    <dgm:cxn modelId="{1A758D33-A404-6E48-8B09-C3C3C0EE4192}" type="presOf" srcId="{7E3DEC36-B0C7-6E47-B447-1E377AE99544}" destId="{24785D2E-FAFD-CA4A-8177-F45F51B98751}" srcOrd="0" destOrd="0" presId="urn:microsoft.com/office/officeart/2005/8/layout/vList5"/>
    <dgm:cxn modelId="{AD95BF46-BD7C-2545-A0D7-F5E816C60469}" type="presOf" srcId="{425B5A11-0F9B-E24F-B5CE-0C720340637E}" destId="{EA211EFC-9D93-6E47-B1CC-D3944099611B}" srcOrd="0" destOrd="0" presId="urn:microsoft.com/office/officeart/2005/8/layout/vList5"/>
    <dgm:cxn modelId="{FB16305E-2235-6540-AE8A-821C13CC8041}" type="presOf" srcId="{818898AA-0905-3B42-99AC-2CF9732EC220}" destId="{7978A1C2-DD03-E14F-A730-11FAE975D022}" srcOrd="0" destOrd="0" presId="urn:microsoft.com/office/officeart/2005/8/layout/vList5"/>
    <dgm:cxn modelId="{AF52B87C-C470-0B42-A042-1A82635E0891}" type="presOf" srcId="{BCB0E372-923C-5D46-A490-018D79AC7E68}" destId="{BD43CF1F-A3D1-8D49-82C4-519216C145EA}" srcOrd="0" destOrd="0" presId="urn:microsoft.com/office/officeart/2005/8/layout/vList5"/>
    <dgm:cxn modelId="{731E738F-7BC5-2647-901C-95EC0A218C7A}" srcId="{7E3DEC36-B0C7-6E47-B447-1E377AE99544}" destId="{425B5A11-0F9B-E24F-B5CE-0C720340637E}" srcOrd="2" destOrd="0" parTransId="{413B31EB-38EF-6D44-B468-789209745E47}" sibTransId="{2FB0F160-8981-6544-8FF9-EE05569A6021}"/>
    <dgm:cxn modelId="{01B8F8EF-B626-4349-9820-DFDC0AA43059}" srcId="{7E3DEC36-B0C7-6E47-B447-1E377AE99544}" destId="{BCB0E372-923C-5D46-A490-018D79AC7E68}" srcOrd="0" destOrd="0" parTransId="{3D239534-D319-2E42-AEE6-4D54DFEB322D}" sibTransId="{ACC9F22E-4B07-2545-B73E-45764F258492}"/>
    <dgm:cxn modelId="{855DA267-9C9C-E343-9418-4E9CBB704098}" type="presParOf" srcId="{24785D2E-FAFD-CA4A-8177-F45F51B98751}" destId="{5664763B-E610-5843-AD7F-EAEEC84331E8}" srcOrd="0" destOrd="0" presId="urn:microsoft.com/office/officeart/2005/8/layout/vList5"/>
    <dgm:cxn modelId="{8D95D973-D753-E843-B5A1-3990F4FAC1F8}" type="presParOf" srcId="{5664763B-E610-5843-AD7F-EAEEC84331E8}" destId="{BD43CF1F-A3D1-8D49-82C4-519216C145EA}" srcOrd="0" destOrd="0" presId="urn:microsoft.com/office/officeart/2005/8/layout/vList5"/>
    <dgm:cxn modelId="{BAE30841-668E-3E41-A034-046DF7978B9D}" type="presParOf" srcId="{5664763B-E610-5843-AD7F-EAEEC84331E8}" destId="{91879FEC-28F2-6242-8FF8-1C31C46CC4ED}" srcOrd="1" destOrd="0" presId="urn:microsoft.com/office/officeart/2005/8/layout/vList5"/>
    <dgm:cxn modelId="{2580CF4D-428E-1D43-839D-252782388D99}" type="presParOf" srcId="{24785D2E-FAFD-CA4A-8177-F45F51B98751}" destId="{58ADE069-15E2-8843-996C-70F9175745A2}" srcOrd="1" destOrd="0" presId="urn:microsoft.com/office/officeart/2005/8/layout/vList5"/>
    <dgm:cxn modelId="{D270BB98-1FB3-474B-8C2C-0F09331C3E53}" type="presParOf" srcId="{24785D2E-FAFD-CA4A-8177-F45F51B98751}" destId="{6983547D-5B27-0546-9B5B-9D8DB3959F14}" srcOrd="2" destOrd="0" presId="urn:microsoft.com/office/officeart/2005/8/layout/vList5"/>
    <dgm:cxn modelId="{9C8416BA-FA85-5F4D-8DE3-4D241501370F}" type="presParOf" srcId="{6983547D-5B27-0546-9B5B-9D8DB3959F14}" destId="{7978A1C2-DD03-E14F-A730-11FAE975D022}" srcOrd="0" destOrd="0" presId="urn:microsoft.com/office/officeart/2005/8/layout/vList5"/>
    <dgm:cxn modelId="{4839A861-DD8A-E640-AA0D-55475147A167}" type="presParOf" srcId="{24785D2E-FAFD-CA4A-8177-F45F51B98751}" destId="{4127F135-F1B0-5744-9E01-EB9A0F3A9845}" srcOrd="3" destOrd="0" presId="urn:microsoft.com/office/officeart/2005/8/layout/vList5"/>
    <dgm:cxn modelId="{C00F7EF2-203A-E74F-8530-6BD80B2A30B5}" type="presParOf" srcId="{24785D2E-FAFD-CA4A-8177-F45F51B98751}" destId="{B3A2DEBB-A85F-2C43-8195-6A76BBA88B92}" srcOrd="4" destOrd="0" presId="urn:microsoft.com/office/officeart/2005/8/layout/vList5"/>
    <dgm:cxn modelId="{93923C45-720C-F34F-BF8D-A615A2B07F87}" type="presParOf" srcId="{B3A2DEBB-A85F-2C43-8195-6A76BBA88B92}" destId="{EA211EFC-9D93-6E47-B1CC-D3944099611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EBD16E-4A93-E242-BE5A-9D807F182E69}" type="doc">
      <dgm:prSet loTypeId="urn:microsoft.com/office/officeart/2005/8/layout/list1" loCatId="hierarchy" qsTypeId="urn:microsoft.com/office/officeart/2005/8/quickstyle/3d1" qsCatId="3D" csTypeId="urn:microsoft.com/office/officeart/2005/8/colors/accent1_2" csCatId="accent1" phldr="1"/>
      <dgm:spPr/>
      <dgm:t>
        <a:bodyPr/>
        <a:lstStyle/>
        <a:p>
          <a:endParaRPr lang="en-US"/>
        </a:p>
      </dgm:t>
    </dgm:pt>
    <dgm:pt modelId="{EF4EFC99-72D9-DB49-B0A4-9D70BE3AB6D8}">
      <dgm:prSet custT="1"/>
      <dgm:spPr/>
      <dgm:t>
        <a:bodyPr/>
        <a:lstStyle/>
        <a:p>
          <a:r>
            <a:rPr lang="en-US" sz="2800" baseline="0" dirty="0"/>
            <a:t>VM admins need to be aware of the Server and what it’s doing.</a:t>
          </a:r>
          <a:endParaRPr lang="en-GB" sz="2800" baseline="0" dirty="0"/>
        </a:p>
      </dgm:t>
    </dgm:pt>
    <dgm:pt modelId="{A9B30126-603D-5E4B-A96A-8A075FB512B0}" type="parTrans" cxnId="{B0ABF231-7F58-E24B-A479-113578F152B0}">
      <dgm:prSet/>
      <dgm:spPr/>
      <dgm:t>
        <a:bodyPr/>
        <a:lstStyle/>
        <a:p>
          <a:endParaRPr lang="en-US"/>
        </a:p>
      </dgm:t>
    </dgm:pt>
    <dgm:pt modelId="{DC691484-7244-AA4F-9D3C-DEE044EC9794}" type="sibTrans" cxnId="{B0ABF231-7F58-E24B-A479-113578F152B0}">
      <dgm:prSet/>
      <dgm:spPr/>
      <dgm:t>
        <a:bodyPr/>
        <a:lstStyle/>
        <a:p>
          <a:endParaRPr lang="en-US"/>
        </a:p>
      </dgm:t>
    </dgm:pt>
    <dgm:pt modelId="{C6F43BDC-14D3-B24F-B76C-46516B03D462}" type="pres">
      <dgm:prSet presAssocID="{8CEBD16E-4A93-E242-BE5A-9D807F182E69}" presName="linear" presStyleCnt="0">
        <dgm:presLayoutVars>
          <dgm:dir/>
          <dgm:animLvl val="lvl"/>
          <dgm:resizeHandles val="exact"/>
        </dgm:presLayoutVars>
      </dgm:prSet>
      <dgm:spPr/>
    </dgm:pt>
    <dgm:pt modelId="{02CCD9E2-3157-E047-A08C-A3AEC02CDBBE}" type="pres">
      <dgm:prSet presAssocID="{EF4EFC99-72D9-DB49-B0A4-9D70BE3AB6D8}" presName="parentLin" presStyleCnt="0"/>
      <dgm:spPr/>
    </dgm:pt>
    <dgm:pt modelId="{B8D0FF1B-4294-F94E-8C70-7B96539DC5A1}" type="pres">
      <dgm:prSet presAssocID="{EF4EFC99-72D9-DB49-B0A4-9D70BE3AB6D8}" presName="parentLeftMargin" presStyleLbl="node1" presStyleIdx="0" presStyleCnt="1"/>
      <dgm:spPr/>
    </dgm:pt>
    <dgm:pt modelId="{EC57A416-3CC6-3C40-BAA8-8FBAE2C898B2}" type="pres">
      <dgm:prSet presAssocID="{EF4EFC99-72D9-DB49-B0A4-9D70BE3AB6D8}" presName="parentText" presStyleLbl="node1" presStyleIdx="0" presStyleCnt="1" custScaleX="131503">
        <dgm:presLayoutVars>
          <dgm:chMax val="0"/>
          <dgm:bulletEnabled val="1"/>
        </dgm:presLayoutVars>
      </dgm:prSet>
      <dgm:spPr/>
    </dgm:pt>
    <dgm:pt modelId="{BAE67ED6-3968-C041-A43F-4E0D6187C8D7}" type="pres">
      <dgm:prSet presAssocID="{EF4EFC99-72D9-DB49-B0A4-9D70BE3AB6D8}" presName="negativeSpace" presStyleCnt="0"/>
      <dgm:spPr/>
    </dgm:pt>
    <dgm:pt modelId="{743DE344-DA81-DC4E-B045-FE7DA11C2AA3}" type="pres">
      <dgm:prSet presAssocID="{EF4EFC99-72D9-DB49-B0A4-9D70BE3AB6D8}" presName="childText" presStyleLbl="conFgAcc1" presStyleIdx="0" presStyleCnt="1" custScaleX="73013" custLinFactNeighborX="7441" custLinFactNeighborY="-8276">
        <dgm:presLayoutVars>
          <dgm:bulletEnabled val="1"/>
        </dgm:presLayoutVars>
      </dgm:prSet>
      <dgm:spPr/>
    </dgm:pt>
  </dgm:ptLst>
  <dgm:cxnLst>
    <dgm:cxn modelId="{98990109-F78E-5C47-819F-4D93173385B5}" type="presOf" srcId="{EF4EFC99-72D9-DB49-B0A4-9D70BE3AB6D8}" destId="{EC57A416-3CC6-3C40-BAA8-8FBAE2C898B2}" srcOrd="1" destOrd="0" presId="urn:microsoft.com/office/officeart/2005/8/layout/list1"/>
    <dgm:cxn modelId="{B0ABF231-7F58-E24B-A479-113578F152B0}" srcId="{8CEBD16E-4A93-E242-BE5A-9D807F182E69}" destId="{EF4EFC99-72D9-DB49-B0A4-9D70BE3AB6D8}" srcOrd="0" destOrd="0" parTransId="{A9B30126-603D-5E4B-A96A-8A075FB512B0}" sibTransId="{DC691484-7244-AA4F-9D3C-DEE044EC9794}"/>
    <dgm:cxn modelId="{6DC4E598-AD46-BA45-97DD-3E5865D55BA8}" type="presOf" srcId="{EF4EFC99-72D9-DB49-B0A4-9D70BE3AB6D8}" destId="{B8D0FF1B-4294-F94E-8C70-7B96539DC5A1}" srcOrd="0" destOrd="0" presId="urn:microsoft.com/office/officeart/2005/8/layout/list1"/>
    <dgm:cxn modelId="{BF412AFC-4604-C141-A17D-542D8B446982}" type="presOf" srcId="{8CEBD16E-4A93-E242-BE5A-9D807F182E69}" destId="{C6F43BDC-14D3-B24F-B76C-46516B03D462}" srcOrd="0" destOrd="0" presId="urn:microsoft.com/office/officeart/2005/8/layout/list1"/>
    <dgm:cxn modelId="{B842337E-2CD0-8545-A4FF-5362492BC719}" type="presParOf" srcId="{C6F43BDC-14D3-B24F-B76C-46516B03D462}" destId="{02CCD9E2-3157-E047-A08C-A3AEC02CDBBE}" srcOrd="0" destOrd="0" presId="urn:microsoft.com/office/officeart/2005/8/layout/list1"/>
    <dgm:cxn modelId="{8E0E82E8-D2F8-8E46-83C1-B0F18FFF46CD}" type="presParOf" srcId="{02CCD9E2-3157-E047-A08C-A3AEC02CDBBE}" destId="{B8D0FF1B-4294-F94E-8C70-7B96539DC5A1}" srcOrd="0" destOrd="0" presId="urn:microsoft.com/office/officeart/2005/8/layout/list1"/>
    <dgm:cxn modelId="{D77445E0-420A-B048-9028-15E0F4189442}" type="presParOf" srcId="{02CCD9E2-3157-E047-A08C-A3AEC02CDBBE}" destId="{EC57A416-3CC6-3C40-BAA8-8FBAE2C898B2}" srcOrd="1" destOrd="0" presId="urn:microsoft.com/office/officeart/2005/8/layout/list1"/>
    <dgm:cxn modelId="{110D98A6-716E-1946-A139-3AC44DEDF59A}" type="presParOf" srcId="{C6F43BDC-14D3-B24F-B76C-46516B03D462}" destId="{BAE67ED6-3968-C041-A43F-4E0D6187C8D7}" srcOrd="1" destOrd="0" presId="urn:microsoft.com/office/officeart/2005/8/layout/list1"/>
    <dgm:cxn modelId="{5768EAA4-83E5-464D-A5DA-12A8B5DF1EE4}" type="presParOf" srcId="{C6F43BDC-14D3-B24F-B76C-46516B03D462}" destId="{743DE344-DA81-DC4E-B045-FE7DA11C2AA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91AC7-EED4-FE4D-937B-C2AEA5C926B7}">
      <dsp:nvSpPr>
        <dsp:cNvPr id="0" name=""/>
        <dsp:cNvSpPr/>
      </dsp:nvSpPr>
      <dsp:spPr>
        <a:xfrm>
          <a:off x="0" y="5917"/>
          <a:ext cx="405752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Azure SQL</a:t>
          </a:r>
          <a:endParaRPr lang="en-GB" sz="2700" kern="1200" dirty="0"/>
        </a:p>
      </dsp:txBody>
      <dsp:txXfrm>
        <a:off x="31613" y="37530"/>
        <a:ext cx="3994297" cy="584369"/>
      </dsp:txXfrm>
    </dsp:sp>
    <dsp:sp modelId="{2D00F302-24BC-B942-AC3E-BFBCC1ED16C5}">
      <dsp:nvSpPr>
        <dsp:cNvPr id="0" name=""/>
        <dsp:cNvSpPr/>
      </dsp:nvSpPr>
      <dsp:spPr>
        <a:xfrm>
          <a:off x="0" y="653512"/>
          <a:ext cx="4057523"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Azure SQL Database</a:t>
          </a:r>
          <a:endParaRPr lang="en-GB" sz="2100" kern="1200" dirty="0"/>
        </a:p>
        <a:p>
          <a:pPr marL="228600" lvl="1" indent="-228600" algn="l" defTabSz="933450">
            <a:lnSpc>
              <a:spcPct val="90000"/>
            </a:lnSpc>
            <a:spcBef>
              <a:spcPct val="0"/>
            </a:spcBef>
            <a:spcAft>
              <a:spcPct val="20000"/>
            </a:spcAft>
            <a:buChar char="•"/>
          </a:pPr>
          <a:r>
            <a:rPr lang="en-US" sz="2100" kern="1200"/>
            <a:t>Azure SQL Managed instance</a:t>
          </a:r>
          <a:endParaRPr lang="en-GB" sz="2100" kern="1200"/>
        </a:p>
      </dsp:txBody>
      <dsp:txXfrm>
        <a:off x="0" y="653512"/>
        <a:ext cx="4057523" cy="726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EF1D5-F050-E44B-A9AF-6B84FC2C127B}">
      <dsp:nvSpPr>
        <dsp:cNvPr id="0" name=""/>
        <dsp:cNvSpPr/>
      </dsp:nvSpPr>
      <dsp:spPr>
        <a:xfrm>
          <a:off x="0" y="241206"/>
          <a:ext cx="7827887"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Need to be aware that it might not be able to be run on all nodes, near other apps or have very specific network requirements</a:t>
          </a:r>
          <a:endParaRPr lang="en-GB" sz="2200" kern="1200" dirty="0"/>
        </a:p>
      </dsp:txBody>
      <dsp:txXfrm>
        <a:off x="42722" y="283928"/>
        <a:ext cx="7742443" cy="789716"/>
      </dsp:txXfrm>
    </dsp:sp>
    <dsp:sp modelId="{B17C378A-4A06-6D48-B035-8B173863471B}">
      <dsp:nvSpPr>
        <dsp:cNvPr id="0" name=""/>
        <dsp:cNvSpPr/>
      </dsp:nvSpPr>
      <dsp:spPr>
        <a:xfrm>
          <a:off x="0" y="1179727"/>
          <a:ext cx="7827887"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Will need rules to keep it apart from any HA partners</a:t>
          </a:r>
          <a:endParaRPr lang="en-GB" sz="2200" kern="1200"/>
        </a:p>
      </dsp:txBody>
      <dsp:txXfrm>
        <a:off x="42722" y="1222449"/>
        <a:ext cx="7742443" cy="789716"/>
      </dsp:txXfrm>
    </dsp:sp>
    <dsp:sp modelId="{9AB9BA68-89E4-0C46-A127-A05270EB7E01}">
      <dsp:nvSpPr>
        <dsp:cNvPr id="0" name=""/>
        <dsp:cNvSpPr/>
      </dsp:nvSpPr>
      <dsp:spPr>
        <a:xfrm>
          <a:off x="0" y="2118247"/>
          <a:ext cx="7827887"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May not play nice on the same disks as other apps</a:t>
          </a:r>
          <a:endParaRPr lang="en-GB" sz="2200" kern="1200"/>
        </a:p>
      </dsp:txBody>
      <dsp:txXfrm>
        <a:off x="42722" y="2160969"/>
        <a:ext cx="7742443" cy="789716"/>
      </dsp:txXfrm>
    </dsp:sp>
    <dsp:sp modelId="{589A91C2-FAAA-6047-944D-67152ED41129}">
      <dsp:nvSpPr>
        <dsp:cNvPr id="0" name=""/>
        <dsp:cNvSpPr/>
      </dsp:nvSpPr>
      <dsp:spPr>
        <a:xfrm>
          <a:off x="0" y="3056767"/>
          <a:ext cx="7827887"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May not appreciate thin provisioning memory</a:t>
          </a:r>
          <a:endParaRPr lang="en-GB" sz="2200" kern="1200"/>
        </a:p>
      </dsp:txBody>
      <dsp:txXfrm>
        <a:off x="42722" y="3099489"/>
        <a:ext cx="7742443" cy="7897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F3963-0BF8-574E-B807-7731EEB09B2E}">
      <dsp:nvSpPr>
        <dsp:cNvPr id="0" name=""/>
        <dsp:cNvSpPr/>
      </dsp:nvSpPr>
      <dsp:spPr>
        <a:xfrm>
          <a:off x="0" y="284436"/>
          <a:ext cx="9956599" cy="192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2743" tIns="374904" rIns="7727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Public endpoint?</a:t>
          </a:r>
          <a:endParaRPr lang="en-GB" sz="1800" kern="1200"/>
        </a:p>
        <a:p>
          <a:pPr marL="171450" lvl="1" indent="-171450" algn="l" defTabSz="800100">
            <a:lnSpc>
              <a:spcPct val="90000"/>
            </a:lnSpc>
            <a:spcBef>
              <a:spcPct val="0"/>
            </a:spcBef>
            <a:spcAft>
              <a:spcPct val="15000"/>
            </a:spcAft>
            <a:buChar char="•"/>
          </a:pPr>
          <a:r>
            <a:rPr lang="en-US" sz="1800" kern="1200"/>
            <a:t>Private endpoint in private vNet?</a:t>
          </a:r>
          <a:endParaRPr lang="en-GB" sz="1800" kern="1200"/>
        </a:p>
        <a:p>
          <a:pPr marL="171450" lvl="1" indent="-171450" algn="l" defTabSz="800100">
            <a:lnSpc>
              <a:spcPct val="90000"/>
            </a:lnSpc>
            <a:spcBef>
              <a:spcPct val="0"/>
            </a:spcBef>
            <a:spcAft>
              <a:spcPct val="15000"/>
            </a:spcAft>
            <a:buChar char="•"/>
          </a:pPr>
          <a:r>
            <a:rPr lang="en-US" sz="1800" kern="1200"/>
            <a:t>Private endpoint routing back to premises</a:t>
          </a:r>
          <a:endParaRPr lang="en-GB" sz="1800" kern="1200"/>
        </a:p>
        <a:p>
          <a:pPr marL="342900" lvl="2" indent="-171450" algn="l" defTabSz="800100">
            <a:lnSpc>
              <a:spcPct val="90000"/>
            </a:lnSpc>
            <a:spcBef>
              <a:spcPct val="0"/>
            </a:spcBef>
            <a:spcAft>
              <a:spcPct val="15000"/>
            </a:spcAft>
            <a:buChar char="•"/>
          </a:pPr>
          <a:r>
            <a:rPr lang="en-US" sz="1800" kern="1200"/>
            <a:t>ExpressRoute</a:t>
          </a:r>
          <a:endParaRPr lang="en-GB" sz="1800" kern="1200"/>
        </a:p>
        <a:p>
          <a:pPr marL="342900" lvl="2" indent="-171450" algn="l" defTabSz="800100">
            <a:lnSpc>
              <a:spcPct val="90000"/>
            </a:lnSpc>
            <a:spcBef>
              <a:spcPct val="0"/>
            </a:spcBef>
            <a:spcAft>
              <a:spcPct val="15000"/>
            </a:spcAft>
            <a:buChar char="•"/>
          </a:pPr>
          <a:r>
            <a:rPr lang="en-US" sz="1800" kern="1200"/>
            <a:t>Site to Site</a:t>
          </a:r>
          <a:endParaRPr lang="en-GB" sz="1800" kern="1200"/>
        </a:p>
      </dsp:txBody>
      <dsp:txXfrm>
        <a:off x="0" y="284436"/>
        <a:ext cx="9956599" cy="1927800"/>
      </dsp:txXfrm>
    </dsp:sp>
    <dsp:sp modelId="{9AF4F850-A494-F94A-9DB6-7747F9899020}">
      <dsp:nvSpPr>
        <dsp:cNvPr id="0" name=""/>
        <dsp:cNvSpPr/>
      </dsp:nvSpPr>
      <dsp:spPr>
        <a:xfrm>
          <a:off x="497830" y="18756"/>
          <a:ext cx="69696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435" tIns="0" rIns="263435"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Networking</a:t>
          </a:r>
          <a:endParaRPr lang="en-GB" sz="2400" kern="1200" baseline="0" dirty="0"/>
        </a:p>
      </dsp:txBody>
      <dsp:txXfrm>
        <a:off x="523769" y="44695"/>
        <a:ext cx="6917742" cy="479482"/>
      </dsp:txXfrm>
    </dsp:sp>
    <dsp:sp modelId="{8B557694-AA3D-3C47-BE93-7789EBE2F79F}">
      <dsp:nvSpPr>
        <dsp:cNvPr id="0" name=""/>
        <dsp:cNvSpPr/>
      </dsp:nvSpPr>
      <dsp:spPr>
        <a:xfrm>
          <a:off x="0" y="2575117"/>
          <a:ext cx="99565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65F447-60D8-C54C-A1BA-0A4B6C1452C0}">
      <dsp:nvSpPr>
        <dsp:cNvPr id="0" name=""/>
        <dsp:cNvSpPr/>
      </dsp:nvSpPr>
      <dsp:spPr>
        <a:xfrm>
          <a:off x="497830" y="2309436"/>
          <a:ext cx="69696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435" tIns="0" rIns="263435"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Admins as well as Server Admins</a:t>
          </a:r>
          <a:endParaRPr lang="en-GB" sz="2400" kern="1200" baseline="0" dirty="0"/>
        </a:p>
      </dsp:txBody>
      <dsp:txXfrm>
        <a:off x="523769" y="2335375"/>
        <a:ext cx="6917742" cy="479482"/>
      </dsp:txXfrm>
    </dsp:sp>
    <dsp:sp modelId="{DE38EFCC-DAA4-A144-8491-7247525DB6BD}">
      <dsp:nvSpPr>
        <dsp:cNvPr id="0" name=""/>
        <dsp:cNvSpPr/>
      </dsp:nvSpPr>
      <dsp:spPr>
        <a:xfrm>
          <a:off x="0" y="3391597"/>
          <a:ext cx="99565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9EE38-1FBF-4E45-BE51-52AD81F1A045}">
      <dsp:nvSpPr>
        <dsp:cNvPr id="0" name=""/>
        <dsp:cNvSpPr/>
      </dsp:nvSpPr>
      <dsp:spPr>
        <a:xfrm>
          <a:off x="497830" y="3125917"/>
          <a:ext cx="69696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435" tIns="0" rIns="263435"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Disk ownership/access</a:t>
          </a:r>
          <a:endParaRPr lang="en-GB" sz="2400" kern="1200" baseline="0" dirty="0"/>
        </a:p>
      </dsp:txBody>
      <dsp:txXfrm>
        <a:off x="523769" y="3151856"/>
        <a:ext cx="6917742" cy="479482"/>
      </dsp:txXfrm>
    </dsp:sp>
    <dsp:sp modelId="{F2DDCC57-B0C2-854D-AD61-5C6D4CDDEC4A}">
      <dsp:nvSpPr>
        <dsp:cNvPr id="0" name=""/>
        <dsp:cNvSpPr/>
      </dsp:nvSpPr>
      <dsp:spPr>
        <a:xfrm>
          <a:off x="0" y="4208077"/>
          <a:ext cx="99565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618722-B3C6-7145-8C52-0C92C84642EC}">
      <dsp:nvSpPr>
        <dsp:cNvPr id="0" name=""/>
        <dsp:cNvSpPr/>
      </dsp:nvSpPr>
      <dsp:spPr>
        <a:xfrm>
          <a:off x="497830" y="3942397"/>
          <a:ext cx="696962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435" tIns="0" rIns="263435"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Hosting region</a:t>
          </a:r>
          <a:endParaRPr lang="en-GB" sz="2400" kern="1200" baseline="0" dirty="0"/>
        </a:p>
      </dsp:txBody>
      <dsp:txXfrm>
        <a:off x="523769" y="3968336"/>
        <a:ext cx="6917742"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A18B4-E5AE-B24F-BDC7-A1A1DFC05D34}">
      <dsp:nvSpPr>
        <dsp:cNvPr id="0" name=""/>
        <dsp:cNvSpPr/>
      </dsp:nvSpPr>
      <dsp:spPr>
        <a:xfrm>
          <a:off x="0" y="202356"/>
          <a:ext cx="8813600" cy="642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4033" tIns="249936" rIns="68403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Unless you’re targeting a very specific version</a:t>
          </a:r>
          <a:endParaRPr lang="en-GB" sz="1800" kern="1200" baseline="0" dirty="0"/>
        </a:p>
      </dsp:txBody>
      <dsp:txXfrm>
        <a:off x="0" y="202356"/>
        <a:ext cx="8813600" cy="642600"/>
      </dsp:txXfrm>
    </dsp:sp>
    <dsp:sp modelId="{6474E824-D351-154A-84B9-718D8837FDDC}">
      <dsp:nvSpPr>
        <dsp:cNvPr id="0" name=""/>
        <dsp:cNvSpPr/>
      </dsp:nvSpPr>
      <dsp:spPr>
        <a:xfrm>
          <a:off x="440680" y="25236"/>
          <a:ext cx="7959606"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Check for updates</a:t>
          </a:r>
          <a:endParaRPr lang="en-GB" sz="2400" kern="1200" baseline="0" dirty="0"/>
        </a:p>
      </dsp:txBody>
      <dsp:txXfrm>
        <a:off x="457973" y="42529"/>
        <a:ext cx="7925020" cy="319654"/>
      </dsp:txXfrm>
    </dsp:sp>
    <dsp:sp modelId="{9AEE1968-E78A-C040-9683-024C69779C07}">
      <dsp:nvSpPr>
        <dsp:cNvPr id="0" name=""/>
        <dsp:cNvSpPr/>
      </dsp:nvSpPr>
      <dsp:spPr>
        <a:xfrm>
          <a:off x="0" y="1086876"/>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2A50CF-1673-7143-94F3-E82EDB9A72FE}">
      <dsp:nvSpPr>
        <dsp:cNvPr id="0" name=""/>
        <dsp:cNvSpPr/>
      </dsp:nvSpPr>
      <dsp:spPr>
        <a:xfrm>
          <a:off x="440680" y="909756"/>
          <a:ext cx="7959606"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a:t>Can you share instances?</a:t>
          </a:r>
          <a:endParaRPr lang="en-GB" sz="2200" kern="1200" baseline="0" dirty="0"/>
        </a:p>
      </dsp:txBody>
      <dsp:txXfrm>
        <a:off x="457973" y="927049"/>
        <a:ext cx="7925020" cy="319654"/>
      </dsp:txXfrm>
    </dsp:sp>
    <dsp:sp modelId="{99E7B972-97F3-2448-8C8D-68E61638CA64}">
      <dsp:nvSpPr>
        <dsp:cNvPr id="0" name=""/>
        <dsp:cNvSpPr/>
      </dsp:nvSpPr>
      <dsp:spPr>
        <a:xfrm>
          <a:off x="0" y="1631196"/>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097A21-7109-564E-9619-30F3C49D1168}">
      <dsp:nvSpPr>
        <dsp:cNvPr id="0" name=""/>
        <dsp:cNvSpPr/>
      </dsp:nvSpPr>
      <dsp:spPr>
        <a:xfrm>
          <a:off x="440680" y="1454076"/>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a:t>Only install what you need</a:t>
          </a:r>
          <a:endParaRPr lang="en-GB" sz="2200" kern="1200" baseline="0" dirty="0"/>
        </a:p>
      </dsp:txBody>
      <dsp:txXfrm>
        <a:off x="457973" y="1471369"/>
        <a:ext cx="7925513" cy="319654"/>
      </dsp:txXfrm>
    </dsp:sp>
    <dsp:sp modelId="{5298B780-D6AE-F048-8AD7-7C5742FB551B}">
      <dsp:nvSpPr>
        <dsp:cNvPr id="0" name=""/>
        <dsp:cNvSpPr/>
      </dsp:nvSpPr>
      <dsp:spPr>
        <a:xfrm>
          <a:off x="0" y="2175516"/>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2BDA3E-6BA5-FC43-803A-18BAB5CCF7EA}">
      <dsp:nvSpPr>
        <dsp:cNvPr id="0" name=""/>
        <dsp:cNvSpPr/>
      </dsp:nvSpPr>
      <dsp:spPr>
        <a:xfrm>
          <a:off x="440680" y="1998396"/>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a:t>Use dedicated service accounts with strong password</a:t>
          </a:r>
          <a:endParaRPr lang="en-GB" sz="2200" kern="1200" baseline="0" dirty="0"/>
        </a:p>
      </dsp:txBody>
      <dsp:txXfrm>
        <a:off x="457973" y="2015689"/>
        <a:ext cx="7925513" cy="319654"/>
      </dsp:txXfrm>
    </dsp:sp>
    <dsp:sp modelId="{D156CB4A-76E5-B14C-AA89-CFC7307082F8}">
      <dsp:nvSpPr>
        <dsp:cNvPr id="0" name=""/>
        <dsp:cNvSpPr/>
      </dsp:nvSpPr>
      <dsp:spPr>
        <a:xfrm>
          <a:off x="0" y="2719836"/>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39D452-94BA-1D40-8881-F1A1B27BC305}">
      <dsp:nvSpPr>
        <dsp:cNvPr id="0" name=""/>
        <dsp:cNvSpPr/>
      </dsp:nvSpPr>
      <dsp:spPr>
        <a:xfrm>
          <a:off x="440680" y="2542716"/>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a:t>If using SQL auth, very strong password</a:t>
          </a:r>
          <a:endParaRPr lang="en-GB" sz="2200" kern="1200" baseline="0" dirty="0"/>
        </a:p>
      </dsp:txBody>
      <dsp:txXfrm>
        <a:off x="457973" y="2560009"/>
        <a:ext cx="7925513" cy="319654"/>
      </dsp:txXfrm>
    </dsp:sp>
    <dsp:sp modelId="{84BA662D-70AE-9144-8D89-58990BF1614C}">
      <dsp:nvSpPr>
        <dsp:cNvPr id="0" name=""/>
        <dsp:cNvSpPr/>
      </dsp:nvSpPr>
      <dsp:spPr>
        <a:xfrm>
          <a:off x="0" y="3264156"/>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28A9FA-4359-E54B-A090-9AD8A98201EE}">
      <dsp:nvSpPr>
        <dsp:cNvPr id="0" name=""/>
        <dsp:cNvSpPr/>
      </dsp:nvSpPr>
      <dsp:spPr>
        <a:xfrm>
          <a:off x="440680" y="3087036"/>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a:t>Think carefully about instant file initialization</a:t>
          </a:r>
          <a:endParaRPr lang="en-GB" sz="2200" kern="1200" baseline="0" dirty="0"/>
        </a:p>
      </dsp:txBody>
      <dsp:txXfrm>
        <a:off x="457973" y="3104329"/>
        <a:ext cx="7925513" cy="319654"/>
      </dsp:txXfrm>
    </dsp:sp>
    <dsp:sp modelId="{D1B50EFE-522D-8A4D-84B2-F9158A67090B}">
      <dsp:nvSpPr>
        <dsp:cNvPr id="0" name=""/>
        <dsp:cNvSpPr/>
      </dsp:nvSpPr>
      <dsp:spPr>
        <a:xfrm>
          <a:off x="0" y="3808477"/>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257167-8603-6645-AB0B-AE5C6EE10DAC}">
      <dsp:nvSpPr>
        <dsp:cNvPr id="0" name=""/>
        <dsp:cNvSpPr/>
      </dsp:nvSpPr>
      <dsp:spPr>
        <a:xfrm>
          <a:off x="440680" y="3631357"/>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a:t>Polybase opens the Firewall for MS DTC</a:t>
          </a:r>
          <a:endParaRPr lang="en-GB" sz="2200" kern="1200" baseline="0"/>
        </a:p>
      </dsp:txBody>
      <dsp:txXfrm>
        <a:off x="457973" y="3648650"/>
        <a:ext cx="7925513" cy="319654"/>
      </dsp:txXfrm>
    </dsp:sp>
    <dsp:sp modelId="{9AB125C6-BD3C-6E43-B0F2-6C7C61DCBA18}">
      <dsp:nvSpPr>
        <dsp:cNvPr id="0" name=""/>
        <dsp:cNvSpPr/>
      </dsp:nvSpPr>
      <dsp:spPr>
        <a:xfrm>
          <a:off x="0" y="4352797"/>
          <a:ext cx="881360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2656E1-D4A9-A645-AD97-D0A6B7673B0C}">
      <dsp:nvSpPr>
        <dsp:cNvPr id="0" name=""/>
        <dsp:cNvSpPr/>
      </dsp:nvSpPr>
      <dsp:spPr>
        <a:xfrm>
          <a:off x="440680" y="4175677"/>
          <a:ext cx="7960099"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193" tIns="0" rIns="233193" bIns="0" numCol="1" spcCol="1270" anchor="ctr" anchorCtr="0">
          <a:noAutofit/>
        </a:bodyPr>
        <a:lstStyle/>
        <a:p>
          <a:pPr marL="0" lvl="0" indent="0" algn="l" defTabSz="977900">
            <a:lnSpc>
              <a:spcPct val="90000"/>
            </a:lnSpc>
            <a:spcBef>
              <a:spcPct val="0"/>
            </a:spcBef>
            <a:spcAft>
              <a:spcPct val="35000"/>
            </a:spcAft>
            <a:buNone/>
          </a:pPr>
          <a:r>
            <a:rPr lang="en-US" sz="2200" kern="1200" baseline="0" dirty="0" err="1"/>
            <a:t>FileStream</a:t>
          </a:r>
          <a:r>
            <a:rPr lang="en-US" sz="2200" kern="1200" baseline="0" dirty="0"/>
            <a:t> create an SMB share</a:t>
          </a:r>
          <a:endParaRPr lang="en-GB" sz="2200" kern="1200" baseline="0" dirty="0"/>
        </a:p>
      </dsp:txBody>
      <dsp:txXfrm>
        <a:off x="457973" y="4192970"/>
        <a:ext cx="7925513" cy="3196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DD213-308F-864C-9551-4110D585F0AF}">
      <dsp:nvSpPr>
        <dsp:cNvPr id="0" name=""/>
        <dsp:cNvSpPr/>
      </dsp:nvSpPr>
      <dsp:spPr>
        <a:xfrm rot="5400000">
          <a:off x="6998003" y="-2939574"/>
          <a:ext cx="901349" cy="7010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Can be used for access via ExpressRoute or S2S VPN</a:t>
          </a:r>
          <a:endParaRPr lang="en-GB" sz="1700" kern="1200"/>
        </a:p>
      </dsp:txBody>
      <dsp:txXfrm rot="-5400000">
        <a:off x="3943418" y="159011"/>
        <a:ext cx="6966520" cy="813349"/>
      </dsp:txXfrm>
    </dsp:sp>
    <dsp:sp modelId="{C2808C3C-05AE-6541-BEFD-5BD64DE102D2}">
      <dsp:nvSpPr>
        <dsp:cNvPr id="0" name=""/>
        <dsp:cNvSpPr/>
      </dsp:nvSpPr>
      <dsp:spPr>
        <a:xfrm>
          <a:off x="0" y="2342"/>
          <a:ext cx="394341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Endpoint to restrict access to a specific Vnet</a:t>
          </a:r>
          <a:endParaRPr lang="en-GB" sz="2100" kern="1200"/>
        </a:p>
      </dsp:txBody>
      <dsp:txXfrm>
        <a:off x="55000" y="57342"/>
        <a:ext cx="3833418" cy="1016686"/>
      </dsp:txXfrm>
    </dsp:sp>
    <dsp:sp modelId="{AC122580-FFBB-E64A-AFE5-E6A2B542CC1C}">
      <dsp:nvSpPr>
        <dsp:cNvPr id="0" name=""/>
        <dsp:cNvSpPr/>
      </dsp:nvSpPr>
      <dsp:spPr>
        <a:xfrm rot="5400000">
          <a:off x="6998003" y="-1756553"/>
          <a:ext cx="901349" cy="7010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Use the Firewall</a:t>
          </a:r>
          <a:endParaRPr lang="en-GB" sz="1700" kern="1200"/>
        </a:p>
        <a:p>
          <a:pPr marL="171450" lvl="1" indent="-171450" algn="l" defTabSz="755650">
            <a:lnSpc>
              <a:spcPct val="90000"/>
            </a:lnSpc>
            <a:spcBef>
              <a:spcPct val="0"/>
            </a:spcBef>
            <a:spcAft>
              <a:spcPct val="15000"/>
            </a:spcAft>
            <a:buChar char="•"/>
          </a:pPr>
          <a:r>
            <a:rPr lang="en-US" sz="1700" kern="1200"/>
            <a:t>Allow Azure Services allows a lot of services in, you may not want them all</a:t>
          </a:r>
          <a:endParaRPr lang="en-GB" sz="1700" kern="1200"/>
        </a:p>
      </dsp:txBody>
      <dsp:txXfrm rot="-5400000">
        <a:off x="3943418" y="1342032"/>
        <a:ext cx="6966520" cy="813349"/>
      </dsp:txXfrm>
    </dsp:sp>
    <dsp:sp modelId="{0160A889-0C27-B248-B065-8D2C22403E2F}">
      <dsp:nvSpPr>
        <dsp:cNvPr id="0" name=""/>
        <dsp:cNvSpPr/>
      </dsp:nvSpPr>
      <dsp:spPr>
        <a:xfrm>
          <a:off x="0" y="1185363"/>
          <a:ext cx="394341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Public EndPoint is public</a:t>
          </a:r>
          <a:endParaRPr lang="en-GB" sz="2100" kern="1200"/>
        </a:p>
      </dsp:txBody>
      <dsp:txXfrm>
        <a:off x="55000" y="1240363"/>
        <a:ext cx="3833418" cy="1016686"/>
      </dsp:txXfrm>
    </dsp:sp>
    <dsp:sp modelId="{3ECDBEDB-CDFA-0C4E-9521-C2747D17B3E3}">
      <dsp:nvSpPr>
        <dsp:cNvPr id="0" name=""/>
        <dsp:cNvSpPr/>
      </dsp:nvSpPr>
      <dsp:spPr>
        <a:xfrm>
          <a:off x="0" y="2368384"/>
          <a:ext cx="394341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Advanced Data Security option could be worth it if you don’t have your own monitoring solution</a:t>
          </a:r>
          <a:endParaRPr lang="en-GB" sz="2100" kern="1200"/>
        </a:p>
      </dsp:txBody>
      <dsp:txXfrm>
        <a:off x="55000" y="2423384"/>
        <a:ext cx="3833418" cy="1016686"/>
      </dsp:txXfrm>
    </dsp:sp>
    <dsp:sp modelId="{61449E70-061E-5546-8A56-73393D0B1F11}">
      <dsp:nvSpPr>
        <dsp:cNvPr id="0" name=""/>
        <dsp:cNvSpPr/>
      </dsp:nvSpPr>
      <dsp:spPr>
        <a:xfrm>
          <a:off x="0" y="3551404"/>
          <a:ext cx="394341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TDE on by default, this is a good thing </a:t>
          </a:r>
          <a:endParaRPr lang="en-GB" sz="2100" kern="1200"/>
        </a:p>
      </dsp:txBody>
      <dsp:txXfrm>
        <a:off x="55000" y="3606404"/>
        <a:ext cx="3833418" cy="10166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7544-37E0-714F-B7B6-CCAB653543B0}">
      <dsp:nvSpPr>
        <dsp:cNvPr id="0" name=""/>
        <dsp:cNvSpPr/>
      </dsp:nvSpPr>
      <dsp:spPr>
        <a:xfrm rot="5400000">
          <a:off x="7778904" y="-1932497"/>
          <a:ext cx="1206674" cy="53779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Default option</a:t>
          </a:r>
          <a:endParaRPr lang="en-GB" sz="1900" kern="1200"/>
        </a:p>
        <a:p>
          <a:pPr marL="171450" lvl="1" indent="-171450" algn="l" defTabSz="844550">
            <a:lnSpc>
              <a:spcPct val="90000"/>
            </a:lnSpc>
            <a:spcBef>
              <a:spcPct val="0"/>
            </a:spcBef>
            <a:spcAft>
              <a:spcPct val="15000"/>
            </a:spcAft>
            <a:buChar char="•"/>
          </a:pPr>
          <a:r>
            <a:rPr lang="en-US" sz="1900" kern="1200"/>
            <a:t>Proxy (Default) – less to open up, but slowes</a:t>
          </a:r>
          <a:endParaRPr lang="en-GB" sz="1900" kern="1200"/>
        </a:p>
        <a:p>
          <a:pPr marL="171450" lvl="1" indent="-171450" algn="l" defTabSz="844550">
            <a:lnSpc>
              <a:spcPct val="90000"/>
            </a:lnSpc>
            <a:spcBef>
              <a:spcPct val="0"/>
            </a:spcBef>
            <a:spcAft>
              <a:spcPct val="15000"/>
            </a:spcAft>
            <a:buChar char="•"/>
          </a:pPr>
          <a:r>
            <a:rPr lang="en-US" sz="1900" kern="1200"/>
            <a:t>Redirect – Faster but you need to open more ports</a:t>
          </a:r>
          <a:endParaRPr lang="en-GB" sz="1900" kern="1200"/>
        </a:p>
      </dsp:txBody>
      <dsp:txXfrm rot="-5400000">
        <a:off x="5693288" y="212024"/>
        <a:ext cx="5319003" cy="1088864"/>
      </dsp:txXfrm>
    </dsp:sp>
    <dsp:sp modelId="{349F1F22-2D96-424D-A018-B6ED55C71C6F}">
      <dsp:nvSpPr>
        <dsp:cNvPr id="0" name=""/>
        <dsp:cNvSpPr/>
      </dsp:nvSpPr>
      <dsp:spPr>
        <a:xfrm>
          <a:off x="3003" y="2285"/>
          <a:ext cx="5690284"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Private Endpoint</a:t>
          </a:r>
          <a:endParaRPr lang="en-GB" sz="2900" kern="1200"/>
        </a:p>
      </dsp:txBody>
      <dsp:txXfrm>
        <a:off x="76634" y="75916"/>
        <a:ext cx="5543022" cy="1361080"/>
      </dsp:txXfrm>
    </dsp:sp>
    <dsp:sp modelId="{6C2157F4-01C6-CD4A-ACF1-E02124372931}">
      <dsp:nvSpPr>
        <dsp:cNvPr id="0" name=""/>
        <dsp:cNvSpPr/>
      </dsp:nvSpPr>
      <dsp:spPr>
        <a:xfrm rot="5400000">
          <a:off x="7778904" y="-348737"/>
          <a:ext cx="1206674" cy="53779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Disabled by default</a:t>
          </a:r>
          <a:endParaRPr lang="en-GB" sz="1900" kern="1200"/>
        </a:p>
      </dsp:txBody>
      <dsp:txXfrm rot="-5400000">
        <a:off x="5693288" y="1795784"/>
        <a:ext cx="5319003" cy="1088864"/>
      </dsp:txXfrm>
    </dsp:sp>
    <dsp:sp modelId="{8AB7F228-B6A9-B847-A45B-099E1BA0802E}">
      <dsp:nvSpPr>
        <dsp:cNvPr id="0" name=""/>
        <dsp:cNvSpPr/>
      </dsp:nvSpPr>
      <dsp:spPr>
        <a:xfrm>
          <a:off x="3003" y="1586045"/>
          <a:ext cx="5690284"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Public Endpoint</a:t>
          </a:r>
          <a:endParaRPr lang="en-GB" sz="2900" kern="1200"/>
        </a:p>
      </dsp:txBody>
      <dsp:txXfrm>
        <a:off x="76634" y="1659676"/>
        <a:ext cx="5543022" cy="1361080"/>
      </dsp:txXfrm>
    </dsp:sp>
    <dsp:sp modelId="{87700559-CC8C-4943-9028-F3BC52695DCA}">
      <dsp:nvSpPr>
        <dsp:cNvPr id="0" name=""/>
        <dsp:cNvSpPr/>
      </dsp:nvSpPr>
      <dsp:spPr>
        <a:xfrm>
          <a:off x="3003" y="3169805"/>
          <a:ext cx="5690273"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Don’t drop from TLS 1.2 unless you have good reasons and know what you’re doing</a:t>
          </a:r>
          <a:endParaRPr lang="en-GB" sz="2900" kern="1200" dirty="0"/>
        </a:p>
      </dsp:txBody>
      <dsp:txXfrm>
        <a:off x="76634" y="3243436"/>
        <a:ext cx="5543011" cy="13610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C6E33-A80E-FC41-907B-7DFF9047418B}">
      <dsp:nvSpPr>
        <dsp:cNvPr id="0" name=""/>
        <dsp:cNvSpPr/>
      </dsp:nvSpPr>
      <dsp:spPr>
        <a:xfrm rot="5400000">
          <a:off x="6932969" y="-2908970"/>
          <a:ext cx="901349" cy="694931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Add a service account to use AAD for auth</a:t>
          </a:r>
          <a:endParaRPr lang="en-GB" sz="2300" kern="1200"/>
        </a:p>
        <a:p>
          <a:pPr marL="228600" lvl="1" indent="-228600" algn="l" defTabSz="1022350">
            <a:lnSpc>
              <a:spcPct val="90000"/>
            </a:lnSpc>
            <a:spcBef>
              <a:spcPct val="0"/>
            </a:spcBef>
            <a:spcAft>
              <a:spcPct val="15000"/>
            </a:spcAft>
            <a:buChar char="•"/>
          </a:pPr>
          <a:r>
            <a:rPr lang="en-US" sz="2300" kern="1200"/>
            <a:t>SQL authentication by default, cannot disable</a:t>
          </a:r>
          <a:endParaRPr lang="en-GB" sz="2300" kern="1200"/>
        </a:p>
      </dsp:txBody>
      <dsp:txXfrm rot="-5400000">
        <a:off x="3908988" y="159011"/>
        <a:ext cx="6905312" cy="813349"/>
      </dsp:txXfrm>
    </dsp:sp>
    <dsp:sp modelId="{DC70A7B4-0B1C-3141-93C5-EBF8316CDC04}">
      <dsp:nvSpPr>
        <dsp:cNvPr id="0" name=""/>
        <dsp:cNvSpPr/>
      </dsp:nvSpPr>
      <dsp:spPr>
        <a:xfrm>
          <a:off x="0" y="2342"/>
          <a:ext cx="390898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Azure Active Directory integration</a:t>
          </a:r>
          <a:endParaRPr lang="en-GB" sz="3200" kern="1200"/>
        </a:p>
      </dsp:txBody>
      <dsp:txXfrm>
        <a:off x="55000" y="57342"/>
        <a:ext cx="3798988" cy="1016686"/>
      </dsp:txXfrm>
    </dsp:sp>
    <dsp:sp modelId="{4F60DBD0-8908-C441-9C04-A3FB009FF7C4}">
      <dsp:nvSpPr>
        <dsp:cNvPr id="0" name=""/>
        <dsp:cNvSpPr/>
      </dsp:nvSpPr>
      <dsp:spPr>
        <a:xfrm rot="5400000">
          <a:off x="6932969" y="-1725949"/>
          <a:ext cx="901349" cy="694931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Allow client IPs through</a:t>
          </a:r>
          <a:endParaRPr lang="en-GB" sz="2300" kern="1200"/>
        </a:p>
        <a:p>
          <a:pPr marL="228600" lvl="1" indent="-228600" algn="l" defTabSz="1022350">
            <a:lnSpc>
              <a:spcPct val="90000"/>
            </a:lnSpc>
            <a:spcBef>
              <a:spcPct val="0"/>
            </a:spcBef>
            <a:spcAft>
              <a:spcPct val="15000"/>
            </a:spcAft>
            <a:buChar char="•"/>
          </a:pPr>
          <a:r>
            <a:rPr lang="en-US" sz="2300" kern="1200"/>
            <a:t>Attach to a private VNet</a:t>
          </a:r>
          <a:endParaRPr lang="en-GB" sz="2300" kern="1200"/>
        </a:p>
      </dsp:txBody>
      <dsp:txXfrm rot="-5400000">
        <a:off x="3908988" y="1342032"/>
        <a:ext cx="6905312" cy="813349"/>
      </dsp:txXfrm>
    </dsp:sp>
    <dsp:sp modelId="{9D70C2DE-8ADB-9F41-80F5-19B611FA2791}">
      <dsp:nvSpPr>
        <dsp:cNvPr id="0" name=""/>
        <dsp:cNvSpPr/>
      </dsp:nvSpPr>
      <dsp:spPr>
        <a:xfrm>
          <a:off x="0" y="1185363"/>
          <a:ext cx="390898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Firewalls and Vnets</a:t>
          </a:r>
          <a:endParaRPr lang="en-GB" sz="3200" kern="1200"/>
        </a:p>
      </dsp:txBody>
      <dsp:txXfrm>
        <a:off x="55000" y="1240363"/>
        <a:ext cx="3798988" cy="1016686"/>
      </dsp:txXfrm>
    </dsp:sp>
    <dsp:sp modelId="{15651B1D-A71F-B240-AEDD-A0DF61E1C8C4}">
      <dsp:nvSpPr>
        <dsp:cNvPr id="0" name=""/>
        <dsp:cNvSpPr/>
      </dsp:nvSpPr>
      <dsp:spPr>
        <a:xfrm rot="5400000">
          <a:off x="6932969" y="-542928"/>
          <a:ext cx="901349" cy="694931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On by default</a:t>
          </a:r>
          <a:endParaRPr lang="en-GB" sz="2300" kern="1200"/>
        </a:p>
        <a:p>
          <a:pPr marL="228600" lvl="1" indent="-228600" algn="l" defTabSz="1022350">
            <a:lnSpc>
              <a:spcPct val="90000"/>
            </a:lnSpc>
            <a:spcBef>
              <a:spcPct val="0"/>
            </a:spcBef>
            <a:spcAft>
              <a:spcPct val="15000"/>
            </a:spcAft>
            <a:buChar char="•"/>
          </a:pPr>
          <a:r>
            <a:rPr lang="en-US" sz="2300" kern="1200"/>
            <a:t>Can use the supplied key or provide your own</a:t>
          </a:r>
          <a:endParaRPr lang="en-GB" sz="2300" kern="1200"/>
        </a:p>
      </dsp:txBody>
      <dsp:txXfrm rot="-5400000">
        <a:off x="3908988" y="2525053"/>
        <a:ext cx="6905312" cy="813349"/>
      </dsp:txXfrm>
    </dsp:sp>
    <dsp:sp modelId="{07998099-DE38-8143-B57B-031274138A3D}">
      <dsp:nvSpPr>
        <dsp:cNvPr id="0" name=""/>
        <dsp:cNvSpPr/>
      </dsp:nvSpPr>
      <dsp:spPr>
        <a:xfrm>
          <a:off x="0" y="2368384"/>
          <a:ext cx="390898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Transparent Data Encryption</a:t>
          </a:r>
          <a:endParaRPr lang="en-GB" sz="3200" kern="1200"/>
        </a:p>
      </dsp:txBody>
      <dsp:txXfrm>
        <a:off x="55000" y="2423384"/>
        <a:ext cx="3798988" cy="1016686"/>
      </dsp:txXfrm>
    </dsp:sp>
    <dsp:sp modelId="{531CFAA4-499E-E34E-873B-9F6F4E62CA8B}">
      <dsp:nvSpPr>
        <dsp:cNvPr id="0" name=""/>
        <dsp:cNvSpPr/>
      </dsp:nvSpPr>
      <dsp:spPr>
        <a:xfrm rot="5400000">
          <a:off x="6932969" y="640092"/>
          <a:ext cx="901349" cy="694931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Azure’s own security monitoring</a:t>
          </a:r>
          <a:endParaRPr lang="en-GB" sz="2300" kern="1200"/>
        </a:p>
      </dsp:txBody>
      <dsp:txXfrm rot="-5400000">
        <a:off x="3908988" y="3708073"/>
        <a:ext cx="6905312" cy="813349"/>
      </dsp:txXfrm>
    </dsp:sp>
    <dsp:sp modelId="{343E0C86-8AF2-894F-B0AD-999F033F0A78}">
      <dsp:nvSpPr>
        <dsp:cNvPr id="0" name=""/>
        <dsp:cNvSpPr/>
      </dsp:nvSpPr>
      <dsp:spPr>
        <a:xfrm>
          <a:off x="0" y="3551404"/>
          <a:ext cx="3908988"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Advanced Data Security</a:t>
          </a:r>
          <a:endParaRPr lang="en-GB" sz="3200" kern="1200"/>
        </a:p>
      </dsp:txBody>
      <dsp:txXfrm>
        <a:off x="55000" y="3606404"/>
        <a:ext cx="3798988" cy="10166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28F3-AB23-F44E-9657-09F6330D8AA6}">
      <dsp:nvSpPr>
        <dsp:cNvPr id="0" name=""/>
        <dsp:cNvSpPr/>
      </dsp:nvSpPr>
      <dsp:spPr>
        <a:xfrm rot="10800000">
          <a:off x="1721593" y="1046"/>
          <a:ext cx="5886479" cy="95563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09"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Network exposure as low as possible</a:t>
          </a:r>
          <a:endParaRPr lang="en-GB" sz="2700" kern="1200"/>
        </a:p>
      </dsp:txBody>
      <dsp:txXfrm rot="10800000">
        <a:off x="1960502" y="1046"/>
        <a:ext cx="5647570" cy="955636"/>
      </dsp:txXfrm>
    </dsp:sp>
    <dsp:sp modelId="{83915C07-C7DF-7541-A69F-E6A4ABB02328}">
      <dsp:nvSpPr>
        <dsp:cNvPr id="0" name=""/>
        <dsp:cNvSpPr/>
      </dsp:nvSpPr>
      <dsp:spPr>
        <a:xfrm>
          <a:off x="1243775" y="1046"/>
          <a:ext cx="955636" cy="9556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987819-B081-EC4D-B239-54B727A51334}">
      <dsp:nvSpPr>
        <dsp:cNvPr id="0" name=""/>
        <dsp:cNvSpPr/>
      </dsp:nvSpPr>
      <dsp:spPr>
        <a:xfrm rot="10800000">
          <a:off x="1721593" y="1241948"/>
          <a:ext cx="5886479" cy="95563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09"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If you don’t need it don’t install it</a:t>
          </a:r>
          <a:endParaRPr lang="en-GB" sz="2700" kern="1200"/>
        </a:p>
      </dsp:txBody>
      <dsp:txXfrm rot="10800000">
        <a:off x="1960502" y="1241948"/>
        <a:ext cx="5647570" cy="955636"/>
      </dsp:txXfrm>
    </dsp:sp>
    <dsp:sp modelId="{EDC73EA4-5210-9B4B-9179-D5437BA6BB6B}">
      <dsp:nvSpPr>
        <dsp:cNvPr id="0" name=""/>
        <dsp:cNvSpPr/>
      </dsp:nvSpPr>
      <dsp:spPr>
        <a:xfrm>
          <a:off x="1243775" y="1241948"/>
          <a:ext cx="955636" cy="9556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6B1965-7303-8B4F-83AA-569846F667F0}">
      <dsp:nvSpPr>
        <dsp:cNvPr id="0" name=""/>
        <dsp:cNvSpPr/>
      </dsp:nvSpPr>
      <dsp:spPr>
        <a:xfrm rot="10800000">
          <a:off x="1721593" y="2482849"/>
          <a:ext cx="5886479" cy="95563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09"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Keep on top of patching</a:t>
          </a:r>
          <a:endParaRPr lang="en-GB" sz="2700" kern="1200"/>
        </a:p>
      </dsp:txBody>
      <dsp:txXfrm rot="10800000">
        <a:off x="1960502" y="2482849"/>
        <a:ext cx="5647570" cy="955636"/>
      </dsp:txXfrm>
    </dsp:sp>
    <dsp:sp modelId="{ADF678C5-EC7D-6C45-A898-314397167AB2}">
      <dsp:nvSpPr>
        <dsp:cNvPr id="0" name=""/>
        <dsp:cNvSpPr/>
      </dsp:nvSpPr>
      <dsp:spPr>
        <a:xfrm>
          <a:off x="1243775" y="2482849"/>
          <a:ext cx="955636" cy="9556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B1AE97-677B-6D42-B588-D127EED24A3E}">
      <dsp:nvSpPr>
        <dsp:cNvPr id="0" name=""/>
        <dsp:cNvSpPr/>
      </dsp:nvSpPr>
      <dsp:spPr>
        <a:xfrm rot="10800000">
          <a:off x="1721593" y="3723750"/>
          <a:ext cx="5886479" cy="95563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09"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kern="1200"/>
            <a:t>Keep people off of the ‘box’</a:t>
          </a:r>
          <a:endParaRPr lang="en-GB" sz="2700" kern="1200"/>
        </a:p>
      </dsp:txBody>
      <dsp:txXfrm rot="10800000">
        <a:off x="1960502" y="3723750"/>
        <a:ext cx="5647570" cy="955636"/>
      </dsp:txXfrm>
    </dsp:sp>
    <dsp:sp modelId="{24841418-96A3-2E4D-ACB7-BD331171C19E}">
      <dsp:nvSpPr>
        <dsp:cNvPr id="0" name=""/>
        <dsp:cNvSpPr/>
      </dsp:nvSpPr>
      <dsp:spPr>
        <a:xfrm>
          <a:off x="1243775" y="3723750"/>
          <a:ext cx="955636" cy="95563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F93F2-683F-ED46-AC82-7D2114867347}">
      <dsp:nvSpPr>
        <dsp:cNvPr id="0" name=""/>
        <dsp:cNvSpPr/>
      </dsp:nvSpPr>
      <dsp:spPr>
        <a:xfrm>
          <a:off x="0" y="0"/>
          <a:ext cx="7193280"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If your SQL Server is not built or configured in a secure manner, then no matter now good your app is it’s never going to be secure</a:t>
          </a:r>
          <a:endParaRPr lang="en-GB" sz="2500" kern="1200" dirty="0"/>
        </a:p>
      </dsp:txBody>
      <dsp:txXfrm>
        <a:off x="67110" y="67110"/>
        <a:ext cx="705906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31ED7-50F6-794D-9D91-3DA0CE1C0A53}">
      <dsp:nvSpPr>
        <dsp:cNvPr id="0" name=""/>
        <dsp:cNvSpPr/>
      </dsp:nvSpPr>
      <dsp:spPr>
        <a:xfrm>
          <a:off x="0" y="0"/>
          <a:ext cx="40572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SQL on a server</a:t>
          </a:r>
          <a:endParaRPr lang="en-GB" sz="2700" kern="1200" dirty="0"/>
        </a:p>
      </dsp:txBody>
      <dsp:txXfrm>
        <a:off x="31613" y="31613"/>
        <a:ext cx="3993974" cy="584369"/>
      </dsp:txXfrm>
    </dsp:sp>
    <dsp:sp modelId="{60E93127-03C0-BE44-9FCD-07EE8EF9242F}">
      <dsp:nvSpPr>
        <dsp:cNvPr id="0" name=""/>
        <dsp:cNvSpPr/>
      </dsp:nvSpPr>
      <dsp:spPr>
        <a:xfrm>
          <a:off x="0" y="653009"/>
          <a:ext cx="40572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1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On Prem physical buid</a:t>
          </a:r>
          <a:endParaRPr lang="en-GB" sz="2100" kern="1200"/>
        </a:p>
        <a:p>
          <a:pPr marL="228600" lvl="1" indent="-228600" algn="l" defTabSz="933450">
            <a:lnSpc>
              <a:spcPct val="90000"/>
            </a:lnSpc>
            <a:spcBef>
              <a:spcPct val="0"/>
            </a:spcBef>
            <a:spcAft>
              <a:spcPct val="20000"/>
            </a:spcAft>
            <a:buChar char="•"/>
          </a:pPr>
          <a:r>
            <a:rPr lang="en-US" sz="2100" kern="1200"/>
            <a:t>On prem or Azure VM</a:t>
          </a:r>
          <a:endParaRPr lang="en-GB" sz="2100" kern="1200"/>
        </a:p>
      </dsp:txBody>
      <dsp:txXfrm>
        <a:off x="0" y="653009"/>
        <a:ext cx="4057200" cy="726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F538-4996-4E49-82B5-3AA7DDB6BCFD}">
      <dsp:nvSpPr>
        <dsp:cNvPr id="0" name=""/>
        <dsp:cNvSpPr/>
      </dsp:nvSpPr>
      <dsp:spPr>
        <a:xfrm>
          <a:off x="0" y="16776"/>
          <a:ext cx="947579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Physically secure</a:t>
          </a:r>
          <a:endParaRPr lang="en-GB" sz="3200" kern="1200"/>
        </a:p>
      </dsp:txBody>
      <dsp:txXfrm>
        <a:off x="37467" y="54243"/>
        <a:ext cx="9400858" cy="692586"/>
      </dsp:txXfrm>
    </dsp:sp>
    <dsp:sp modelId="{893E162C-2322-4A45-952D-A203FDD00E49}">
      <dsp:nvSpPr>
        <dsp:cNvPr id="0" name=""/>
        <dsp:cNvSpPr/>
      </dsp:nvSpPr>
      <dsp:spPr>
        <a:xfrm>
          <a:off x="0" y="876456"/>
          <a:ext cx="947579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Redundancy for</a:t>
          </a:r>
          <a:endParaRPr lang="en-GB" sz="3200" kern="1200"/>
        </a:p>
      </dsp:txBody>
      <dsp:txXfrm>
        <a:off x="37467" y="913923"/>
        <a:ext cx="9400858" cy="692586"/>
      </dsp:txXfrm>
    </dsp:sp>
    <dsp:sp modelId="{43927394-0A5B-0E4D-A71C-BE987F34C14D}">
      <dsp:nvSpPr>
        <dsp:cNvPr id="0" name=""/>
        <dsp:cNvSpPr/>
      </dsp:nvSpPr>
      <dsp:spPr>
        <a:xfrm>
          <a:off x="0" y="1643976"/>
          <a:ext cx="9475792"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85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Power</a:t>
          </a:r>
          <a:endParaRPr lang="en-GB" sz="2500" kern="1200"/>
        </a:p>
        <a:p>
          <a:pPr marL="228600" lvl="1" indent="-228600" algn="l" defTabSz="1111250">
            <a:lnSpc>
              <a:spcPct val="90000"/>
            </a:lnSpc>
            <a:spcBef>
              <a:spcPct val="0"/>
            </a:spcBef>
            <a:spcAft>
              <a:spcPct val="20000"/>
            </a:spcAft>
            <a:buChar char="•"/>
          </a:pPr>
          <a:r>
            <a:rPr lang="en-US" sz="2500" kern="1200"/>
            <a:t>Network</a:t>
          </a:r>
          <a:endParaRPr lang="en-GB" sz="2500" kern="1200"/>
        </a:p>
        <a:p>
          <a:pPr marL="228600" lvl="1" indent="-228600" algn="l" defTabSz="1111250">
            <a:lnSpc>
              <a:spcPct val="90000"/>
            </a:lnSpc>
            <a:spcBef>
              <a:spcPct val="0"/>
            </a:spcBef>
            <a:spcAft>
              <a:spcPct val="20000"/>
            </a:spcAft>
            <a:buChar char="•"/>
          </a:pPr>
          <a:r>
            <a:rPr lang="en-US" sz="2500" kern="1200"/>
            <a:t>Storage</a:t>
          </a:r>
          <a:endParaRPr lang="en-GB" sz="2500" kern="1200"/>
        </a:p>
        <a:p>
          <a:pPr marL="228600" lvl="1" indent="-228600" algn="l" defTabSz="1111250">
            <a:lnSpc>
              <a:spcPct val="90000"/>
            </a:lnSpc>
            <a:spcBef>
              <a:spcPct val="0"/>
            </a:spcBef>
            <a:spcAft>
              <a:spcPct val="20000"/>
            </a:spcAft>
            <a:buChar char="•"/>
          </a:pPr>
          <a:r>
            <a:rPr lang="en-US" sz="2500" kern="1200"/>
            <a:t>At hosting and server level</a:t>
          </a:r>
          <a:endParaRPr lang="en-GB" sz="2500" kern="1200"/>
        </a:p>
      </dsp:txBody>
      <dsp:txXfrm>
        <a:off x="0" y="1643976"/>
        <a:ext cx="9475792" cy="1722240"/>
      </dsp:txXfrm>
    </dsp:sp>
    <dsp:sp modelId="{3110E955-B5FE-104A-9F5A-90EF081DF0AA}">
      <dsp:nvSpPr>
        <dsp:cNvPr id="0" name=""/>
        <dsp:cNvSpPr/>
      </dsp:nvSpPr>
      <dsp:spPr>
        <a:xfrm>
          <a:off x="0" y="3366217"/>
          <a:ext cx="9475792"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Quality supported hardware</a:t>
          </a:r>
          <a:endParaRPr lang="en-GB" sz="3200" kern="1200"/>
        </a:p>
      </dsp:txBody>
      <dsp:txXfrm>
        <a:off x="37467" y="3403684"/>
        <a:ext cx="9400858" cy="692586"/>
      </dsp:txXfrm>
    </dsp:sp>
    <dsp:sp modelId="{BC6E05CF-57F1-3645-95EF-133B6F8C12A7}">
      <dsp:nvSpPr>
        <dsp:cNvPr id="0" name=""/>
        <dsp:cNvSpPr/>
      </dsp:nvSpPr>
      <dsp:spPr>
        <a:xfrm>
          <a:off x="0" y="4133737"/>
          <a:ext cx="9475792"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85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Support contracts are great if you can afford one</a:t>
          </a:r>
          <a:endParaRPr lang="en-GB" sz="2500" kern="1200"/>
        </a:p>
      </dsp:txBody>
      <dsp:txXfrm>
        <a:off x="0" y="4133737"/>
        <a:ext cx="9475792"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F3F08-4487-4A43-AEA6-8666F9701FE6}">
      <dsp:nvSpPr>
        <dsp:cNvPr id="0" name=""/>
        <dsp:cNvSpPr/>
      </dsp:nvSpPr>
      <dsp:spPr>
        <a:xfrm>
          <a:off x="0" y="25529"/>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Whichever model you use, document it</a:t>
          </a:r>
          <a:endParaRPr lang="en-GB" sz="2500" kern="1200"/>
        </a:p>
      </dsp:txBody>
      <dsp:txXfrm>
        <a:off x="29271" y="54800"/>
        <a:ext cx="7545421" cy="541083"/>
      </dsp:txXfrm>
    </dsp:sp>
    <dsp:sp modelId="{0234ACB1-91AD-764D-91E9-18D259AC2176}">
      <dsp:nvSpPr>
        <dsp:cNvPr id="0" name=""/>
        <dsp:cNvSpPr/>
      </dsp:nvSpPr>
      <dsp:spPr>
        <a:xfrm>
          <a:off x="0" y="697154"/>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Document changes as you do them</a:t>
          </a:r>
          <a:endParaRPr lang="en-GB" sz="2500" kern="1200" dirty="0"/>
        </a:p>
      </dsp:txBody>
      <dsp:txXfrm>
        <a:off x="29271" y="726425"/>
        <a:ext cx="7545421" cy="541083"/>
      </dsp:txXfrm>
    </dsp:sp>
    <dsp:sp modelId="{D5BFB3A4-3D07-3A4B-8C2C-7C55F44E018F}">
      <dsp:nvSpPr>
        <dsp:cNvPr id="0" name=""/>
        <dsp:cNvSpPr/>
      </dsp:nvSpPr>
      <dsp:spPr>
        <a:xfrm>
          <a:off x="0" y="1368779"/>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If it’s build scripts in source control, </a:t>
          </a:r>
          <a:r>
            <a:rPr lang="en-US" sz="2500" kern="1200" dirty="0" err="1"/>
            <a:t>marvellous</a:t>
          </a:r>
          <a:endParaRPr lang="en-GB" sz="2500" kern="1200" dirty="0"/>
        </a:p>
      </dsp:txBody>
      <dsp:txXfrm>
        <a:off x="29271" y="1398050"/>
        <a:ext cx="7545421" cy="541083"/>
      </dsp:txXfrm>
    </dsp:sp>
    <dsp:sp modelId="{EBBBFE3C-C03A-074C-8D16-D1839877784F}">
      <dsp:nvSpPr>
        <dsp:cNvPr id="0" name=""/>
        <dsp:cNvSpPr/>
      </dsp:nvSpPr>
      <dsp:spPr>
        <a:xfrm>
          <a:off x="0" y="2040404"/>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Gives Auditors the warm fuzzies</a:t>
          </a:r>
          <a:endParaRPr lang="en-GB" sz="2500" kern="1200"/>
        </a:p>
      </dsp:txBody>
      <dsp:txXfrm>
        <a:off x="29271" y="2069675"/>
        <a:ext cx="7545421" cy="541083"/>
      </dsp:txXfrm>
    </dsp:sp>
    <dsp:sp modelId="{CB387495-1BD2-9A4E-B2C4-17C200A8538D}">
      <dsp:nvSpPr>
        <dsp:cNvPr id="0" name=""/>
        <dsp:cNvSpPr/>
      </dsp:nvSpPr>
      <dsp:spPr>
        <a:xfrm>
          <a:off x="0" y="2712029"/>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Everyone can see what’s been done, and why</a:t>
          </a:r>
          <a:endParaRPr lang="en-GB" sz="2500" kern="1200" dirty="0"/>
        </a:p>
      </dsp:txBody>
      <dsp:txXfrm>
        <a:off x="29271" y="2741300"/>
        <a:ext cx="7545421" cy="541083"/>
      </dsp:txXfrm>
    </dsp:sp>
    <dsp:sp modelId="{1EA8AE51-D221-8F47-A5D3-B54A6992F37F}">
      <dsp:nvSpPr>
        <dsp:cNvPr id="0" name=""/>
        <dsp:cNvSpPr/>
      </dsp:nvSpPr>
      <dsp:spPr>
        <a:xfrm>
          <a:off x="0" y="3383654"/>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Copying for HA is simpler</a:t>
          </a:r>
          <a:endParaRPr lang="en-GB" sz="2500" kern="1200" dirty="0"/>
        </a:p>
      </dsp:txBody>
      <dsp:txXfrm>
        <a:off x="29271" y="3412925"/>
        <a:ext cx="7545421" cy="541083"/>
      </dsp:txXfrm>
    </dsp:sp>
    <dsp:sp modelId="{276F122C-8148-A641-A044-63319D985E64}">
      <dsp:nvSpPr>
        <dsp:cNvPr id="0" name=""/>
        <dsp:cNvSpPr/>
      </dsp:nvSpPr>
      <dsp:spPr>
        <a:xfrm>
          <a:off x="0" y="4055279"/>
          <a:ext cx="7603963"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Recreating in DR scenario will be so much less stressful</a:t>
          </a:r>
          <a:endParaRPr lang="en-GB" sz="2500" kern="1200" dirty="0"/>
        </a:p>
      </dsp:txBody>
      <dsp:txXfrm>
        <a:off x="29271" y="4084550"/>
        <a:ext cx="7545421"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64AC-603D-8143-BFF9-6606C4C12A44}">
      <dsp:nvSpPr>
        <dsp:cNvPr id="0" name=""/>
        <dsp:cNvSpPr/>
      </dsp:nvSpPr>
      <dsp:spPr>
        <a:xfrm>
          <a:off x="0" y="93276"/>
          <a:ext cx="10293374"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Should be a current supported version</a:t>
          </a:r>
          <a:endParaRPr lang="en-GB" sz="3800" kern="1200"/>
        </a:p>
      </dsp:txBody>
      <dsp:txXfrm>
        <a:off x="44492" y="137768"/>
        <a:ext cx="10204390" cy="822446"/>
      </dsp:txXfrm>
    </dsp:sp>
    <dsp:sp modelId="{FBE5CD98-F6AB-A14D-984C-053CF669B8F4}">
      <dsp:nvSpPr>
        <dsp:cNvPr id="0" name=""/>
        <dsp:cNvSpPr/>
      </dsp:nvSpPr>
      <dsp:spPr>
        <a:xfrm>
          <a:off x="0" y="1114146"/>
          <a:ext cx="10293374"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Should have good support within your organization</a:t>
          </a:r>
          <a:endParaRPr lang="en-GB" sz="3800" kern="1200"/>
        </a:p>
      </dsp:txBody>
      <dsp:txXfrm>
        <a:off x="44492" y="1158638"/>
        <a:ext cx="10204390" cy="822446"/>
      </dsp:txXfrm>
    </dsp:sp>
    <dsp:sp modelId="{5A9579A6-521F-EA44-BFC1-13BA56DEB297}">
      <dsp:nvSpPr>
        <dsp:cNvPr id="0" name=""/>
        <dsp:cNvSpPr/>
      </dsp:nvSpPr>
      <dsp:spPr>
        <a:xfrm>
          <a:off x="0" y="2135016"/>
          <a:ext cx="10293374"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If dedicated host, should be dedicated. </a:t>
          </a:r>
          <a:endParaRPr lang="en-GB" sz="3800" kern="1200"/>
        </a:p>
      </dsp:txBody>
      <dsp:txXfrm>
        <a:off x="44492" y="2179508"/>
        <a:ext cx="10204390" cy="822446"/>
      </dsp:txXfrm>
    </dsp:sp>
    <dsp:sp modelId="{6662508C-050F-AC4C-8DB0-FEC58863FFBE}">
      <dsp:nvSpPr>
        <dsp:cNvPr id="0" name=""/>
        <dsp:cNvSpPr/>
      </dsp:nvSpPr>
      <dsp:spPr>
        <a:xfrm>
          <a:off x="0" y="3046447"/>
          <a:ext cx="10293374"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815"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Don’t mix apps (ie; Domain Controller and SQL Server)</a:t>
          </a:r>
          <a:endParaRPr lang="en-GB" sz="3000" kern="1200"/>
        </a:p>
      </dsp:txBody>
      <dsp:txXfrm>
        <a:off x="0" y="3046447"/>
        <a:ext cx="10293374" cy="629280"/>
      </dsp:txXfrm>
    </dsp:sp>
    <dsp:sp modelId="{6950BF32-41F7-1E49-8FDA-7F624ABFB20F}">
      <dsp:nvSpPr>
        <dsp:cNvPr id="0" name=""/>
        <dsp:cNvSpPr/>
      </dsp:nvSpPr>
      <dsp:spPr>
        <a:xfrm>
          <a:off x="0" y="3675727"/>
          <a:ext cx="10293374"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If VM host, is there enough resource to share?</a:t>
          </a:r>
          <a:endParaRPr lang="en-GB" sz="3800" kern="1200"/>
        </a:p>
      </dsp:txBody>
      <dsp:txXfrm>
        <a:off x="44492" y="3720219"/>
        <a:ext cx="10204390" cy="822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84E76-5CCC-3241-A7C3-867B013B09D0}">
      <dsp:nvSpPr>
        <dsp:cNvPr id="0" name=""/>
        <dsp:cNvSpPr/>
      </dsp:nvSpPr>
      <dsp:spPr>
        <a:xfrm rot="5400000">
          <a:off x="6427383" y="-2052010"/>
          <a:ext cx="901349" cy="52353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Only allow what’s needed</a:t>
          </a:r>
          <a:endParaRPr lang="en-GB" sz="1600" kern="1200"/>
        </a:p>
      </dsp:txBody>
      <dsp:txXfrm rot="-5400000">
        <a:off x="4260362" y="159011"/>
        <a:ext cx="5191391" cy="813349"/>
      </dsp:txXfrm>
    </dsp:sp>
    <dsp:sp modelId="{DB8DE9D9-8978-B446-8F9F-9300CC2F1542}">
      <dsp:nvSpPr>
        <dsp:cNvPr id="0" name=""/>
        <dsp:cNvSpPr/>
      </dsp:nvSpPr>
      <dsp:spPr>
        <a:xfrm>
          <a:off x="1554" y="2342"/>
          <a:ext cx="4258807"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Firewall should be enforcing</a:t>
          </a:r>
          <a:endParaRPr lang="en-GB" sz="3200" kern="1200" dirty="0"/>
        </a:p>
      </dsp:txBody>
      <dsp:txXfrm>
        <a:off x="56554" y="57342"/>
        <a:ext cx="4148807" cy="1016686"/>
      </dsp:txXfrm>
    </dsp:sp>
    <dsp:sp modelId="{F6EC89CF-22B6-7C41-846D-3CF5768C41A1}">
      <dsp:nvSpPr>
        <dsp:cNvPr id="0" name=""/>
        <dsp:cNvSpPr/>
      </dsp:nvSpPr>
      <dsp:spPr>
        <a:xfrm rot="5400000">
          <a:off x="6427383" y="-868989"/>
          <a:ext cx="901349" cy="52353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Minimal number</a:t>
          </a:r>
          <a:endParaRPr lang="en-GB" sz="1600" kern="1200"/>
        </a:p>
        <a:p>
          <a:pPr marL="171450" lvl="1" indent="-171450" algn="l" defTabSz="711200">
            <a:lnSpc>
              <a:spcPct val="90000"/>
            </a:lnSpc>
            <a:spcBef>
              <a:spcPct val="0"/>
            </a:spcBef>
            <a:spcAft>
              <a:spcPct val="15000"/>
            </a:spcAft>
            <a:buChar char="•"/>
          </a:pPr>
          <a:r>
            <a:rPr lang="en-US" sz="1600" kern="1200"/>
            <a:t>MFA</a:t>
          </a:r>
          <a:endParaRPr lang="en-GB" sz="1600" kern="1200"/>
        </a:p>
        <a:p>
          <a:pPr marL="171450" lvl="1" indent="-171450" algn="l" defTabSz="711200">
            <a:lnSpc>
              <a:spcPct val="90000"/>
            </a:lnSpc>
            <a:spcBef>
              <a:spcPct val="0"/>
            </a:spcBef>
            <a:spcAft>
              <a:spcPct val="15000"/>
            </a:spcAft>
            <a:buChar char="•"/>
          </a:pPr>
          <a:r>
            <a:rPr lang="en-US" sz="1600" kern="1200"/>
            <a:t>Just in Time (JIT) </a:t>
          </a:r>
          <a:endParaRPr lang="en-GB" sz="1600" kern="1200"/>
        </a:p>
      </dsp:txBody>
      <dsp:txXfrm rot="-5400000">
        <a:off x="4260362" y="1342032"/>
        <a:ext cx="5191391" cy="813349"/>
      </dsp:txXfrm>
    </dsp:sp>
    <dsp:sp modelId="{782482B3-9893-8447-B230-6414BF350981}">
      <dsp:nvSpPr>
        <dsp:cNvPr id="0" name=""/>
        <dsp:cNvSpPr/>
      </dsp:nvSpPr>
      <dsp:spPr>
        <a:xfrm>
          <a:off x="1554" y="1185363"/>
          <a:ext cx="4258807"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Limit admin access</a:t>
          </a:r>
          <a:endParaRPr lang="en-GB" sz="3200" kern="1200" dirty="0"/>
        </a:p>
      </dsp:txBody>
      <dsp:txXfrm>
        <a:off x="56554" y="1240363"/>
        <a:ext cx="4148807" cy="1016686"/>
      </dsp:txXfrm>
    </dsp:sp>
    <dsp:sp modelId="{639F05E8-6F9A-774B-ACED-2BBFAF70583F}">
      <dsp:nvSpPr>
        <dsp:cNvPr id="0" name=""/>
        <dsp:cNvSpPr/>
      </dsp:nvSpPr>
      <dsp:spPr>
        <a:xfrm>
          <a:off x="1554" y="2368384"/>
          <a:ext cx="4258813"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Monitoring Software</a:t>
          </a:r>
          <a:endParaRPr lang="en-GB" sz="3200" kern="1200"/>
        </a:p>
      </dsp:txBody>
      <dsp:txXfrm>
        <a:off x="56554" y="2423384"/>
        <a:ext cx="4148813" cy="1016686"/>
      </dsp:txXfrm>
    </dsp:sp>
    <dsp:sp modelId="{148C040B-3B21-2A48-A69F-9EDC290899BC}">
      <dsp:nvSpPr>
        <dsp:cNvPr id="0" name=""/>
        <dsp:cNvSpPr/>
      </dsp:nvSpPr>
      <dsp:spPr>
        <a:xfrm>
          <a:off x="1554" y="3551404"/>
          <a:ext cx="4258813" cy="11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Services tuned to what’s needed</a:t>
          </a:r>
          <a:endParaRPr lang="en-GB" sz="3200" kern="1200" dirty="0"/>
        </a:p>
      </dsp:txBody>
      <dsp:txXfrm>
        <a:off x="56554" y="3606404"/>
        <a:ext cx="4148813" cy="10166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79FEC-28F2-6242-8FF8-1C31C46CC4ED}">
      <dsp:nvSpPr>
        <dsp:cNvPr id="0" name=""/>
        <dsp:cNvSpPr/>
      </dsp:nvSpPr>
      <dsp:spPr>
        <a:xfrm rot="5400000">
          <a:off x="6323124" y="-1908911"/>
          <a:ext cx="1206674" cy="53307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This should be agreed and stuck to</a:t>
          </a:r>
          <a:endParaRPr lang="en-GB" sz="2400" kern="1200" dirty="0"/>
        </a:p>
      </dsp:txBody>
      <dsp:txXfrm rot="-5400000">
        <a:off x="4261094" y="212024"/>
        <a:ext cx="5271831" cy="1088864"/>
      </dsp:txXfrm>
    </dsp:sp>
    <dsp:sp modelId="{BD43CF1F-A3D1-8D49-82C4-519216C145EA}">
      <dsp:nvSpPr>
        <dsp:cNvPr id="0" name=""/>
        <dsp:cNvSpPr/>
      </dsp:nvSpPr>
      <dsp:spPr>
        <a:xfrm>
          <a:off x="2297" y="2285"/>
          <a:ext cx="4258795"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You must have a patching schedule</a:t>
          </a:r>
          <a:endParaRPr lang="en-GB" sz="2900" kern="1200" dirty="0"/>
        </a:p>
      </dsp:txBody>
      <dsp:txXfrm>
        <a:off x="75928" y="75916"/>
        <a:ext cx="4111533" cy="1361080"/>
      </dsp:txXfrm>
    </dsp:sp>
    <dsp:sp modelId="{7978A1C2-DD03-E14F-A730-11FAE975D022}">
      <dsp:nvSpPr>
        <dsp:cNvPr id="0" name=""/>
        <dsp:cNvSpPr/>
      </dsp:nvSpPr>
      <dsp:spPr>
        <a:xfrm>
          <a:off x="2297" y="1586045"/>
          <a:ext cx="4258813"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Patches should be tested before hitting prod</a:t>
          </a:r>
          <a:endParaRPr lang="en-GB" sz="2900" kern="1200" dirty="0"/>
        </a:p>
      </dsp:txBody>
      <dsp:txXfrm>
        <a:off x="75928" y="1659676"/>
        <a:ext cx="4111551" cy="1361080"/>
      </dsp:txXfrm>
    </dsp:sp>
    <dsp:sp modelId="{EA211EFC-9D93-6E47-B1CC-D3944099611B}">
      <dsp:nvSpPr>
        <dsp:cNvPr id="0" name=""/>
        <dsp:cNvSpPr/>
      </dsp:nvSpPr>
      <dsp:spPr>
        <a:xfrm>
          <a:off x="2297" y="3169805"/>
          <a:ext cx="4258813" cy="15083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No unpatched box will be staying secure unless it’s </a:t>
          </a:r>
          <a:r>
            <a:rPr lang="en-US" sz="2900" kern="1200" dirty="0" err="1"/>
            <a:t>airwalled</a:t>
          </a:r>
          <a:r>
            <a:rPr lang="en-US" sz="2900" kern="1200" dirty="0"/>
            <a:t> or turned off</a:t>
          </a:r>
          <a:endParaRPr lang="en-GB" sz="2900" kern="1200" dirty="0"/>
        </a:p>
      </dsp:txBody>
      <dsp:txXfrm>
        <a:off x="75928" y="3243436"/>
        <a:ext cx="4111551" cy="1361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DE344-DA81-DC4E-B045-FE7DA11C2AA3}">
      <dsp:nvSpPr>
        <dsp:cNvPr id="0" name=""/>
        <dsp:cNvSpPr/>
      </dsp:nvSpPr>
      <dsp:spPr>
        <a:xfrm>
          <a:off x="815097" y="376178"/>
          <a:ext cx="7997945"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C57A416-3CC6-3C40-BAA8-8FBAE2C898B2}">
      <dsp:nvSpPr>
        <dsp:cNvPr id="0" name=""/>
        <dsp:cNvSpPr/>
      </dsp:nvSpPr>
      <dsp:spPr>
        <a:xfrm>
          <a:off x="547172" y="10640"/>
          <a:ext cx="10073667" cy="79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9828" tIns="0" rIns="289828" bIns="0" numCol="1" spcCol="1270" anchor="ctr" anchorCtr="0">
          <a:noAutofit/>
        </a:bodyPr>
        <a:lstStyle/>
        <a:p>
          <a:pPr marL="0" lvl="0" indent="0" algn="l" defTabSz="1244600">
            <a:lnSpc>
              <a:spcPct val="90000"/>
            </a:lnSpc>
            <a:spcBef>
              <a:spcPct val="0"/>
            </a:spcBef>
            <a:spcAft>
              <a:spcPct val="35000"/>
            </a:spcAft>
            <a:buNone/>
          </a:pPr>
          <a:r>
            <a:rPr lang="en-US" sz="2800" kern="1200" baseline="0" dirty="0"/>
            <a:t>VM admins need to be aware of the Server and what it’s doing.</a:t>
          </a:r>
          <a:endParaRPr lang="en-GB" sz="2800" kern="1200" baseline="0" dirty="0"/>
        </a:p>
      </dsp:txBody>
      <dsp:txXfrm>
        <a:off x="586080" y="49548"/>
        <a:ext cx="9995851"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5A73-56F2-3447-9A52-4F5E44FD34D3}"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31D9-B4EE-C449-9500-F7C635FC42A8}" type="slidenum">
              <a:rPr lang="en-US" smtClean="0"/>
              <a:t>‹#›</a:t>
            </a:fld>
            <a:endParaRPr lang="en-US"/>
          </a:p>
        </p:txBody>
      </p:sp>
    </p:spTree>
    <p:extLst>
      <p:ext uri="{BB962C8B-B14F-4D97-AF65-F5344CB8AC3E}">
        <p14:creationId xmlns:p14="http://schemas.microsoft.com/office/powerpoint/2010/main" val="276290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531D9-B4EE-C449-9500-F7C635FC42A8}" type="slidenum">
              <a:rPr lang="en-US" smtClean="0"/>
              <a:t>1</a:t>
            </a:fld>
            <a:endParaRPr lang="en-US"/>
          </a:p>
        </p:txBody>
      </p:sp>
    </p:spTree>
    <p:extLst>
      <p:ext uri="{BB962C8B-B14F-4D97-AF65-F5344CB8AC3E}">
        <p14:creationId xmlns:p14="http://schemas.microsoft.com/office/powerpoint/2010/main" val="1391396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as well save yourself some patching as soon as you’ve built it</a:t>
            </a:r>
          </a:p>
          <a:p>
            <a:endParaRPr lang="en-US" dirty="0"/>
          </a:p>
          <a:p>
            <a:r>
              <a:rPr lang="en-US" dirty="0" err="1"/>
              <a:t>Mlultiple</a:t>
            </a:r>
            <a:r>
              <a:rPr lang="en-US" dirty="0"/>
              <a:t> instances mean negotiation for changes and could require things that cause security worries for the other instance</a:t>
            </a:r>
          </a:p>
          <a:p>
            <a:endParaRPr lang="en-US" dirty="0"/>
          </a:p>
          <a:p>
            <a:r>
              <a:rPr lang="en-US" dirty="0"/>
              <a:t>I don’t class SSMS as needed. All admin should be done remotely. </a:t>
            </a:r>
            <a:r>
              <a:rPr lang="en-US" dirty="0" err="1"/>
              <a:t>Dbatools</a:t>
            </a:r>
            <a:r>
              <a:rPr lang="en-US" dirty="0"/>
              <a:t> if needed for emergencies</a:t>
            </a:r>
          </a:p>
          <a:p>
            <a:endParaRPr lang="en-US" dirty="0"/>
          </a:p>
          <a:p>
            <a:r>
              <a:rPr lang="en-US" dirty="0"/>
              <a:t>AD group managed service groups even better </a:t>
            </a:r>
          </a:p>
          <a:p>
            <a:r>
              <a:rPr lang="en-US" dirty="0"/>
              <a:t>https://</a:t>
            </a:r>
            <a:r>
              <a:rPr lang="en-US" dirty="0" err="1"/>
              <a:t>www.sqlshack.com</a:t>
            </a:r>
            <a:r>
              <a:rPr lang="en-US" dirty="0"/>
              <a:t>/configure-managed-service-accounts-for-sql-server-always-on-availability-groups/ </a:t>
            </a:r>
          </a:p>
          <a:p>
            <a:endParaRPr lang="en-US" dirty="0"/>
          </a:p>
          <a:p>
            <a:endParaRPr lang="en-US" dirty="0"/>
          </a:p>
          <a:p>
            <a:r>
              <a:rPr lang="en-US" dirty="0"/>
              <a:t>Instant File initialization means SQL won’t zero out the blocks when allocating new file space. There is a chance the new space will include old </a:t>
            </a:r>
            <a:r>
              <a:rPr lang="en-US" dirty="0" err="1"/>
              <a:t>sql</a:t>
            </a:r>
            <a:r>
              <a:rPr lang="en-US" dirty="0"/>
              <a:t> data and that would be readable with some T-SQL and DBCC trickery. The chances of this being exploited are low. Timely file growth and proper initial sizing can reduce the need for this setting</a:t>
            </a:r>
          </a:p>
          <a:p>
            <a:endParaRPr lang="en-US" dirty="0"/>
          </a:p>
          <a:p>
            <a:endParaRPr lang="en-US" dirty="0"/>
          </a:p>
          <a:p>
            <a:r>
              <a:rPr lang="en-US" dirty="0" err="1"/>
              <a:t>Polybase</a:t>
            </a:r>
            <a:r>
              <a:rPr lang="en-US" dirty="0"/>
              <a:t> will punch firewall holes for DTC. Check that it's the minimum needed in terms of ports and hosts</a:t>
            </a:r>
          </a:p>
          <a:p>
            <a:endParaRPr lang="en-US" dirty="0"/>
          </a:p>
          <a:p>
            <a:r>
              <a:rPr lang="en-US" dirty="0" err="1"/>
              <a:t>Filestream</a:t>
            </a:r>
            <a:r>
              <a:rPr lang="en-US" dirty="0"/>
              <a:t> will create a new share. Check share and file permissions</a:t>
            </a:r>
          </a:p>
          <a:p>
            <a:endParaRPr lang="en-US" dirty="0"/>
          </a:p>
        </p:txBody>
      </p:sp>
      <p:sp>
        <p:nvSpPr>
          <p:cNvPr id="4" name="Slide Number Placeholder 3"/>
          <p:cNvSpPr>
            <a:spLocks noGrp="1"/>
          </p:cNvSpPr>
          <p:nvPr>
            <p:ph type="sldNum" sz="quarter" idx="5"/>
          </p:nvPr>
        </p:nvSpPr>
        <p:spPr/>
        <p:txBody>
          <a:bodyPr/>
          <a:lstStyle/>
          <a:p>
            <a:fld id="{581531D9-B4EE-C449-9500-F7C635FC42A8}" type="slidenum">
              <a:rPr lang="en-US" smtClean="0"/>
              <a:t>10</a:t>
            </a:fld>
            <a:endParaRPr lang="en-US"/>
          </a:p>
        </p:txBody>
      </p:sp>
    </p:spTree>
    <p:extLst>
      <p:ext uri="{BB962C8B-B14F-4D97-AF65-F5344CB8AC3E}">
        <p14:creationId xmlns:p14="http://schemas.microsoft.com/office/powerpoint/2010/main" val="51091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service IP list can be downloaded from - https://</a:t>
            </a:r>
            <a:r>
              <a:rPr lang="en-US" dirty="0" err="1"/>
              <a:t>www.microsoft.com</a:t>
            </a:r>
            <a:r>
              <a:rPr lang="en-US" dirty="0"/>
              <a:t>/</a:t>
            </a:r>
            <a:r>
              <a:rPr lang="en-US" dirty="0" err="1"/>
              <a:t>en</a:t>
            </a:r>
            <a:r>
              <a:rPr lang="en-US" dirty="0"/>
              <a:t>-us/download/</a:t>
            </a:r>
            <a:r>
              <a:rPr lang="en-US" dirty="0" err="1"/>
              <a:t>details.aspx?id</a:t>
            </a:r>
            <a:r>
              <a:rPr lang="en-US" dirty="0"/>
              <a:t>=41653</a:t>
            </a:r>
          </a:p>
          <a:p>
            <a:r>
              <a:rPr lang="en-US" dirty="0"/>
              <a:t>Can change weekly so probably need to automate the firewall changes</a:t>
            </a:r>
          </a:p>
        </p:txBody>
      </p:sp>
      <p:sp>
        <p:nvSpPr>
          <p:cNvPr id="4" name="Slide Number Placeholder 3"/>
          <p:cNvSpPr>
            <a:spLocks noGrp="1"/>
          </p:cNvSpPr>
          <p:nvPr>
            <p:ph type="sldNum" sz="quarter" idx="5"/>
          </p:nvPr>
        </p:nvSpPr>
        <p:spPr/>
        <p:txBody>
          <a:bodyPr/>
          <a:lstStyle/>
          <a:p>
            <a:fld id="{581531D9-B4EE-C449-9500-F7C635FC42A8}" type="slidenum">
              <a:rPr lang="en-US" smtClean="0"/>
              <a:t>11</a:t>
            </a:fld>
            <a:endParaRPr lang="en-US"/>
          </a:p>
        </p:txBody>
      </p:sp>
    </p:spTree>
    <p:extLst>
      <p:ext uri="{BB962C8B-B14F-4D97-AF65-F5344CB8AC3E}">
        <p14:creationId xmlns:p14="http://schemas.microsoft.com/office/powerpoint/2010/main" val="348833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Proxy vs redirect - https://</a:t>
            </a:r>
            <a:r>
              <a:rPr lang="en-US" dirty="0" err="1"/>
              <a:t>docs.microsoft.com</a:t>
            </a:r>
            <a:r>
              <a:rPr lang="en-US" dirty="0"/>
              <a:t>/</a:t>
            </a:r>
            <a:r>
              <a:rPr lang="en-US" dirty="0" err="1"/>
              <a:t>en</a:t>
            </a:r>
            <a:r>
              <a:rPr lang="en-US" dirty="0"/>
              <a:t>-us/azure/azure-</a:t>
            </a:r>
            <a:r>
              <a:rPr lang="en-US" dirty="0" err="1"/>
              <a:t>sql</a:t>
            </a:r>
            <a:r>
              <a:rPr lang="en-US" dirty="0"/>
              <a:t>/managed-instance/connection-types-overview</a:t>
            </a:r>
          </a:p>
        </p:txBody>
      </p:sp>
      <p:sp>
        <p:nvSpPr>
          <p:cNvPr id="4" name="Slide Number Placeholder 3"/>
          <p:cNvSpPr>
            <a:spLocks noGrp="1"/>
          </p:cNvSpPr>
          <p:nvPr>
            <p:ph type="sldNum" sz="quarter" idx="5"/>
          </p:nvPr>
        </p:nvSpPr>
        <p:spPr/>
        <p:txBody>
          <a:bodyPr/>
          <a:lstStyle/>
          <a:p>
            <a:fld id="{581531D9-B4EE-C449-9500-F7C635FC42A8}" type="slidenum">
              <a:rPr lang="en-US" smtClean="0"/>
              <a:t>12</a:t>
            </a:fld>
            <a:endParaRPr lang="en-US"/>
          </a:p>
        </p:txBody>
      </p:sp>
    </p:spTree>
    <p:extLst>
      <p:ext uri="{BB962C8B-B14F-4D97-AF65-F5344CB8AC3E}">
        <p14:creationId xmlns:p14="http://schemas.microsoft.com/office/powerpoint/2010/main" val="164841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TDE in the encryption section</a:t>
            </a:r>
          </a:p>
          <a:p>
            <a:r>
              <a:rPr lang="en-US" dirty="0"/>
              <a:t>TDE means no one else can see the data, including MS. Adding your own key confirms that even MS can’t</a:t>
            </a:r>
          </a:p>
          <a:p>
            <a:r>
              <a:rPr lang="en-US" dirty="0"/>
              <a:t>AD integration only works with AAD, not on-premise</a:t>
            </a:r>
          </a:p>
        </p:txBody>
      </p:sp>
      <p:sp>
        <p:nvSpPr>
          <p:cNvPr id="4" name="Slide Number Placeholder 3"/>
          <p:cNvSpPr>
            <a:spLocks noGrp="1"/>
          </p:cNvSpPr>
          <p:nvPr>
            <p:ph type="sldNum" sz="quarter" idx="5"/>
          </p:nvPr>
        </p:nvSpPr>
        <p:spPr/>
        <p:txBody>
          <a:bodyPr/>
          <a:lstStyle/>
          <a:p>
            <a:fld id="{581531D9-B4EE-C449-9500-F7C635FC42A8}" type="slidenum">
              <a:rPr lang="en-US" smtClean="0"/>
              <a:t>13</a:t>
            </a:fld>
            <a:endParaRPr lang="en-US"/>
          </a:p>
        </p:txBody>
      </p:sp>
    </p:spTree>
    <p:extLst>
      <p:ext uri="{BB962C8B-B14F-4D97-AF65-F5344CB8AC3E}">
        <p14:creationId xmlns:p14="http://schemas.microsoft.com/office/powerpoint/2010/main" val="103637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531D9-B4EE-C449-9500-F7C635FC42A8}" type="slidenum">
              <a:rPr lang="en-US" smtClean="0"/>
              <a:t>2</a:t>
            </a:fld>
            <a:endParaRPr lang="en-US"/>
          </a:p>
        </p:txBody>
      </p:sp>
    </p:spTree>
    <p:extLst>
      <p:ext uri="{BB962C8B-B14F-4D97-AF65-F5344CB8AC3E}">
        <p14:creationId xmlns:p14="http://schemas.microsoft.com/office/powerpoint/2010/main" val="23757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authorized personnel should be able to touch it</a:t>
            </a:r>
          </a:p>
          <a:p>
            <a:r>
              <a:rPr lang="en-US" dirty="0"/>
              <a:t>Env should be free of major risks (flood, fire, theft, </a:t>
            </a:r>
            <a:r>
              <a:rPr lang="en-US" dirty="0" err="1"/>
              <a:t>etc</a:t>
            </a:r>
            <a:r>
              <a:rPr lang="en-US" dirty="0"/>
              <a:t>)</a:t>
            </a:r>
          </a:p>
          <a:p>
            <a:endParaRPr lang="en-US" dirty="0"/>
          </a:p>
          <a:p>
            <a:r>
              <a:rPr lang="en-US" dirty="0"/>
              <a:t>Should use hardware from good manufacturers that is going to be supported for a good length of time. That 5 year old RAID card doesn’t count</a:t>
            </a:r>
          </a:p>
        </p:txBody>
      </p:sp>
      <p:sp>
        <p:nvSpPr>
          <p:cNvPr id="4" name="Slide Number Placeholder 3"/>
          <p:cNvSpPr>
            <a:spLocks noGrp="1"/>
          </p:cNvSpPr>
          <p:nvPr>
            <p:ph type="sldNum" sz="quarter" idx="5"/>
          </p:nvPr>
        </p:nvSpPr>
        <p:spPr/>
        <p:txBody>
          <a:bodyPr/>
          <a:lstStyle/>
          <a:p>
            <a:fld id="{581531D9-B4EE-C449-9500-F7C635FC42A8}" type="slidenum">
              <a:rPr lang="en-US" smtClean="0"/>
              <a:t>3</a:t>
            </a:fld>
            <a:endParaRPr lang="en-US"/>
          </a:p>
        </p:txBody>
      </p:sp>
    </p:spTree>
    <p:extLst>
      <p:ext uri="{BB962C8B-B14F-4D97-AF65-F5344CB8AC3E}">
        <p14:creationId xmlns:p14="http://schemas.microsoft.com/office/powerpoint/2010/main" val="270846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disaster is not the time you want ton be trying to remember DTC config values or trying to debug it</a:t>
            </a:r>
          </a:p>
          <a:p>
            <a:endParaRPr lang="en-US" dirty="0"/>
          </a:p>
          <a:p>
            <a:r>
              <a:rPr lang="en-US" dirty="0"/>
              <a:t>You are most likely going to be the beneficiary of this work, so make sure it’s good. Even if it’s not you doing it, the person doing it will be calling you at 2am if it doesn’t make sense or work</a:t>
            </a:r>
          </a:p>
          <a:p>
            <a:endParaRPr lang="en-US" dirty="0"/>
          </a:p>
        </p:txBody>
      </p:sp>
      <p:sp>
        <p:nvSpPr>
          <p:cNvPr id="4" name="Slide Number Placeholder 3"/>
          <p:cNvSpPr>
            <a:spLocks noGrp="1"/>
          </p:cNvSpPr>
          <p:nvPr>
            <p:ph type="sldNum" sz="quarter" idx="5"/>
          </p:nvPr>
        </p:nvSpPr>
        <p:spPr/>
        <p:txBody>
          <a:bodyPr/>
          <a:lstStyle/>
          <a:p>
            <a:fld id="{581531D9-B4EE-C449-9500-F7C635FC42A8}" type="slidenum">
              <a:rPr lang="en-US" smtClean="0"/>
              <a:t>4</a:t>
            </a:fld>
            <a:endParaRPr lang="en-US"/>
          </a:p>
        </p:txBody>
      </p:sp>
    </p:spTree>
    <p:extLst>
      <p:ext uri="{BB962C8B-B14F-4D97-AF65-F5344CB8AC3E}">
        <p14:creationId xmlns:p14="http://schemas.microsoft.com/office/powerpoint/2010/main" val="37041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windows 2012</a:t>
            </a:r>
          </a:p>
          <a:p>
            <a:r>
              <a:rPr lang="en-US" dirty="0"/>
              <a:t>Just because it’s the latest hotness don’t use </a:t>
            </a:r>
            <a:r>
              <a:rPr lang="en-US" dirty="0" err="1"/>
              <a:t>linux</a:t>
            </a:r>
            <a:r>
              <a:rPr lang="en-US" dirty="0"/>
              <a:t> if only one person in the org can support (same goes for for docker!)</a:t>
            </a:r>
          </a:p>
        </p:txBody>
      </p:sp>
      <p:sp>
        <p:nvSpPr>
          <p:cNvPr id="4" name="Slide Number Placeholder 3"/>
          <p:cNvSpPr>
            <a:spLocks noGrp="1"/>
          </p:cNvSpPr>
          <p:nvPr>
            <p:ph type="sldNum" sz="quarter" idx="5"/>
          </p:nvPr>
        </p:nvSpPr>
        <p:spPr/>
        <p:txBody>
          <a:bodyPr/>
          <a:lstStyle/>
          <a:p>
            <a:fld id="{581531D9-B4EE-C449-9500-F7C635FC42A8}" type="slidenum">
              <a:rPr lang="en-US" smtClean="0"/>
              <a:t>5</a:t>
            </a:fld>
            <a:endParaRPr lang="en-US"/>
          </a:p>
        </p:txBody>
      </p:sp>
    </p:spTree>
    <p:extLst>
      <p:ext uri="{BB962C8B-B14F-4D97-AF65-F5344CB8AC3E}">
        <p14:creationId xmlns:p14="http://schemas.microsoft.com/office/powerpoint/2010/main" val="371589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a:t>
            </a:r>
            <a:r>
              <a:rPr lang="en-US" dirty="0" err="1"/>
              <a:t>NetFirewallProfile</a:t>
            </a:r>
            <a:r>
              <a:rPr lang="en-US" dirty="0"/>
              <a:t> –All –Enabled $false is a REALLY bad idea</a:t>
            </a:r>
          </a:p>
          <a:p>
            <a:endParaRPr lang="en-US" dirty="0"/>
          </a:p>
          <a:p>
            <a:r>
              <a:rPr lang="en-US" dirty="0"/>
              <a:t>Demo getting </a:t>
            </a:r>
            <a:r>
              <a:rPr lang="en-US" dirty="0" err="1"/>
              <a:t>dbo</a:t>
            </a:r>
            <a:r>
              <a:rPr lang="en-US" dirty="0"/>
              <a:t> with </a:t>
            </a:r>
            <a:r>
              <a:rPr lang="en-US" dirty="0" err="1"/>
              <a:t>psexec</a:t>
            </a:r>
            <a:endParaRPr lang="en-US" dirty="0"/>
          </a:p>
          <a:p>
            <a:endParaRPr lang="en-US" dirty="0"/>
          </a:p>
          <a:p>
            <a:r>
              <a:rPr lang="en-GB" dirty="0" err="1"/>
              <a:t>PsExec</a:t>
            </a:r>
            <a:r>
              <a:rPr lang="en-GB" dirty="0"/>
              <a:t> -s -</a:t>
            </a:r>
            <a:r>
              <a:rPr lang="en-GB" dirty="0" err="1"/>
              <a:t>i</a:t>
            </a:r>
            <a:r>
              <a:rPr lang="en-GB" dirty="0"/>
              <a:t>  </a:t>
            </a:r>
            <a:r>
              <a:rPr lang="en-US" dirty="0"/>
              <a:t>"C:\Program Files (x86)\Microsoft SQL Server Management Studio 18\Common7\IDE\</a:t>
            </a:r>
            <a:r>
              <a:rPr lang="en-US" dirty="0" err="1"/>
              <a:t>Ssms.exe</a:t>
            </a:r>
            <a:r>
              <a:rPr lang="en-US" dirty="0"/>
              <a:t>” </a:t>
            </a:r>
          </a:p>
          <a:p>
            <a:endParaRPr lang="en-US" dirty="0"/>
          </a:p>
          <a:p>
            <a:r>
              <a:rPr lang="en-US" dirty="0"/>
              <a:t>Duo MFA</a:t>
            </a:r>
          </a:p>
          <a:p>
            <a:endParaRPr lang="en-US" dirty="0"/>
          </a:p>
          <a:p>
            <a:r>
              <a:rPr lang="en-US" dirty="0"/>
              <a:t>JIT with PS and security officer</a:t>
            </a:r>
          </a:p>
          <a:p>
            <a:endParaRPr lang="en-US" dirty="0"/>
          </a:p>
          <a:p>
            <a:r>
              <a:rPr lang="en-US" dirty="0"/>
              <a:t>Only run the OS services needed. Do </a:t>
            </a:r>
          </a:p>
        </p:txBody>
      </p:sp>
      <p:sp>
        <p:nvSpPr>
          <p:cNvPr id="4" name="Slide Number Placeholder 3"/>
          <p:cNvSpPr>
            <a:spLocks noGrp="1"/>
          </p:cNvSpPr>
          <p:nvPr>
            <p:ph type="sldNum" sz="quarter" idx="5"/>
          </p:nvPr>
        </p:nvSpPr>
        <p:spPr/>
        <p:txBody>
          <a:bodyPr/>
          <a:lstStyle/>
          <a:p>
            <a:fld id="{581531D9-B4EE-C449-9500-F7C635FC42A8}" type="slidenum">
              <a:rPr lang="en-US" smtClean="0"/>
              <a:t>6</a:t>
            </a:fld>
            <a:endParaRPr lang="en-US"/>
          </a:p>
        </p:txBody>
      </p:sp>
    </p:spTree>
    <p:extLst>
      <p:ext uri="{BB962C8B-B14F-4D97-AF65-F5344CB8AC3E}">
        <p14:creationId xmlns:p14="http://schemas.microsoft.com/office/powerpoint/2010/main" val="127644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gets forgotten a lot. There needs to be a written plan, ant there should be plenty of advance notification of any upcoming business critical timings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business should know this schedule, and  factor it into scheduling events/promotions</a:t>
            </a:r>
          </a:p>
          <a:p>
            <a:endParaRPr lang="en-US" dirty="0"/>
          </a:p>
          <a:p>
            <a:r>
              <a:rPr lang="en-US" dirty="0"/>
              <a:t>This is why a HA solution is also a great idea, patch each node separately</a:t>
            </a:r>
          </a:p>
          <a:p>
            <a:endParaRPr lang="en-US" dirty="0"/>
          </a:p>
          <a:p>
            <a:r>
              <a:rPr lang="en-US" dirty="0"/>
              <a:t>Some certifications require patches to be applied within a certain period after release</a:t>
            </a:r>
          </a:p>
          <a:p>
            <a:endParaRPr lang="en-US" dirty="0"/>
          </a:p>
          <a:p>
            <a:r>
              <a:rPr lang="en-US" dirty="0"/>
              <a:t>Test patches before you put them on prod. Bugs happen, an</a:t>
            </a:r>
          </a:p>
          <a:p>
            <a:endParaRPr lang="en-US" dirty="0"/>
          </a:p>
          <a:p>
            <a:endParaRPr lang="en-US" dirty="0"/>
          </a:p>
        </p:txBody>
      </p:sp>
      <p:sp>
        <p:nvSpPr>
          <p:cNvPr id="4" name="Slide Number Placeholder 3"/>
          <p:cNvSpPr>
            <a:spLocks noGrp="1"/>
          </p:cNvSpPr>
          <p:nvPr>
            <p:ph type="sldNum" sz="quarter" idx="5"/>
          </p:nvPr>
        </p:nvSpPr>
        <p:spPr/>
        <p:txBody>
          <a:bodyPr/>
          <a:lstStyle/>
          <a:p>
            <a:fld id="{581531D9-B4EE-C449-9500-F7C635FC42A8}" type="slidenum">
              <a:rPr lang="en-US" smtClean="0"/>
              <a:t>7</a:t>
            </a:fld>
            <a:endParaRPr lang="en-US"/>
          </a:p>
        </p:txBody>
      </p:sp>
    </p:spTree>
    <p:extLst>
      <p:ext uri="{BB962C8B-B14F-4D97-AF65-F5344CB8AC3E}">
        <p14:creationId xmlns:p14="http://schemas.microsoft.com/office/powerpoint/2010/main" val="2931616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know who has copies of your data. If they’re snapshotting, they’ve got a copy of your data that needs managing properly</a:t>
            </a:r>
          </a:p>
          <a:p>
            <a:endParaRPr lang="en-US" dirty="0"/>
          </a:p>
          <a:p>
            <a:r>
              <a:rPr lang="en-US" dirty="0"/>
              <a:t>Exchange and SQL don’t always play nice</a:t>
            </a:r>
          </a:p>
        </p:txBody>
      </p:sp>
      <p:sp>
        <p:nvSpPr>
          <p:cNvPr id="4" name="Slide Number Placeholder 3"/>
          <p:cNvSpPr>
            <a:spLocks noGrp="1"/>
          </p:cNvSpPr>
          <p:nvPr>
            <p:ph type="sldNum" sz="quarter" idx="5"/>
          </p:nvPr>
        </p:nvSpPr>
        <p:spPr/>
        <p:txBody>
          <a:bodyPr/>
          <a:lstStyle/>
          <a:p>
            <a:fld id="{581531D9-B4EE-C449-9500-F7C635FC42A8}" type="slidenum">
              <a:rPr lang="en-US" smtClean="0"/>
              <a:t>8</a:t>
            </a:fld>
            <a:endParaRPr lang="en-US"/>
          </a:p>
        </p:txBody>
      </p:sp>
    </p:spTree>
    <p:extLst>
      <p:ext uri="{BB962C8B-B14F-4D97-AF65-F5344CB8AC3E}">
        <p14:creationId xmlns:p14="http://schemas.microsoft.com/office/powerpoint/2010/main" val="324611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gives you a lot of </a:t>
            </a:r>
            <a:r>
              <a:rPr lang="en-US" dirty="0" err="1"/>
              <a:t>flexibilitny</a:t>
            </a:r>
            <a:r>
              <a:rPr lang="en-US" dirty="0"/>
              <a:t> on the network stuff. It’s always going to depend on your proposed architecture</a:t>
            </a:r>
          </a:p>
          <a:p>
            <a:endParaRPr lang="en-US" dirty="0"/>
          </a:p>
          <a:p>
            <a:r>
              <a:rPr lang="en-US" dirty="0"/>
              <a:t>Pub endpoint can be hit from anywhere. MS take care of DDoS, but using a firewall to restrict hosts is a great idea.</a:t>
            </a:r>
          </a:p>
          <a:p>
            <a:endParaRPr lang="en-US" dirty="0"/>
          </a:p>
          <a:p>
            <a:r>
              <a:rPr lang="en-US" dirty="0"/>
              <a:t>Network security group tied down tight. Can restrict at many levels </a:t>
            </a:r>
          </a:p>
          <a:p>
            <a:endParaRPr lang="en-US" dirty="0"/>
          </a:p>
          <a:p>
            <a:r>
              <a:rPr lang="en-US" dirty="0"/>
              <a:t>Azure admins have access to the server config as well as Server Admins. You can restrict that, but means more people who have to be aware of stuff</a:t>
            </a:r>
          </a:p>
          <a:p>
            <a:endParaRPr lang="en-US" dirty="0"/>
          </a:p>
          <a:p>
            <a:r>
              <a:rPr lang="en-US" dirty="0"/>
              <a:t>Disks need to be encrypted, if detached they can be attached to other machines in your sub.</a:t>
            </a:r>
          </a:p>
          <a:p>
            <a:endParaRPr lang="en-US" dirty="0"/>
          </a:p>
          <a:p>
            <a:r>
              <a:rPr lang="en-US" dirty="0"/>
              <a:t>You may be  restricted by legislation to which regions you can host data in. </a:t>
            </a:r>
          </a:p>
        </p:txBody>
      </p:sp>
      <p:sp>
        <p:nvSpPr>
          <p:cNvPr id="4" name="Slide Number Placeholder 3"/>
          <p:cNvSpPr>
            <a:spLocks noGrp="1"/>
          </p:cNvSpPr>
          <p:nvPr>
            <p:ph type="sldNum" sz="quarter" idx="5"/>
          </p:nvPr>
        </p:nvSpPr>
        <p:spPr/>
        <p:txBody>
          <a:bodyPr/>
          <a:lstStyle/>
          <a:p>
            <a:fld id="{581531D9-B4EE-C449-9500-F7C635FC42A8}" type="slidenum">
              <a:rPr lang="en-US" smtClean="0"/>
              <a:t>9</a:t>
            </a:fld>
            <a:endParaRPr lang="en-US"/>
          </a:p>
        </p:txBody>
      </p:sp>
    </p:spTree>
    <p:extLst>
      <p:ext uri="{BB962C8B-B14F-4D97-AF65-F5344CB8AC3E}">
        <p14:creationId xmlns:p14="http://schemas.microsoft.com/office/powerpoint/2010/main" val="41841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239012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257952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A67AF9D4-2181-9341-9B0C-A9A563B4EEB9}" type="slidenum">
              <a:rPr lang="en-US" smtClean="0"/>
              <a:t>‹#›</a:t>
            </a:fld>
            <a:endParaRPr lang="en-US"/>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3803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endParaRPr lang="en-US"/>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399987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87231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2892590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148328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4981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31342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1285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02113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904460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67AF9D4-2181-9341-9B0C-A9A563B4EEB9}" type="slidenum">
              <a:rPr lang="en-US" smtClean="0"/>
              <a:t>‹#›</a:t>
            </a:fld>
            <a:endParaRPr lang="en-US"/>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13707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67AF9D4-2181-9341-9B0C-A9A563B4EEB9}" type="slidenum">
              <a:rPr lang="en-US" smtClean="0"/>
              <a:t>‹#›</a:t>
            </a:fld>
            <a:endParaRPr lang="en-US"/>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6684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370276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352804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151312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1511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152943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A67AF9D4-2181-9341-9B0C-A9A563B4EEB9}" type="slidenum">
              <a:rPr lang="en-US" smtClean="0"/>
              <a:t>‹#›</a:t>
            </a:fld>
            <a:endParaRPr lang="en-US"/>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381980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A67AF9D4-2181-9341-9B0C-A9A563B4EEB9}" type="slidenum">
              <a:rPr lang="en-US" smtClean="0"/>
              <a:t>‹#›</a:t>
            </a:fld>
            <a:endParaRPr lang="en-US"/>
          </a:p>
        </p:txBody>
      </p:sp>
    </p:spTree>
    <p:extLst>
      <p:ext uri="{BB962C8B-B14F-4D97-AF65-F5344CB8AC3E}">
        <p14:creationId xmlns:p14="http://schemas.microsoft.com/office/powerpoint/2010/main" val="8970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endParaRPr lang="en-US"/>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A67AF9D4-2181-9341-9B0C-A9A563B4EEB9}" type="slidenum">
              <a:rPr lang="en-US" smtClean="0"/>
              <a:t>‹#›</a:t>
            </a:fld>
            <a:endParaRPr lang="en-US"/>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56161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A67AF9D4-2181-9341-9B0C-A9A563B4EEB9}" type="slidenum">
              <a:rPr lang="en-US" smtClean="0"/>
              <a:t>‹#›</a:t>
            </a:fld>
            <a:endParaRPr lang="en-US"/>
          </a:p>
        </p:txBody>
      </p:sp>
    </p:spTree>
    <p:extLst>
      <p:ext uri="{BB962C8B-B14F-4D97-AF65-F5344CB8AC3E}">
        <p14:creationId xmlns:p14="http://schemas.microsoft.com/office/powerpoint/2010/main" val="1517345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5.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8DA8D-B85F-4D9B-BEBA-1958252A17E7}"/>
              </a:ext>
            </a:extLst>
          </p:cNvPr>
          <p:cNvPicPr>
            <a:picLocks noChangeAspect="1"/>
          </p:cNvPicPr>
          <p:nvPr/>
        </p:nvPicPr>
        <p:blipFill rotWithShape="1">
          <a:blip r:embed="rId3"/>
          <a:srcRect t="3579" r="1" b="1"/>
          <a:stretch/>
        </p:blipFill>
        <p:spPr>
          <a:xfrm>
            <a:off x="1"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p:spPr>
      </p:pic>
      <p:sp>
        <p:nvSpPr>
          <p:cNvPr id="2" name="Title 1">
            <a:extLst>
              <a:ext uri="{FF2B5EF4-FFF2-40B4-BE49-F238E27FC236}">
                <a16:creationId xmlns:a16="http://schemas.microsoft.com/office/drawing/2014/main" id="{7705D44F-6136-ED40-898B-7CED876ABB6A}"/>
              </a:ext>
            </a:extLst>
          </p:cNvPr>
          <p:cNvSpPr>
            <a:spLocks noGrp="1"/>
          </p:cNvSpPr>
          <p:nvPr>
            <p:ph type="ctrTitle"/>
          </p:nvPr>
        </p:nvSpPr>
        <p:spPr>
          <a:xfrm>
            <a:off x="7425293" y="2834640"/>
            <a:ext cx="4459766" cy="2720356"/>
          </a:xfrm>
        </p:spPr>
        <p:txBody>
          <a:bodyPr anchor="t">
            <a:normAutofit/>
          </a:bodyPr>
          <a:lstStyle/>
          <a:p>
            <a:r>
              <a:rPr lang="en-US" dirty="0" err="1"/>
              <a:t>SqlBits</a:t>
            </a:r>
            <a:r>
              <a:rPr lang="en-US" dirty="0"/>
              <a:t> 2020</a:t>
            </a:r>
            <a:br>
              <a:rPr lang="en-US" dirty="0"/>
            </a:br>
            <a:br>
              <a:rPr lang="en-US" dirty="0"/>
            </a:br>
            <a:r>
              <a:rPr lang="en-US" dirty="0"/>
              <a:t>Build Secure</a:t>
            </a:r>
          </a:p>
        </p:txBody>
      </p:sp>
      <p:sp>
        <p:nvSpPr>
          <p:cNvPr id="9" name="Text Placeholder 3">
            <a:extLst>
              <a:ext uri="{FF2B5EF4-FFF2-40B4-BE49-F238E27FC236}">
                <a16:creationId xmlns:a16="http://schemas.microsoft.com/office/drawing/2014/main" id="{7D33A54D-D3BE-479E-A3BB-77739D9B89A8}"/>
              </a:ext>
            </a:extLst>
          </p:cNvPr>
          <p:cNvSpPr>
            <a:spLocks noGrp="1"/>
          </p:cNvSpPr>
          <p:nvPr>
            <p:ph type="body" sz="quarter" idx="15"/>
          </p:nvPr>
        </p:nvSpPr>
        <p:spPr>
          <a:xfrm>
            <a:off x="8034849" y="3859066"/>
            <a:ext cx="3521514" cy="288000"/>
          </a:xfrm>
        </p:spPr>
        <p:txBody>
          <a:bodyPr/>
          <a:lstStyle/>
          <a:p>
            <a:endParaRPr lang="en-US"/>
          </a:p>
        </p:txBody>
      </p:sp>
      <p:sp>
        <p:nvSpPr>
          <p:cNvPr id="11" name="Text Placeholder 4">
            <a:extLst>
              <a:ext uri="{FF2B5EF4-FFF2-40B4-BE49-F238E27FC236}">
                <a16:creationId xmlns:a16="http://schemas.microsoft.com/office/drawing/2014/main" id="{559B2C87-DB50-4B56-9522-9E1534471FDD}"/>
              </a:ext>
            </a:extLst>
          </p:cNvPr>
          <p:cNvSpPr>
            <a:spLocks noGrp="1"/>
          </p:cNvSpPr>
          <p:nvPr>
            <p:ph type="body" sz="quarter" idx="16"/>
          </p:nvPr>
        </p:nvSpPr>
        <p:spPr>
          <a:xfrm>
            <a:off x="8034849" y="4220189"/>
            <a:ext cx="3521514" cy="288000"/>
          </a:xfrm>
        </p:spPr>
        <p:txBody>
          <a:bodyPr/>
          <a:lstStyle/>
          <a:p>
            <a:endParaRPr lang="en-US"/>
          </a:p>
        </p:txBody>
      </p:sp>
      <p:sp>
        <p:nvSpPr>
          <p:cNvPr id="13" name="Text Placeholder 5">
            <a:extLst>
              <a:ext uri="{FF2B5EF4-FFF2-40B4-BE49-F238E27FC236}">
                <a16:creationId xmlns:a16="http://schemas.microsoft.com/office/drawing/2014/main" id="{818FDD61-AA04-4A81-BA2D-AD373B80A412}"/>
              </a:ext>
            </a:extLst>
          </p:cNvPr>
          <p:cNvSpPr>
            <a:spLocks noGrp="1"/>
          </p:cNvSpPr>
          <p:nvPr>
            <p:ph type="body" sz="quarter" idx="17"/>
          </p:nvPr>
        </p:nvSpPr>
        <p:spPr>
          <a:xfrm>
            <a:off x="8034849" y="4581312"/>
            <a:ext cx="3521514" cy="288000"/>
          </a:xfrm>
        </p:spPr>
        <p:txBody>
          <a:bodyPr/>
          <a:lstStyle/>
          <a:p>
            <a:endParaRPr lang="en-US"/>
          </a:p>
        </p:txBody>
      </p:sp>
      <p:sp>
        <p:nvSpPr>
          <p:cNvPr id="15" name="Text Placeholder 6">
            <a:extLst>
              <a:ext uri="{FF2B5EF4-FFF2-40B4-BE49-F238E27FC236}">
                <a16:creationId xmlns:a16="http://schemas.microsoft.com/office/drawing/2014/main" id="{CC19E2C2-034C-49D8-961B-E0D769D348FB}"/>
              </a:ext>
            </a:extLst>
          </p:cNvPr>
          <p:cNvSpPr>
            <a:spLocks noGrp="1"/>
          </p:cNvSpPr>
          <p:nvPr>
            <p:ph type="body" sz="quarter" idx="18"/>
          </p:nvPr>
        </p:nvSpPr>
        <p:spPr>
          <a:xfrm>
            <a:off x="8034849" y="4942435"/>
            <a:ext cx="3521514" cy="288000"/>
          </a:xfrm>
        </p:spPr>
        <p:txBody>
          <a:bodyPr/>
          <a:lstStyle/>
          <a:p>
            <a:endParaRPr lang="en-US"/>
          </a:p>
        </p:txBody>
      </p:sp>
    </p:spTree>
    <p:extLst>
      <p:ext uri="{BB962C8B-B14F-4D97-AF65-F5344CB8AC3E}">
        <p14:creationId xmlns:p14="http://schemas.microsoft.com/office/powerpoint/2010/main" val="64008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2B92367-566D-4649-BD7C-6EB3467350E2}"/>
              </a:ext>
            </a:extLst>
          </p:cNvPr>
          <p:cNvSpPr>
            <a:spLocks noGrp="1"/>
          </p:cNvSpPr>
          <p:nvPr>
            <p:ph type="pic" sz="quarter" idx="14"/>
          </p:nvPr>
        </p:nvSpPr>
        <p:spPr/>
      </p:sp>
      <p:sp>
        <p:nvSpPr>
          <p:cNvPr id="3" name="Title 2">
            <a:extLst>
              <a:ext uri="{FF2B5EF4-FFF2-40B4-BE49-F238E27FC236}">
                <a16:creationId xmlns:a16="http://schemas.microsoft.com/office/drawing/2014/main" id="{05146150-6B07-7E4C-A759-AD4BD89AE24E}"/>
              </a:ext>
            </a:extLst>
          </p:cNvPr>
          <p:cNvSpPr>
            <a:spLocks noGrp="1"/>
          </p:cNvSpPr>
          <p:nvPr>
            <p:ph type="title"/>
          </p:nvPr>
        </p:nvSpPr>
        <p:spPr/>
        <p:txBody>
          <a:bodyPr/>
          <a:lstStyle/>
          <a:p>
            <a:r>
              <a:rPr lang="en-US" dirty="0"/>
              <a:t>SQL Server Install Options</a:t>
            </a:r>
          </a:p>
        </p:txBody>
      </p:sp>
      <p:sp>
        <p:nvSpPr>
          <p:cNvPr id="4" name="Text Placeholder 3">
            <a:extLst>
              <a:ext uri="{FF2B5EF4-FFF2-40B4-BE49-F238E27FC236}">
                <a16:creationId xmlns:a16="http://schemas.microsoft.com/office/drawing/2014/main" id="{F5A86D6A-6C8F-074A-A944-F799E998EAED}"/>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54064A1A-030C-0C4C-B233-8660301C75CD}"/>
              </a:ext>
            </a:extLst>
          </p:cNvPr>
          <p:cNvGraphicFramePr>
            <a:graphicFrameLocks noGrp="1"/>
          </p:cNvGraphicFramePr>
          <p:nvPr>
            <p:ph sz="half" idx="1"/>
            <p:extLst>
              <p:ext uri="{D42A27DB-BD31-4B8C-83A1-F6EECF244321}">
                <p14:modId xmlns:p14="http://schemas.microsoft.com/office/powerpoint/2010/main" val="427837950"/>
              </p:ext>
            </p:extLst>
          </p:nvPr>
        </p:nvGraphicFramePr>
        <p:xfrm>
          <a:off x="1689200" y="1511409"/>
          <a:ext cx="8813600"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915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6180AD4-95A4-7F4D-B4CD-84B166F9E336}"/>
              </a:ext>
            </a:extLst>
          </p:cNvPr>
          <p:cNvSpPr>
            <a:spLocks noGrp="1"/>
          </p:cNvSpPr>
          <p:nvPr>
            <p:ph type="pic" sz="quarter" idx="14"/>
          </p:nvPr>
        </p:nvSpPr>
        <p:spPr/>
      </p:sp>
      <p:sp>
        <p:nvSpPr>
          <p:cNvPr id="3" name="Title 2">
            <a:extLst>
              <a:ext uri="{FF2B5EF4-FFF2-40B4-BE49-F238E27FC236}">
                <a16:creationId xmlns:a16="http://schemas.microsoft.com/office/drawing/2014/main" id="{D1F3F363-7221-6942-930A-12B6C9A075F2}"/>
              </a:ext>
            </a:extLst>
          </p:cNvPr>
          <p:cNvSpPr>
            <a:spLocks noGrp="1"/>
          </p:cNvSpPr>
          <p:nvPr>
            <p:ph type="title"/>
          </p:nvPr>
        </p:nvSpPr>
        <p:spPr/>
        <p:txBody>
          <a:bodyPr/>
          <a:lstStyle/>
          <a:p>
            <a:r>
              <a:rPr lang="en-US" dirty="0"/>
              <a:t>Azure SQL Database</a:t>
            </a:r>
          </a:p>
        </p:txBody>
      </p:sp>
      <p:sp>
        <p:nvSpPr>
          <p:cNvPr id="4" name="Text Placeholder 3">
            <a:extLst>
              <a:ext uri="{FF2B5EF4-FFF2-40B4-BE49-F238E27FC236}">
                <a16:creationId xmlns:a16="http://schemas.microsoft.com/office/drawing/2014/main" id="{9CFEC5EE-176E-484E-8D12-209A47E27C3F}"/>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6B83DB14-CC67-0E41-A65B-60CEF50CA433}"/>
              </a:ext>
            </a:extLst>
          </p:cNvPr>
          <p:cNvGraphicFramePr>
            <a:graphicFrameLocks noGrp="1"/>
          </p:cNvGraphicFramePr>
          <p:nvPr>
            <p:ph sz="half" idx="1"/>
            <p:extLst>
              <p:ext uri="{D42A27DB-BD31-4B8C-83A1-F6EECF244321}">
                <p14:modId xmlns:p14="http://schemas.microsoft.com/office/powerpoint/2010/main" val="2946918168"/>
              </p:ext>
            </p:extLst>
          </p:nvPr>
        </p:nvGraphicFramePr>
        <p:xfrm>
          <a:off x="431999" y="1511566"/>
          <a:ext cx="10953939"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30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1110D4A-2B86-9B42-8D25-03B2B69AD365}"/>
              </a:ext>
            </a:extLst>
          </p:cNvPr>
          <p:cNvSpPr>
            <a:spLocks noGrp="1"/>
          </p:cNvSpPr>
          <p:nvPr>
            <p:ph type="pic" sz="quarter" idx="14"/>
          </p:nvPr>
        </p:nvSpPr>
        <p:spPr/>
      </p:sp>
      <p:sp>
        <p:nvSpPr>
          <p:cNvPr id="3" name="Title 2">
            <a:extLst>
              <a:ext uri="{FF2B5EF4-FFF2-40B4-BE49-F238E27FC236}">
                <a16:creationId xmlns:a16="http://schemas.microsoft.com/office/drawing/2014/main" id="{2A4701A8-2271-5D4A-978D-AAA689DF9193}"/>
              </a:ext>
            </a:extLst>
          </p:cNvPr>
          <p:cNvSpPr>
            <a:spLocks noGrp="1"/>
          </p:cNvSpPr>
          <p:nvPr>
            <p:ph type="title"/>
          </p:nvPr>
        </p:nvSpPr>
        <p:spPr/>
        <p:txBody>
          <a:bodyPr/>
          <a:lstStyle/>
          <a:p>
            <a:r>
              <a:rPr lang="en-US" dirty="0"/>
              <a:t>Azure SQL Managed Instance</a:t>
            </a:r>
          </a:p>
        </p:txBody>
      </p:sp>
      <p:sp>
        <p:nvSpPr>
          <p:cNvPr id="4" name="Text Placeholder 3">
            <a:extLst>
              <a:ext uri="{FF2B5EF4-FFF2-40B4-BE49-F238E27FC236}">
                <a16:creationId xmlns:a16="http://schemas.microsoft.com/office/drawing/2014/main" id="{28555159-EA6C-D049-A9B8-506AF0287579}"/>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64A84E1B-3DAB-FD43-B959-E5527343FD89}"/>
              </a:ext>
            </a:extLst>
          </p:cNvPr>
          <p:cNvGraphicFramePr>
            <a:graphicFrameLocks noGrp="1"/>
          </p:cNvGraphicFramePr>
          <p:nvPr>
            <p:ph sz="half" idx="1"/>
            <p:extLst>
              <p:ext uri="{D42A27DB-BD31-4B8C-83A1-F6EECF244321}">
                <p14:modId xmlns:p14="http://schemas.microsoft.com/office/powerpoint/2010/main" val="2685629758"/>
              </p:ext>
            </p:extLst>
          </p:nvPr>
        </p:nvGraphicFramePr>
        <p:xfrm>
          <a:off x="432000" y="1511566"/>
          <a:ext cx="11074200"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192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141BB0-B72F-0343-A18C-B3E7E0020EB5}"/>
              </a:ext>
            </a:extLst>
          </p:cNvPr>
          <p:cNvSpPr>
            <a:spLocks noGrp="1"/>
          </p:cNvSpPr>
          <p:nvPr>
            <p:ph type="pic" sz="quarter" idx="14"/>
          </p:nvPr>
        </p:nvSpPr>
        <p:spPr/>
      </p:sp>
      <p:sp>
        <p:nvSpPr>
          <p:cNvPr id="3" name="Title 2">
            <a:extLst>
              <a:ext uri="{FF2B5EF4-FFF2-40B4-BE49-F238E27FC236}">
                <a16:creationId xmlns:a16="http://schemas.microsoft.com/office/drawing/2014/main" id="{80CDF828-350B-F74D-B29D-8C7B646BB66B}"/>
              </a:ext>
            </a:extLst>
          </p:cNvPr>
          <p:cNvSpPr>
            <a:spLocks noGrp="1"/>
          </p:cNvSpPr>
          <p:nvPr>
            <p:ph type="title"/>
          </p:nvPr>
        </p:nvSpPr>
        <p:spPr/>
        <p:txBody>
          <a:bodyPr/>
          <a:lstStyle/>
          <a:p>
            <a:r>
              <a:rPr lang="en-US" dirty="0"/>
              <a:t>Post Build options</a:t>
            </a:r>
          </a:p>
        </p:txBody>
      </p:sp>
      <p:sp>
        <p:nvSpPr>
          <p:cNvPr id="4" name="Text Placeholder 3">
            <a:extLst>
              <a:ext uri="{FF2B5EF4-FFF2-40B4-BE49-F238E27FC236}">
                <a16:creationId xmlns:a16="http://schemas.microsoft.com/office/drawing/2014/main" id="{9428667A-68D1-3241-81DA-38F818510176}"/>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40771813-7CF0-B341-899C-4F04C11D13D1}"/>
              </a:ext>
            </a:extLst>
          </p:cNvPr>
          <p:cNvGraphicFramePr>
            <a:graphicFrameLocks noGrp="1"/>
          </p:cNvGraphicFramePr>
          <p:nvPr>
            <p:ph sz="half" idx="1"/>
            <p:extLst>
              <p:ext uri="{D42A27DB-BD31-4B8C-83A1-F6EECF244321}">
                <p14:modId xmlns:p14="http://schemas.microsoft.com/office/powerpoint/2010/main" val="1653278450"/>
              </p:ext>
            </p:extLst>
          </p:nvPr>
        </p:nvGraphicFramePr>
        <p:xfrm>
          <a:off x="432000" y="1511566"/>
          <a:ext cx="10858300"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85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4247928-8FF4-3249-940A-610DA17BC714}"/>
              </a:ext>
            </a:extLst>
          </p:cNvPr>
          <p:cNvSpPr>
            <a:spLocks noGrp="1"/>
          </p:cNvSpPr>
          <p:nvPr>
            <p:ph type="pic" sz="quarter" idx="14"/>
          </p:nvPr>
        </p:nvSpPr>
        <p:spPr/>
      </p:sp>
      <p:sp>
        <p:nvSpPr>
          <p:cNvPr id="3" name="Title 2">
            <a:extLst>
              <a:ext uri="{FF2B5EF4-FFF2-40B4-BE49-F238E27FC236}">
                <a16:creationId xmlns:a16="http://schemas.microsoft.com/office/drawing/2014/main" id="{FCAE7D88-7CD7-AD4D-8548-307B8F29DC7A}"/>
              </a:ext>
            </a:extLst>
          </p:cNvPr>
          <p:cNvSpPr>
            <a:spLocks noGrp="1"/>
          </p:cNvSpPr>
          <p:nvPr>
            <p:ph type="title"/>
          </p:nvPr>
        </p:nvSpPr>
        <p:spPr/>
        <p:txBody>
          <a:bodyPr/>
          <a:lstStyle/>
          <a:p>
            <a:r>
              <a:rPr lang="en-US" dirty="0"/>
              <a:t>Review</a:t>
            </a:r>
          </a:p>
        </p:txBody>
      </p:sp>
      <p:sp>
        <p:nvSpPr>
          <p:cNvPr id="4" name="Text Placeholder 3">
            <a:extLst>
              <a:ext uri="{FF2B5EF4-FFF2-40B4-BE49-F238E27FC236}">
                <a16:creationId xmlns:a16="http://schemas.microsoft.com/office/drawing/2014/main" id="{28761E0F-0108-8741-8D07-43DD970C484D}"/>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822DDF83-2AEE-4540-BC8A-9DA0214193DE}"/>
              </a:ext>
            </a:extLst>
          </p:cNvPr>
          <p:cNvGraphicFramePr>
            <a:graphicFrameLocks noGrp="1"/>
          </p:cNvGraphicFramePr>
          <p:nvPr>
            <p:ph sz="half" idx="1"/>
            <p:extLst>
              <p:ext uri="{D42A27DB-BD31-4B8C-83A1-F6EECF244321}">
                <p14:modId xmlns:p14="http://schemas.microsoft.com/office/powerpoint/2010/main" val="3437317277"/>
              </p:ext>
            </p:extLst>
          </p:nvPr>
        </p:nvGraphicFramePr>
        <p:xfrm>
          <a:off x="2055224" y="1512000"/>
          <a:ext cx="8851849" cy="4680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35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B8B0EF-C070-B044-BC65-08DA1DC18631}"/>
              </a:ext>
            </a:extLst>
          </p:cNvPr>
          <p:cNvSpPr>
            <a:spLocks noGrp="1"/>
          </p:cNvSpPr>
          <p:nvPr>
            <p:ph type="pic" sz="quarter" idx="14"/>
          </p:nvPr>
        </p:nvSpPr>
        <p:spPr/>
      </p:sp>
      <p:sp>
        <p:nvSpPr>
          <p:cNvPr id="3" name="Title 2">
            <a:extLst>
              <a:ext uri="{FF2B5EF4-FFF2-40B4-BE49-F238E27FC236}">
                <a16:creationId xmlns:a16="http://schemas.microsoft.com/office/drawing/2014/main" id="{2F4EDC66-3B7D-C240-9C97-3179BE8B7194}"/>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860EB04D-9FB7-A049-83D4-8255062EB56F}"/>
              </a:ext>
            </a:extLst>
          </p:cNvPr>
          <p:cNvSpPr>
            <a:spLocks noGrp="1"/>
          </p:cNvSpPr>
          <p:nvPr>
            <p:ph type="body" sz="quarter" idx="32"/>
          </p:nvPr>
        </p:nvSpPr>
        <p:spPr/>
        <p:txBody>
          <a:bodyPr/>
          <a:lstStyle/>
          <a:p>
            <a:endParaRPr lang="en-US" dirty="0"/>
          </a:p>
        </p:txBody>
      </p:sp>
      <p:graphicFrame>
        <p:nvGraphicFramePr>
          <p:cNvPr id="13" name="Content Placeholder 12">
            <a:extLst>
              <a:ext uri="{FF2B5EF4-FFF2-40B4-BE49-F238E27FC236}">
                <a16:creationId xmlns:a16="http://schemas.microsoft.com/office/drawing/2014/main" id="{80B2EAAF-248C-174D-8A65-517D000F33EF}"/>
              </a:ext>
            </a:extLst>
          </p:cNvPr>
          <p:cNvGraphicFramePr>
            <a:graphicFrameLocks noGrp="1"/>
          </p:cNvGraphicFramePr>
          <p:nvPr>
            <p:ph sz="half" idx="1"/>
            <p:extLst>
              <p:ext uri="{D42A27DB-BD31-4B8C-83A1-F6EECF244321}">
                <p14:modId xmlns:p14="http://schemas.microsoft.com/office/powerpoint/2010/main" val="3822453194"/>
              </p:ext>
            </p:extLst>
          </p:nvPr>
        </p:nvGraphicFramePr>
        <p:xfrm>
          <a:off x="6096000" y="4032342"/>
          <a:ext cx="4057523" cy="13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DF5953E6-90EB-AF4A-AA64-46288857AD9E}"/>
              </a:ext>
            </a:extLst>
          </p:cNvPr>
          <p:cNvGraphicFramePr/>
          <p:nvPr>
            <p:extLst>
              <p:ext uri="{D42A27DB-BD31-4B8C-83A1-F6EECF244321}">
                <p14:modId xmlns:p14="http://schemas.microsoft.com/office/powerpoint/2010/main" val="2862033249"/>
              </p:ext>
            </p:extLst>
          </p:nvPr>
        </p:nvGraphicFramePr>
        <p:xfrm>
          <a:off x="2307161" y="1684742"/>
          <a:ext cx="719328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a:extLst>
              <a:ext uri="{FF2B5EF4-FFF2-40B4-BE49-F238E27FC236}">
                <a16:creationId xmlns:a16="http://schemas.microsoft.com/office/drawing/2014/main" id="{21CB4C01-4ABF-5340-8E94-DACB2F358B22}"/>
              </a:ext>
            </a:extLst>
          </p:cNvPr>
          <p:cNvGraphicFramePr/>
          <p:nvPr>
            <p:extLst>
              <p:ext uri="{D42A27DB-BD31-4B8C-83A1-F6EECF244321}">
                <p14:modId xmlns:p14="http://schemas.microsoft.com/office/powerpoint/2010/main" val="3286813306"/>
              </p:ext>
            </p:extLst>
          </p:nvPr>
        </p:nvGraphicFramePr>
        <p:xfrm>
          <a:off x="1435791" y="4032342"/>
          <a:ext cx="4057200" cy="138499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5" name="TextBox 14">
            <a:extLst>
              <a:ext uri="{FF2B5EF4-FFF2-40B4-BE49-F238E27FC236}">
                <a16:creationId xmlns:a16="http://schemas.microsoft.com/office/drawing/2014/main" id="{E4B17CA2-8777-504E-91F2-A2D698DD59EB}"/>
              </a:ext>
            </a:extLst>
          </p:cNvPr>
          <p:cNvSpPr txBox="1"/>
          <p:nvPr/>
        </p:nvSpPr>
        <p:spPr>
          <a:xfrm>
            <a:off x="3555658" y="3211600"/>
            <a:ext cx="4696286" cy="523220"/>
          </a:xfrm>
          <a:prstGeom prst="rect">
            <a:avLst/>
          </a:prstGeom>
          <a:noFill/>
        </p:spPr>
        <p:txBody>
          <a:bodyPr wrap="none" rtlCol="0">
            <a:spAutoFit/>
          </a:bodyPr>
          <a:lstStyle/>
          <a:p>
            <a:r>
              <a:rPr lang="en-US" sz="2800" dirty="0"/>
              <a:t>Two models we’ll be looking at:</a:t>
            </a:r>
          </a:p>
        </p:txBody>
      </p:sp>
    </p:spTree>
    <p:extLst>
      <p:ext uri="{BB962C8B-B14F-4D97-AF65-F5344CB8AC3E}">
        <p14:creationId xmlns:p14="http://schemas.microsoft.com/office/powerpoint/2010/main" val="261774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D8A89CB-5BA8-E440-B34A-FA7D938E364A}"/>
              </a:ext>
            </a:extLst>
          </p:cNvPr>
          <p:cNvSpPr>
            <a:spLocks noGrp="1"/>
          </p:cNvSpPr>
          <p:nvPr>
            <p:ph type="pic" sz="quarter" idx="14"/>
          </p:nvPr>
        </p:nvSpPr>
        <p:spPr/>
      </p:sp>
      <p:sp>
        <p:nvSpPr>
          <p:cNvPr id="3" name="Title 2">
            <a:extLst>
              <a:ext uri="{FF2B5EF4-FFF2-40B4-BE49-F238E27FC236}">
                <a16:creationId xmlns:a16="http://schemas.microsoft.com/office/drawing/2014/main" id="{2EBA7323-CC79-E442-AC37-5B22943D7A5F}"/>
              </a:ext>
            </a:extLst>
          </p:cNvPr>
          <p:cNvSpPr>
            <a:spLocks noGrp="1"/>
          </p:cNvSpPr>
          <p:nvPr>
            <p:ph type="title"/>
          </p:nvPr>
        </p:nvSpPr>
        <p:spPr/>
        <p:txBody>
          <a:bodyPr/>
          <a:lstStyle/>
          <a:p>
            <a:r>
              <a:rPr lang="en-US" dirty="0"/>
              <a:t>Physical box</a:t>
            </a:r>
          </a:p>
        </p:txBody>
      </p:sp>
      <p:sp>
        <p:nvSpPr>
          <p:cNvPr id="4" name="Text Placeholder 3">
            <a:extLst>
              <a:ext uri="{FF2B5EF4-FFF2-40B4-BE49-F238E27FC236}">
                <a16:creationId xmlns:a16="http://schemas.microsoft.com/office/drawing/2014/main" id="{A952EF15-4B4F-8C4E-B21F-884CDA33EFDD}"/>
              </a:ext>
            </a:extLst>
          </p:cNvPr>
          <p:cNvSpPr>
            <a:spLocks noGrp="1"/>
          </p:cNvSpPr>
          <p:nvPr>
            <p:ph type="body" sz="quarter" idx="32"/>
          </p:nvPr>
        </p:nvSpPr>
        <p:spPr/>
        <p:txBody>
          <a:bodyPr/>
          <a:lstStyle/>
          <a:p>
            <a:r>
              <a:rPr lang="en-US" dirty="0"/>
              <a:t>Includes on prem/hosted VM host	</a:t>
            </a:r>
          </a:p>
        </p:txBody>
      </p:sp>
      <p:graphicFrame>
        <p:nvGraphicFramePr>
          <p:cNvPr id="6" name="Content Placeholder 5">
            <a:extLst>
              <a:ext uri="{FF2B5EF4-FFF2-40B4-BE49-F238E27FC236}">
                <a16:creationId xmlns:a16="http://schemas.microsoft.com/office/drawing/2014/main" id="{2BBB4176-8DD0-B54D-8D65-A61B05BCA6A2}"/>
              </a:ext>
            </a:extLst>
          </p:cNvPr>
          <p:cNvGraphicFramePr>
            <a:graphicFrameLocks noGrp="1"/>
          </p:cNvGraphicFramePr>
          <p:nvPr>
            <p:ph sz="half" idx="1"/>
            <p:extLst>
              <p:ext uri="{D42A27DB-BD31-4B8C-83A1-F6EECF244321}">
                <p14:modId xmlns:p14="http://schemas.microsoft.com/office/powerpoint/2010/main" val="3074371435"/>
              </p:ext>
            </p:extLst>
          </p:nvPr>
        </p:nvGraphicFramePr>
        <p:xfrm>
          <a:off x="1271096" y="1512000"/>
          <a:ext cx="9475793"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8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A14F24-7EFA-1A40-A027-2FD6D220CC0F}"/>
              </a:ext>
            </a:extLst>
          </p:cNvPr>
          <p:cNvSpPr>
            <a:spLocks noGrp="1"/>
          </p:cNvSpPr>
          <p:nvPr>
            <p:ph type="pic" sz="quarter" idx="14"/>
          </p:nvPr>
        </p:nvSpPr>
        <p:spPr/>
      </p:sp>
      <p:sp>
        <p:nvSpPr>
          <p:cNvPr id="3" name="Title 2">
            <a:extLst>
              <a:ext uri="{FF2B5EF4-FFF2-40B4-BE49-F238E27FC236}">
                <a16:creationId xmlns:a16="http://schemas.microsoft.com/office/drawing/2014/main" id="{26E29F87-5A39-8C49-A0B7-35ADB8716959}"/>
              </a:ext>
            </a:extLst>
          </p:cNvPr>
          <p:cNvSpPr>
            <a:spLocks noGrp="1"/>
          </p:cNvSpPr>
          <p:nvPr>
            <p:ph type="title"/>
          </p:nvPr>
        </p:nvSpPr>
        <p:spPr/>
        <p:txBody>
          <a:bodyPr/>
          <a:lstStyle/>
          <a:p>
            <a:r>
              <a:rPr lang="en-US" dirty="0"/>
              <a:t>Documentation</a:t>
            </a:r>
          </a:p>
        </p:txBody>
      </p:sp>
      <p:sp>
        <p:nvSpPr>
          <p:cNvPr id="4" name="Text Placeholder 3">
            <a:extLst>
              <a:ext uri="{FF2B5EF4-FFF2-40B4-BE49-F238E27FC236}">
                <a16:creationId xmlns:a16="http://schemas.microsoft.com/office/drawing/2014/main" id="{979302E5-8E3C-834A-8958-FF0EDDA5965F}"/>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0C9B83B1-8901-144E-819A-29A60602587A}"/>
              </a:ext>
            </a:extLst>
          </p:cNvPr>
          <p:cNvGraphicFramePr>
            <a:graphicFrameLocks noGrp="1"/>
          </p:cNvGraphicFramePr>
          <p:nvPr>
            <p:ph sz="half" idx="1"/>
            <p:extLst>
              <p:ext uri="{D42A27DB-BD31-4B8C-83A1-F6EECF244321}">
                <p14:modId xmlns:p14="http://schemas.microsoft.com/office/powerpoint/2010/main" val="1487588056"/>
              </p:ext>
            </p:extLst>
          </p:nvPr>
        </p:nvGraphicFramePr>
        <p:xfrm>
          <a:off x="2294018" y="1512000"/>
          <a:ext cx="7603963"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30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CACF973-E8E0-7C42-9498-A622E090AADF}"/>
              </a:ext>
            </a:extLst>
          </p:cNvPr>
          <p:cNvSpPr>
            <a:spLocks noGrp="1"/>
          </p:cNvSpPr>
          <p:nvPr>
            <p:ph type="pic" sz="quarter" idx="14"/>
          </p:nvPr>
        </p:nvSpPr>
        <p:spPr/>
      </p:sp>
      <p:sp>
        <p:nvSpPr>
          <p:cNvPr id="3" name="Title 2">
            <a:extLst>
              <a:ext uri="{FF2B5EF4-FFF2-40B4-BE49-F238E27FC236}">
                <a16:creationId xmlns:a16="http://schemas.microsoft.com/office/drawing/2014/main" id="{A49019FA-7BD4-2B4E-9DA4-4C58B866C0C4}"/>
              </a:ext>
            </a:extLst>
          </p:cNvPr>
          <p:cNvSpPr>
            <a:spLocks noGrp="1"/>
          </p:cNvSpPr>
          <p:nvPr>
            <p:ph type="title"/>
          </p:nvPr>
        </p:nvSpPr>
        <p:spPr/>
        <p:txBody>
          <a:bodyPr/>
          <a:lstStyle/>
          <a:p>
            <a:r>
              <a:rPr lang="en-US" dirty="0"/>
              <a:t>OS installation</a:t>
            </a:r>
          </a:p>
        </p:txBody>
      </p:sp>
      <p:sp>
        <p:nvSpPr>
          <p:cNvPr id="4" name="Text Placeholder 3">
            <a:extLst>
              <a:ext uri="{FF2B5EF4-FFF2-40B4-BE49-F238E27FC236}">
                <a16:creationId xmlns:a16="http://schemas.microsoft.com/office/drawing/2014/main" id="{C71D058C-FDBB-C147-B494-B0E3D91D6B64}"/>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FF29BA89-5EBE-4440-95A6-F4DA49B26160}"/>
              </a:ext>
            </a:extLst>
          </p:cNvPr>
          <p:cNvGraphicFramePr>
            <a:graphicFrameLocks noGrp="1"/>
          </p:cNvGraphicFramePr>
          <p:nvPr>
            <p:ph sz="half" idx="1"/>
            <p:extLst>
              <p:ext uri="{D42A27DB-BD31-4B8C-83A1-F6EECF244321}">
                <p14:modId xmlns:p14="http://schemas.microsoft.com/office/powerpoint/2010/main" val="2479113565"/>
              </p:ext>
            </p:extLst>
          </p:nvPr>
        </p:nvGraphicFramePr>
        <p:xfrm>
          <a:off x="949313" y="1511409"/>
          <a:ext cx="10293374"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671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F70D774-48B9-F349-87D6-527B6CAFE8B0}"/>
              </a:ext>
            </a:extLst>
          </p:cNvPr>
          <p:cNvSpPr>
            <a:spLocks noGrp="1"/>
          </p:cNvSpPr>
          <p:nvPr>
            <p:ph type="pic" sz="quarter" idx="14"/>
          </p:nvPr>
        </p:nvSpPr>
        <p:spPr/>
      </p:sp>
      <p:sp>
        <p:nvSpPr>
          <p:cNvPr id="3" name="Title 2">
            <a:extLst>
              <a:ext uri="{FF2B5EF4-FFF2-40B4-BE49-F238E27FC236}">
                <a16:creationId xmlns:a16="http://schemas.microsoft.com/office/drawing/2014/main" id="{9ABE73CE-91EF-4643-BEBD-73A5D47CA635}"/>
              </a:ext>
            </a:extLst>
          </p:cNvPr>
          <p:cNvSpPr>
            <a:spLocks noGrp="1"/>
          </p:cNvSpPr>
          <p:nvPr>
            <p:ph type="title"/>
          </p:nvPr>
        </p:nvSpPr>
        <p:spPr/>
        <p:txBody>
          <a:bodyPr/>
          <a:lstStyle/>
          <a:p>
            <a:r>
              <a:rPr lang="en-US" dirty="0"/>
              <a:t>OS Config</a:t>
            </a:r>
          </a:p>
        </p:txBody>
      </p:sp>
      <p:sp>
        <p:nvSpPr>
          <p:cNvPr id="4" name="Text Placeholder 3">
            <a:extLst>
              <a:ext uri="{FF2B5EF4-FFF2-40B4-BE49-F238E27FC236}">
                <a16:creationId xmlns:a16="http://schemas.microsoft.com/office/drawing/2014/main" id="{FC0A1795-945B-AC46-B6E4-8E264CE5EFCC}"/>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0EEF9D80-3564-4646-8B5A-822D56BB7C8C}"/>
              </a:ext>
            </a:extLst>
          </p:cNvPr>
          <p:cNvGraphicFramePr>
            <a:graphicFrameLocks noGrp="1"/>
          </p:cNvGraphicFramePr>
          <p:nvPr>
            <p:ph sz="half" idx="1"/>
            <p:extLst>
              <p:ext uri="{D42A27DB-BD31-4B8C-83A1-F6EECF244321}">
                <p14:modId xmlns:p14="http://schemas.microsoft.com/office/powerpoint/2010/main" val="597595160"/>
              </p:ext>
            </p:extLst>
          </p:nvPr>
        </p:nvGraphicFramePr>
        <p:xfrm>
          <a:off x="1155146" y="1511409"/>
          <a:ext cx="9497309"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0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3BB61C5-BBB2-6B4E-B827-E29BB7CAC55D}"/>
              </a:ext>
            </a:extLst>
          </p:cNvPr>
          <p:cNvSpPr>
            <a:spLocks noGrp="1"/>
          </p:cNvSpPr>
          <p:nvPr>
            <p:ph type="pic" sz="quarter" idx="14"/>
          </p:nvPr>
        </p:nvSpPr>
        <p:spPr/>
      </p:sp>
      <p:sp>
        <p:nvSpPr>
          <p:cNvPr id="3" name="Title 2">
            <a:extLst>
              <a:ext uri="{FF2B5EF4-FFF2-40B4-BE49-F238E27FC236}">
                <a16:creationId xmlns:a16="http://schemas.microsoft.com/office/drawing/2014/main" id="{27418068-BB9B-6F43-BDB1-467C5285D1D1}"/>
              </a:ext>
            </a:extLst>
          </p:cNvPr>
          <p:cNvSpPr>
            <a:spLocks noGrp="1"/>
          </p:cNvSpPr>
          <p:nvPr>
            <p:ph type="title"/>
          </p:nvPr>
        </p:nvSpPr>
        <p:spPr/>
        <p:txBody>
          <a:bodyPr/>
          <a:lstStyle/>
          <a:p>
            <a:r>
              <a:rPr lang="en-US" dirty="0"/>
              <a:t>Patching	</a:t>
            </a:r>
          </a:p>
        </p:txBody>
      </p:sp>
      <p:sp>
        <p:nvSpPr>
          <p:cNvPr id="4" name="Text Placeholder 3">
            <a:extLst>
              <a:ext uri="{FF2B5EF4-FFF2-40B4-BE49-F238E27FC236}">
                <a16:creationId xmlns:a16="http://schemas.microsoft.com/office/drawing/2014/main" id="{3B649A4F-90B2-2E4C-8797-E8D2390D8D8F}"/>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07E9BC1F-46EF-1543-9B2F-C2EE5430A2D4}"/>
              </a:ext>
            </a:extLst>
          </p:cNvPr>
          <p:cNvGraphicFramePr>
            <a:graphicFrameLocks noGrp="1"/>
          </p:cNvGraphicFramePr>
          <p:nvPr>
            <p:ph sz="half" idx="1"/>
            <p:extLst>
              <p:ext uri="{D42A27DB-BD31-4B8C-83A1-F6EECF244321}">
                <p14:modId xmlns:p14="http://schemas.microsoft.com/office/powerpoint/2010/main" val="1471218926"/>
              </p:ext>
            </p:extLst>
          </p:nvPr>
        </p:nvGraphicFramePr>
        <p:xfrm>
          <a:off x="1106737" y="1512000"/>
          <a:ext cx="9594127"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694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4E3379F-AA20-154A-AF10-7F6CD66E3076}"/>
              </a:ext>
            </a:extLst>
          </p:cNvPr>
          <p:cNvSpPr>
            <a:spLocks noGrp="1"/>
          </p:cNvSpPr>
          <p:nvPr>
            <p:ph type="pic" sz="quarter" idx="14"/>
          </p:nvPr>
        </p:nvSpPr>
        <p:spPr/>
      </p:sp>
      <p:sp>
        <p:nvSpPr>
          <p:cNvPr id="3" name="Title 2">
            <a:extLst>
              <a:ext uri="{FF2B5EF4-FFF2-40B4-BE49-F238E27FC236}">
                <a16:creationId xmlns:a16="http://schemas.microsoft.com/office/drawing/2014/main" id="{91BB6FD0-D148-F540-B2E6-E05F28A43509}"/>
              </a:ext>
            </a:extLst>
          </p:cNvPr>
          <p:cNvSpPr>
            <a:spLocks noGrp="1"/>
          </p:cNvSpPr>
          <p:nvPr>
            <p:ph type="title"/>
          </p:nvPr>
        </p:nvSpPr>
        <p:spPr/>
        <p:txBody>
          <a:bodyPr/>
          <a:lstStyle/>
          <a:p>
            <a:r>
              <a:rPr lang="en-US" dirty="0"/>
              <a:t>VM considerations</a:t>
            </a:r>
          </a:p>
        </p:txBody>
      </p:sp>
      <p:graphicFrame>
        <p:nvGraphicFramePr>
          <p:cNvPr id="9" name="Diagram 8">
            <a:extLst>
              <a:ext uri="{FF2B5EF4-FFF2-40B4-BE49-F238E27FC236}">
                <a16:creationId xmlns:a16="http://schemas.microsoft.com/office/drawing/2014/main" id="{6DBEB0D2-879A-DA4A-A791-6B589D2A52C9}"/>
              </a:ext>
            </a:extLst>
          </p:cNvPr>
          <p:cNvGraphicFramePr/>
          <p:nvPr>
            <p:extLst>
              <p:ext uri="{D42A27DB-BD31-4B8C-83A1-F6EECF244321}">
                <p14:modId xmlns:p14="http://schemas.microsoft.com/office/powerpoint/2010/main" val="881125190"/>
              </p:ext>
            </p:extLst>
          </p:nvPr>
        </p:nvGraphicFramePr>
        <p:xfrm>
          <a:off x="-408452" y="1134641"/>
          <a:ext cx="10954139" cy="1100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508CAA00-7867-6648-96E2-9065A95B205D}"/>
              </a:ext>
            </a:extLst>
          </p:cNvPr>
          <p:cNvGraphicFramePr>
            <a:graphicFrameLocks noGrp="1"/>
          </p:cNvGraphicFramePr>
          <p:nvPr>
            <p:ph sz="half" idx="1"/>
            <p:extLst>
              <p:ext uri="{D42A27DB-BD31-4B8C-83A1-F6EECF244321}">
                <p14:modId xmlns:p14="http://schemas.microsoft.com/office/powerpoint/2010/main" val="4048404359"/>
              </p:ext>
            </p:extLst>
          </p:nvPr>
        </p:nvGraphicFramePr>
        <p:xfrm>
          <a:off x="1671713" y="2019300"/>
          <a:ext cx="7827887" cy="41731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4375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B9977A9-79A3-994D-B212-B3A1300AA4E0}"/>
              </a:ext>
            </a:extLst>
          </p:cNvPr>
          <p:cNvSpPr>
            <a:spLocks noGrp="1"/>
          </p:cNvSpPr>
          <p:nvPr>
            <p:ph type="pic" sz="quarter" idx="14"/>
          </p:nvPr>
        </p:nvSpPr>
        <p:spPr/>
      </p:sp>
      <p:sp>
        <p:nvSpPr>
          <p:cNvPr id="3" name="Title 2">
            <a:extLst>
              <a:ext uri="{FF2B5EF4-FFF2-40B4-BE49-F238E27FC236}">
                <a16:creationId xmlns:a16="http://schemas.microsoft.com/office/drawing/2014/main" id="{C06C1A25-17D4-3E4A-936C-93026A2E3326}"/>
              </a:ext>
            </a:extLst>
          </p:cNvPr>
          <p:cNvSpPr>
            <a:spLocks noGrp="1"/>
          </p:cNvSpPr>
          <p:nvPr>
            <p:ph type="title"/>
          </p:nvPr>
        </p:nvSpPr>
        <p:spPr/>
        <p:txBody>
          <a:bodyPr/>
          <a:lstStyle/>
          <a:p>
            <a:r>
              <a:rPr lang="en-US" dirty="0"/>
              <a:t>Azure VM considerations</a:t>
            </a:r>
          </a:p>
        </p:txBody>
      </p:sp>
      <p:sp>
        <p:nvSpPr>
          <p:cNvPr id="4" name="Text Placeholder 3">
            <a:extLst>
              <a:ext uri="{FF2B5EF4-FFF2-40B4-BE49-F238E27FC236}">
                <a16:creationId xmlns:a16="http://schemas.microsoft.com/office/drawing/2014/main" id="{15DE99AA-4C7E-664C-8390-EB6534FBA0A3}"/>
              </a:ext>
            </a:extLst>
          </p:cNvPr>
          <p:cNvSpPr>
            <a:spLocks noGrp="1"/>
          </p:cNvSpPr>
          <p:nvPr>
            <p:ph type="body" sz="quarter" idx="32"/>
          </p:nvPr>
        </p:nvSpPr>
        <p:spPr/>
        <p:txBody>
          <a:bodyPr/>
          <a:lstStyle/>
          <a:p>
            <a:endParaRPr lang="en-US"/>
          </a:p>
        </p:txBody>
      </p:sp>
      <p:graphicFrame>
        <p:nvGraphicFramePr>
          <p:cNvPr id="6" name="Content Placeholder 5">
            <a:extLst>
              <a:ext uri="{FF2B5EF4-FFF2-40B4-BE49-F238E27FC236}">
                <a16:creationId xmlns:a16="http://schemas.microsoft.com/office/drawing/2014/main" id="{A04C5585-AEC5-D540-A137-607C075B5028}"/>
              </a:ext>
            </a:extLst>
          </p:cNvPr>
          <p:cNvGraphicFramePr>
            <a:graphicFrameLocks noGrp="1"/>
          </p:cNvGraphicFramePr>
          <p:nvPr>
            <p:ph sz="half" idx="1"/>
            <p:extLst>
              <p:ext uri="{D42A27DB-BD31-4B8C-83A1-F6EECF244321}">
                <p14:modId xmlns:p14="http://schemas.microsoft.com/office/powerpoint/2010/main" val="1692267966"/>
              </p:ext>
            </p:extLst>
          </p:nvPr>
        </p:nvGraphicFramePr>
        <p:xfrm>
          <a:off x="925501" y="1233000"/>
          <a:ext cx="9956600" cy="468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423321"/>
      </p:ext>
    </p:extLst>
  </p:cSld>
  <p:clrMapOvr>
    <a:masterClrMapping/>
  </p:clrMapOvr>
</p:sld>
</file>

<file path=ppt/theme/theme1.xml><?xml version="1.0" encoding="utf-8"?>
<a:theme xmlns:a="http://schemas.openxmlformats.org/drawingml/2006/main" name="SecurityTemplat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6935</TotalTime>
  <Words>1349</Words>
  <Application>Microsoft Macintosh PowerPoint</Application>
  <PresentationFormat>Widescreen</PresentationFormat>
  <Paragraphs>185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Times New Roman</vt:lpstr>
      <vt:lpstr>SecurityTemplate</vt:lpstr>
      <vt:lpstr>SqlBits 2020  Build Secure</vt:lpstr>
      <vt:lpstr>PowerPoint Presentation</vt:lpstr>
      <vt:lpstr>Physical box</vt:lpstr>
      <vt:lpstr>Documentation</vt:lpstr>
      <vt:lpstr>OS installation</vt:lpstr>
      <vt:lpstr>OS Config</vt:lpstr>
      <vt:lpstr>Patching </vt:lpstr>
      <vt:lpstr>VM considerations</vt:lpstr>
      <vt:lpstr>Azure VM considerations</vt:lpstr>
      <vt:lpstr>SQL Server Install Options</vt:lpstr>
      <vt:lpstr>Azure SQL Database</vt:lpstr>
      <vt:lpstr>Azure SQL Managed Instance</vt:lpstr>
      <vt:lpstr>Post Build options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SqlBits 2020  Build Secure</dc:title>
  <dc:creator>Moore, Stuart</dc:creator>
  <cp:lastModifiedBy>Moore, Stuart</cp:lastModifiedBy>
  <cp:revision>37</cp:revision>
  <dcterms:created xsi:type="dcterms:W3CDTF">2020-09-02T15:59:57Z</dcterms:created>
  <dcterms:modified xsi:type="dcterms:W3CDTF">2020-09-29T16:21:14Z</dcterms:modified>
</cp:coreProperties>
</file>