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8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7"/>
  </p:notesMasterIdLst>
  <p:sldIdLst>
    <p:sldId id="265" r:id="rId3"/>
    <p:sldId id="277" r:id="rId4"/>
    <p:sldId id="275" r:id="rId5"/>
    <p:sldId id="266" r:id="rId6"/>
    <p:sldId id="274" r:id="rId7"/>
    <p:sldId id="267" r:id="rId8"/>
    <p:sldId id="282" r:id="rId9"/>
    <p:sldId id="283" r:id="rId10"/>
    <p:sldId id="284" r:id="rId11"/>
    <p:sldId id="268" r:id="rId12"/>
    <p:sldId id="280" r:id="rId13"/>
    <p:sldId id="281" r:id="rId14"/>
    <p:sldId id="269" r:id="rId15"/>
    <p:sldId id="278" r:id="rId16"/>
    <p:sldId id="270" r:id="rId17"/>
    <p:sldId id="279" r:id="rId18"/>
    <p:sldId id="271" r:id="rId19"/>
    <p:sldId id="273" r:id="rId20"/>
    <p:sldId id="285" r:id="rId21"/>
    <p:sldId id="287" r:id="rId22"/>
    <p:sldId id="288" r:id="rId23"/>
    <p:sldId id="286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/>
    <p:restoredTop sz="85987"/>
  </p:normalViewPr>
  <p:slideViewPr>
    <p:cSldViewPr snapToGrid="0" snapToObjects="1">
      <p:cViewPr varScale="1">
        <p:scale>
          <a:sx n="134" d="100"/>
          <a:sy n="134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198CE-EE9B-C44F-ADFB-786CDAEEC0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45BE9-744E-F748-9F7F-4DFDA89576EA}">
      <dgm:prSet/>
      <dgm:spPr/>
      <dgm:t>
        <a:bodyPr/>
        <a:lstStyle/>
        <a:p>
          <a:r>
            <a:rPr lang="en-GB"/>
            <a:t>Always backup the Master key</a:t>
          </a:r>
        </a:p>
      </dgm:t>
    </dgm:pt>
    <dgm:pt modelId="{44882F62-B9F4-1641-965A-13838360D2F4}" type="parTrans" cxnId="{D185A18C-425A-6E45-892B-E65A5CCF98E5}">
      <dgm:prSet/>
      <dgm:spPr/>
      <dgm:t>
        <a:bodyPr/>
        <a:lstStyle/>
        <a:p>
          <a:endParaRPr lang="en-US"/>
        </a:p>
      </dgm:t>
    </dgm:pt>
    <dgm:pt modelId="{731F7A24-3E1A-D84B-AA0E-DFFB6BFE68A9}" type="sibTrans" cxnId="{D185A18C-425A-6E45-892B-E65A5CCF98E5}">
      <dgm:prSet/>
      <dgm:spPr/>
      <dgm:t>
        <a:bodyPr/>
        <a:lstStyle/>
        <a:p>
          <a:endParaRPr lang="en-US"/>
        </a:p>
      </dgm:t>
    </dgm:pt>
    <dgm:pt modelId="{B1BF16C8-2487-F84C-AF09-7177EB2BE441}">
      <dgm:prSet/>
      <dgm:spPr/>
      <dgm:t>
        <a:bodyPr/>
        <a:lstStyle/>
        <a:p>
          <a:r>
            <a:rPr lang="en-GB"/>
            <a:t>Always backup other keys</a:t>
          </a:r>
        </a:p>
      </dgm:t>
    </dgm:pt>
    <dgm:pt modelId="{2597EF62-2DFA-FE4B-B6E5-3393129F2EAC}" type="parTrans" cxnId="{3EEC2287-89EF-3648-A172-77F16755B3AE}">
      <dgm:prSet/>
      <dgm:spPr/>
      <dgm:t>
        <a:bodyPr/>
        <a:lstStyle/>
        <a:p>
          <a:endParaRPr lang="en-US"/>
        </a:p>
      </dgm:t>
    </dgm:pt>
    <dgm:pt modelId="{023D72F7-DD8D-064E-B085-380BCBF717CF}" type="sibTrans" cxnId="{3EEC2287-89EF-3648-A172-77F16755B3AE}">
      <dgm:prSet/>
      <dgm:spPr/>
      <dgm:t>
        <a:bodyPr/>
        <a:lstStyle/>
        <a:p>
          <a:endParaRPr lang="en-US"/>
        </a:p>
      </dgm:t>
    </dgm:pt>
    <dgm:pt modelId="{1EC2B650-01A4-4D45-8EC6-577B9BC4ED2B}">
      <dgm:prSet/>
      <dgm:spPr/>
      <dgm:t>
        <a:bodyPr/>
        <a:lstStyle/>
        <a:p>
          <a:r>
            <a:rPr lang="en-GB"/>
            <a:t>Always backup certificates</a:t>
          </a:r>
        </a:p>
      </dgm:t>
    </dgm:pt>
    <dgm:pt modelId="{7E3C697A-FF8E-D248-8463-3EAF71DE5589}" type="parTrans" cxnId="{8B1E247F-AA86-064B-B8D0-170A41A8EC3C}">
      <dgm:prSet/>
      <dgm:spPr/>
      <dgm:t>
        <a:bodyPr/>
        <a:lstStyle/>
        <a:p>
          <a:endParaRPr lang="en-US"/>
        </a:p>
      </dgm:t>
    </dgm:pt>
    <dgm:pt modelId="{79039CAB-D6EE-9E4F-9A81-A90E3B6B08E8}" type="sibTrans" cxnId="{8B1E247F-AA86-064B-B8D0-170A41A8EC3C}">
      <dgm:prSet/>
      <dgm:spPr/>
      <dgm:t>
        <a:bodyPr/>
        <a:lstStyle/>
        <a:p>
          <a:endParaRPr lang="en-US"/>
        </a:p>
      </dgm:t>
    </dgm:pt>
    <dgm:pt modelId="{091411AF-4E6C-BA4D-AC87-1E4ACA43F859}">
      <dgm:prSet/>
      <dgm:spPr/>
      <dgm:t>
        <a:bodyPr/>
        <a:lstStyle/>
        <a:p>
          <a:r>
            <a:rPr lang="en-GB"/>
            <a:t>Record passwords</a:t>
          </a:r>
        </a:p>
      </dgm:t>
    </dgm:pt>
    <dgm:pt modelId="{0E15513E-6434-A04F-AB2D-74F668B747B8}" type="parTrans" cxnId="{B4813DEC-8013-B942-B504-CA3F1F16A74D}">
      <dgm:prSet/>
      <dgm:spPr/>
      <dgm:t>
        <a:bodyPr/>
        <a:lstStyle/>
        <a:p>
          <a:endParaRPr lang="en-US"/>
        </a:p>
      </dgm:t>
    </dgm:pt>
    <dgm:pt modelId="{D37658EE-3F82-084B-BF0B-C3B76A363DDC}" type="sibTrans" cxnId="{B4813DEC-8013-B942-B504-CA3F1F16A74D}">
      <dgm:prSet/>
      <dgm:spPr/>
      <dgm:t>
        <a:bodyPr/>
        <a:lstStyle/>
        <a:p>
          <a:endParaRPr lang="en-US"/>
        </a:p>
      </dgm:t>
    </dgm:pt>
    <dgm:pt modelId="{73FCA768-80B0-D04A-A395-71CA78E3B49A}">
      <dgm:prSet/>
      <dgm:spPr/>
      <dgm:t>
        <a:bodyPr/>
        <a:lstStyle/>
        <a:p>
          <a:r>
            <a:rPr lang="en-GB"/>
            <a:t>Do not us a short simple Pa$$w0rd</a:t>
          </a:r>
        </a:p>
      </dgm:t>
    </dgm:pt>
    <dgm:pt modelId="{88661CA2-287E-A143-9E71-F386885463C1}" type="parTrans" cxnId="{086F9392-978C-D64C-94DF-F666459622C4}">
      <dgm:prSet/>
      <dgm:spPr/>
      <dgm:t>
        <a:bodyPr/>
        <a:lstStyle/>
        <a:p>
          <a:endParaRPr lang="en-US"/>
        </a:p>
      </dgm:t>
    </dgm:pt>
    <dgm:pt modelId="{BF983720-D2E1-AE4B-BAA1-CCF97C11D75C}" type="sibTrans" cxnId="{086F9392-978C-D64C-94DF-F666459622C4}">
      <dgm:prSet/>
      <dgm:spPr/>
      <dgm:t>
        <a:bodyPr/>
        <a:lstStyle/>
        <a:p>
          <a:endParaRPr lang="en-US"/>
        </a:p>
      </dgm:t>
    </dgm:pt>
    <dgm:pt modelId="{4A61AC20-5A8C-7545-8FD0-DC6551A30EE6}" type="pres">
      <dgm:prSet presAssocID="{B97198CE-EE9B-C44F-ADFB-786CDAEEC0FC}" presName="Name0" presStyleCnt="0">
        <dgm:presLayoutVars>
          <dgm:chMax val="7"/>
          <dgm:chPref val="7"/>
          <dgm:dir/>
        </dgm:presLayoutVars>
      </dgm:prSet>
      <dgm:spPr/>
    </dgm:pt>
    <dgm:pt modelId="{52F4B3F1-22E1-7B4F-8E78-2C2FBB727B3B}" type="pres">
      <dgm:prSet presAssocID="{B97198CE-EE9B-C44F-ADFB-786CDAEEC0FC}" presName="Name1" presStyleCnt="0"/>
      <dgm:spPr/>
    </dgm:pt>
    <dgm:pt modelId="{FFCAF1C0-9941-894C-AABF-2EF3C371253D}" type="pres">
      <dgm:prSet presAssocID="{B97198CE-EE9B-C44F-ADFB-786CDAEEC0FC}" presName="cycle" presStyleCnt="0"/>
      <dgm:spPr/>
    </dgm:pt>
    <dgm:pt modelId="{A0DBD275-AA6D-0A4F-8E6D-F47EEE338AD4}" type="pres">
      <dgm:prSet presAssocID="{B97198CE-EE9B-C44F-ADFB-786CDAEEC0FC}" presName="srcNode" presStyleLbl="node1" presStyleIdx="0" presStyleCnt="5"/>
      <dgm:spPr/>
    </dgm:pt>
    <dgm:pt modelId="{D054E2C9-995E-B245-A7B3-15E20A0EFFFA}" type="pres">
      <dgm:prSet presAssocID="{B97198CE-EE9B-C44F-ADFB-786CDAEEC0FC}" presName="conn" presStyleLbl="parChTrans1D2" presStyleIdx="0" presStyleCnt="1"/>
      <dgm:spPr/>
    </dgm:pt>
    <dgm:pt modelId="{3508D9C4-20CA-934F-8252-E6D66E1F1500}" type="pres">
      <dgm:prSet presAssocID="{B97198CE-EE9B-C44F-ADFB-786CDAEEC0FC}" presName="extraNode" presStyleLbl="node1" presStyleIdx="0" presStyleCnt="5"/>
      <dgm:spPr/>
    </dgm:pt>
    <dgm:pt modelId="{E2A91633-7F7E-E840-827C-75871A472D5E}" type="pres">
      <dgm:prSet presAssocID="{B97198CE-EE9B-C44F-ADFB-786CDAEEC0FC}" presName="dstNode" presStyleLbl="node1" presStyleIdx="0" presStyleCnt="5"/>
      <dgm:spPr/>
    </dgm:pt>
    <dgm:pt modelId="{53D31D62-4073-D14F-8DB9-F1CFFB8E8A61}" type="pres">
      <dgm:prSet presAssocID="{DBD45BE9-744E-F748-9F7F-4DFDA89576EA}" presName="text_1" presStyleLbl="node1" presStyleIdx="0" presStyleCnt="5" custScaleX="99854">
        <dgm:presLayoutVars>
          <dgm:bulletEnabled val="1"/>
        </dgm:presLayoutVars>
      </dgm:prSet>
      <dgm:spPr/>
    </dgm:pt>
    <dgm:pt modelId="{C86A8D57-07CD-6840-A82C-3445DC7E82CA}" type="pres">
      <dgm:prSet presAssocID="{DBD45BE9-744E-F748-9F7F-4DFDA89576EA}" presName="accent_1" presStyleCnt="0"/>
      <dgm:spPr/>
    </dgm:pt>
    <dgm:pt modelId="{2DEE4136-5546-D144-916D-DB509E6759D9}" type="pres">
      <dgm:prSet presAssocID="{DBD45BE9-744E-F748-9F7F-4DFDA89576EA}" presName="accentRepeatNode" presStyleLbl="solidFgAcc1" presStyleIdx="0" presStyleCnt="5"/>
      <dgm:spPr/>
    </dgm:pt>
    <dgm:pt modelId="{6CF645FE-BA75-4F4D-936E-76A906EA8D9C}" type="pres">
      <dgm:prSet presAssocID="{B1BF16C8-2487-F84C-AF09-7177EB2BE441}" presName="text_2" presStyleLbl="node1" presStyleIdx="1" presStyleCnt="5" custScaleX="99855">
        <dgm:presLayoutVars>
          <dgm:bulletEnabled val="1"/>
        </dgm:presLayoutVars>
      </dgm:prSet>
      <dgm:spPr/>
    </dgm:pt>
    <dgm:pt modelId="{6E1F503A-7B5A-9E40-8C8E-96E24DD02D85}" type="pres">
      <dgm:prSet presAssocID="{B1BF16C8-2487-F84C-AF09-7177EB2BE441}" presName="accent_2" presStyleCnt="0"/>
      <dgm:spPr/>
    </dgm:pt>
    <dgm:pt modelId="{654A7194-43CE-2544-AD1C-B7F1C9D1C55A}" type="pres">
      <dgm:prSet presAssocID="{B1BF16C8-2487-F84C-AF09-7177EB2BE441}" presName="accentRepeatNode" presStyleLbl="solidFgAcc1" presStyleIdx="1" presStyleCnt="5"/>
      <dgm:spPr/>
    </dgm:pt>
    <dgm:pt modelId="{D73E0CE9-A656-2A43-89F8-F949D95EF0D8}" type="pres">
      <dgm:prSet presAssocID="{1EC2B650-01A4-4D45-8EC6-577B9BC4ED2B}" presName="text_3" presStyleLbl="node1" presStyleIdx="2" presStyleCnt="5" custScaleX="99855">
        <dgm:presLayoutVars>
          <dgm:bulletEnabled val="1"/>
        </dgm:presLayoutVars>
      </dgm:prSet>
      <dgm:spPr/>
    </dgm:pt>
    <dgm:pt modelId="{7C4491E2-B346-C147-BF8B-623D278A5116}" type="pres">
      <dgm:prSet presAssocID="{1EC2B650-01A4-4D45-8EC6-577B9BC4ED2B}" presName="accent_3" presStyleCnt="0"/>
      <dgm:spPr/>
    </dgm:pt>
    <dgm:pt modelId="{201E23EF-9A44-3042-A483-71399C853698}" type="pres">
      <dgm:prSet presAssocID="{1EC2B650-01A4-4D45-8EC6-577B9BC4ED2B}" presName="accentRepeatNode" presStyleLbl="solidFgAcc1" presStyleIdx="2" presStyleCnt="5"/>
      <dgm:spPr/>
    </dgm:pt>
    <dgm:pt modelId="{AA944DE6-39D1-F345-A105-028295549C8F}" type="pres">
      <dgm:prSet presAssocID="{091411AF-4E6C-BA4D-AC87-1E4ACA43F859}" presName="text_4" presStyleLbl="node1" presStyleIdx="3" presStyleCnt="5" custScaleX="99855">
        <dgm:presLayoutVars>
          <dgm:bulletEnabled val="1"/>
        </dgm:presLayoutVars>
      </dgm:prSet>
      <dgm:spPr/>
    </dgm:pt>
    <dgm:pt modelId="{33AE233F-C341-E84F-B1B0-24191DDD17F2}" type="pres">
      <dgm:prSet presAssocID="{091411AF-4E6C-BA4D-AC87-1E4ACA43F859}" presName="accent_4" presStyleCnt="0"/>
      <dgm:spPr/>
    </dgm:pt>
    <dgm:pt modelId="{509C2147-B415-E94A-995E-479A16D71687}" type="pres">
      <dgm:prSet presAssocID="{091411AF-4E6C-BA4D-AC87-1E4ACA43F859}" presName="accentRepeatNode" presStyleLbl="solidFgAcc1" presStyleIdx="3" presStyleCnt="5"/>
      <dgm:spPr/>
    </dgm:pt>
    <dgm:pt modelId="{2657D5A0-E03E-0347-84EA-CCFDFE3BC8C3}" type="pres">
      <dgm:prSet presAssocID="{73FCA768-80B0-D04A-A395-71CA78E3B49A}" presName="text_5" presStyleLbl="node1" presStyleIdx="4" presStyleCnt="5" custScaleX="99855">
        <dgm:presLayoutVars>
          <dgm:bulletEnabled val="1"/>
        </dgm:presLayoutVars>
      </dgm:prSet>
      <dgm:spPr/>
    </dgm:pt>
    <dgm:pt modelId="{6CB5C96B-9122-B640-B187-EFFFBD70365C}" type="pres">
      <dgm:prSet presAssocID="{73FCA768-80B0-D04A-A395-71CA78E3B49A}" presName="accent_5" presStyleCnt="0"/>
      <dgm:spPr/>
    </dgm:pt>
    <dgm:pt modelId="{48F41543-C94A-8049-BEFB-311705E37D10}" type="pres">
      <dgm:prSet presAssocID="{73FCA768-80B0-D04A-A395-71CA78E3B49A}" presName="accentRepeatNode" presStyleLbl="solidFgAcc1" presStyleIdx="4" presStyleCnt="5"/>
      <dgm:spPr/>
    </dgm:pt>
  </dgm:ptLst>
  <dgm:cxnLst>
    <dgm:cxn modelId="{8696BA04-B761-2A47-AFBC-EE4D16B9B19E}" type="presOf" srcId="{B1BF16C8-2487-F84C-AF09-7177EB2BE441}" destId="{6CF645FE-BA75-4F4D-936E-76A906EA8D9C}" srcOrd="0" destOrd="0" presId="urn:microsoft.com/office/officeart/2008/layout/VerticalCurvedList"/>
    <dgm:cxn modelId="{1B52A40B-9AFA-044E-8088-99B439958DEE}" type="presOf" srcId="{DBD45BE9-744E-F748-9F7F-4DFDA89576EA}" destId="{53D31D62-4073-D14F-8DB9-F1CFFB8E8A61}" srcOrd="0" destOrd="0" presId="urn:microsoft.com/office/officeart/2008/layout/VerticalCurvedList"/>
    <dgm:cxn modelId="{ACB38E5D-A8ED-E243-89B5-70F7E73171B2}" type="presOf" srcId="{091411AF-4E6C-BA4D-AC87-1E4ACA43F859}" destId="{AA944DE6-39D1-F345-A105-028295549C8F}" srcOrd="0" destOrd="0" presId="urn:microsoft.com/office/officeart/2008/layout/VerticalCurvedList"/>
    <dgm:cxn modelId="{513BF35E-7398-BA4B-8B4D-7AA0C9037324}" type="presOf" srcId="{1EC2B650-01A4-4D45-8EC6-577B9BC4ED2B}" destId="{D73E0CE9-A656-2A43-89F8-F949D95EF0D8}" srcOrd="0" destOrd="0" presId="urn:microsoft.com/office/officeart/2008/layout/VerticalCurvedList"/>
    <dgm:cxn modelId="{8B1E247F-AA86-064B-B8D0-170A41A8EC3C}" srcId="{B97198CE-EE9B-C44F-ADFB-786CDAEEC0FC}" destId="{1EC2B650-01A4-4D45-8EC6-577B9BC4ED2B}" srcOrd="2" destOrd="0" parTransId="{7E3C697A-FF8E-D248-8463-3EAF71DE5589}" sibTransId="{79039CAB-D6EE-9E4F-9A81-A90E3B6B08E8}"/>
    <dgm:cxn modelId="{3EEC2287-89EF-3648-A172-77F16755B3AE}" srcId="{B97198CE-EE9B-C44F-ADFB-786CDAEEC0FC}" destId="{B1BF16C8-2487-F84C-AF09-7177EB2BE441}" srcOrd="1" destOrd="0" parTransId="{2597EF62-2DFA-FE4B-B6E5-3393129F2EAC}" sibTransId="{023D72F7-DD8D-064E-B085-380BCBF717CF}"/>
    <dgm:cxn modelId="{E406BA89-AB88-274F-AFFB-B5020BBA4DBF}" type="presOf" srcId="{B97198CE-EE9B-C44F-ADFB-786CDAEEC0FC}" destId="{4A61AC20-5A8C-7545-8FD0-DC6551A30EE6}" srcOrd="0" destOrd="0" presId="urn:microsoft.com/office/officeart/2008/layout/VerticalCurvedList"/>
    <dgm:cxn modelId="{D185A18C-425A-6E45-892B-E65A5CCF98E5}" srcId="{B97198CE-EE9B-C44F-ADFB-786CDAEEC0FC}" destId="{DBD45BE9-744E-F748-9F7F-4DFDA89576EA}" srcOrd="0" destOrd="0" parTransId="{44882F62-B9F4-1641-965A-13838360D2F4}" sibTransId="{731F7A24-3E1A-D84B-AA0E-DFFB6BFE68A9}"/>
    <dgm:cxn modelId="{086F9392-978C-D64C-94DF-F666459622C4}" srcId="{B97198CE-EE9B-C44F-ADFB-786CDAEEC0FC}" destId="{73FCA768-80B0-D04A-A395-71CA78E3B49A}" srcOrd="4" destOrd="0" parTransId="{88661CA2-287E-A143-9E71-F386885463C1}" sibTransId="{BF983720-D2E1-AE4B-BAA1-CCF97C11D75C}"/>
    <dgm:cxn modelId="{B38C46CB-ED5F-2A4D-8BD5-9C8126C09069}" type="presOf" srcId="{731F7A24-3E1A-D84B-AA0E-DFFB6BFE68A9}" destId="{D054E2C9-995E-B245-A7B3-15E20A0EFFFA}" srcOrd="0" destOrd="0" presId="urn:microsoft.com/office/officeart/2008/layout/VerticalCurvedList"/>
    <dgm:cxn modelId="{28BA81CB-FD50-7F49-8D2A-745401EE2EF4}" type="presOf" srcId="{73FCA768-80B0-D04A-A395-71CA78E3B49A}" destId="{2657D5A0-E03E-0347-84EA-CCFDFE3BC8C3}" srcOrd="0" destOrd="0" presId="urn:microsoft.com/office/officeart/2008/layout/VerticalCurvedList"/>
    <dgm:cxn modelId="{B4813DEC-8013-B942-B504-CA3F1F16A74D}" srcId="{B97198CE-EE9B-C44F-ADFB-786CDAEEC0FC}" destId="{091411AF-4E6C-BA4D-AC87-1E4ACA43F859}" srcOrd="3" destOrd="0" parTransId="{0E15513E-6434-A04F-AB2D-74F668B747B8}" sibTransId="{D37658EE-3F82-084B-BF0B-C3B76A363DDC}"/>
    <dgm:cxn modelId="{4F2217F5-8117-AF47-98B1-71D64A61EA36}" type="presParOf" srcId="{4A61AC20-5A8C-7545-8FD0-DC6551A30EE6}" destId="{52F4B3F1-22E1-7B4F-8E78-2C2FBB727B3B}" srcOrd="0" destOrd="0" presId="urn:microsoft.com/office/officeart/2008/layout/VerticalCurvedList"/>
    <dgm:cxn modelId="{6F602A41-05DF-2C41-A66D-F7D2D42251B6}" type="presParOf" srcId="{52F4B3F1-22E1-7B4F-8E78-2C2FBB727B3B}" destId="{FFCAF1C0-9941-894C-AABF-2EF3C371253D}" srcOrd="0" destOrd="0" presId="urn:microsoft.com/office/officeart/2008/layout/VerticalCurvedList"/>
    <dgm:cxn modelId="{12FF4CEE-B1B7-8A45-8BA3-68F33950F145}" type="presParOf" srcId="{FFCAF1C0-9941-894C-AABF-2EF3C371253D}" destId="{A0DBD275-AA6D-0A4F-8E6D-F47EEE338AD4}" srcOrd="0" destOrd="0" presId="urn:microsoft.com/office/officeart/2008/layout/VerticalCurvedList"/>
    <dgm:cxn modelId="{BE07EBF9-75D1-6F4F-B173-EBB7F0301804}" type="presParOf" srcId="{FFCAF1C0-9941-894C-AABF-2EF3C371253D}" destId="{D054E2C9-995E-B245-A7B3-15E20A0EFFFA}" srcOrd="1" destOrd="0" presId="urn:microsoft.com/office/officeart/2008/layout/VerticalCurvedList"/>
    <dgm:cxn modelId="{34A02AF2-3915-6742-A2C0-AD70361E5370}" type="presParOf" srcId="{FFCAF1C0-9941-894C-AABF-2EF3C371253D}" destId="{3508D9C4-20CA-934F-8252-E6D66E1F1500}" srcOrd="2" destOrd="0" presId="urn:microsoft.com/office/officeart/2008/layout/VerticalCurvedList"/>
    <dgm:cxn modelId="{611C2E76-2BC5-8446-9595-AF49A69F5592}" type="presParOf" srcId="{FFCAF1C0-9941-894C-AABF-2EF3C371253D}" destId="{E2A91633-7F7E-E840-827C-75871A472D5E}" srcOrd="3" destOrd="0" presId="urn:microsoft.com/office/officeart/2008/layout/VerticalCurvedList"/>
    <dgm:cxn modelId="{56388846-BB7C-1244-8647-D93B4851BA32}" type="presParOf" srcId="{52F4B3F1-22E1-7B4F-8E78-2C2FBB727B3B}" destId="{53D31D62-4073-D14F-8DB9-F1CFFB8E8A61}" srcOrd="1" destOrd="0" presId="urn:microsoft.com/office/officeart/2008/layout/VerticalCurvedList"/>
    <dgm:cxn modelId="{FAAD08E4-9D4E-1A47-BD4E-F4C4A7D05B38}" type="presParOf" srcId="{52F4B3F1-22E1-7B4F-8E78-2C2FBB727B3B}" destId="{C86A8D57-07CD-6840-A82C-3445DC7E82CA}" srcOrd="2" destOrd="0" presId="urn:microsoft.com/office/officeart/2008/layout/VerticalCurvedList"/>
    <dgm:cxn modelId="{EE225578-5016-BE41-A69E-D600DE8A68E1}" type="presParOf" srcId="{C86A8D57-07CD-6840-A82C-3445DC7E82CA}" destId="{2DEE4136-5546-D144-916D-DB509E6759D9}" srcOrd="0" destOrd="0" presId="urn:microsoft.com/office/officeart/2008/layout/VerticalCurvedList"/>
    <dgm:cxn modelId="{7AC2BB51-F7F6-064A-AE7D-6D3C76AB6E68}" type="presParOf" srcId="{52F4B3F1-22E1-7B4F-8E78-2C2FBB727B3B}" destId="{6CF645FE-BA75-4F4D-936E-76A906EA8D9C}" srcOrd="3" destOrd="0" presId="urn:microsoft.com/office/officeart/2008/layout/VerticalCurvedList"/>
    <dgm:cxn modelId="{2C342EDF-72C2-4446-9404-330C77A8A510}" type="presParOf" srcId="{52F4B3F1-22E1-7B4F-8E78-2C2FBB727B3B}" destId="{6E1F503A-7B5A-9E40-8C8E-96E24DD02D85}" srcOrd="4" destOrd="0" presId="urn:microsoft.com/office/officeart/2008/layout/VerticalCurvedList"/>
    <dgm:cxn modelId="{E119C16C-1999-424C-AC1C-C981EED21476}" type="presParOf" srcId="{6E1F503A-7B5A-9E40-8C8E-96E24DD02D85}" destId="{654A7194-43CE-2544-AD1C-B7F1C9D1C55A}" srcOrd="0" destOrd="0" presId="urn:microsoft.com/office/officeart/2008/layout/VerticalCurvedList"/>
    <dgm:cxn modelId="{BDCFC2F7-F206-B948-9C83-FBE7E85BE080}" type="presParOf" srcId="{52F4B3F1-22E1-7B4F-8E78-2C2FBB727B3B}" destId="{D73E0CE9-A656-2A43-89F8-F949D95EF0D8}" srcOrd="5" destOrd="0" presId="urn:microsoft.com/office/officeart/2008/layout/VerticalCurvedList"/>
    <dgm:cxn modelId="{33AAB391-B280-FB43-A6D2-009B944BB243}" type="presParOf" srcId="{52F4B3F1-22E1-7B4F-8E78-2C2FBB727B3B}" destId="{7C4491E2-B346-C147-BF8B-623D278A5116}" srcOrd="6" destOrd="0" presId="urn:microsoft.com/office/officeart/2008/layout/VerticalCurvedList"/>
    <dgm:cxn modelId="{9C73F155-DD37-494A-B999-1B93B2F2BFAA}" type="presParOf" srcId="{7C4491E2-B346-C147-BF8B-623D278A5116}" destId="{201E23EF-9A44-3042-A483-71399C853698}" srcOrd="0" destOrd="0" presId="urn:microsoft.com/office/officeart/2008/layout/VerticalCurvedList"/>
    <dgm:cxn modelId="{4BA680DA-6F0D-514E-9621-DE58A5AEFE90}" type="presParOf" srcId="{52F4B3F1-22E1-7B4F-8E78-2C2FBB727B3B}" destId="{AA944DE6-39D1-F345-A105-028295549C8F}" srcOrd="7" destOrd="0" presId="urn:microsoft.com/office/officeart/2008/layout/VerticalCurvedList"/>
    <dgm:cxn modelId="{2EB92D74-DD6A-5447-8FC9-6CE9603515BB}" type="presParOf" srcId="{52F4B3F1-22E1-7B4F-8E78-2C2FBB727B3B}" destId="{33AE233F-C341-E84F-B1B0-24191DDD17F2}" srcOrd="8" destOrd="0" presId="urn:microsoft.com/office/officeart/2008/layout/VerticalCurvedList"/>
    <dgm:cxn modelId="{6AA0F14D-AF23-CB43-A9E3-9D2D39481D62}" type="presParOf" srcId="{33AE233F-C341-E84F-B1B0-24191DDD17F2}" destId="{509C2147-B415-E94A-995E-479A16D71687}" srcOrd="0" destOrd="0" presId="urn:microsoft.com/office/officeart/2008/layout/VerticalCurvedList"/>
    <dgm:cxn modelId="{A3C9155C-A16E-404D-B10C-6F1CA63A6149}" type="presParOf" srcId="{52F4B3F1-22E1-7B4F-8E78-2C2FBB727B3B}" destId="{2657D5A0-E03E-0347-84EA-CCFDFE3BC8C3}" srcOrd="9" destOrd="0" presId="urn:microsoft.com/office/officeart/2008/layout/VerticalCurvedList"/>
    <dgm:cxn modelId="{FEC7E3F6-6C03-D34D-A9AE-95584FA96D1C}" type="presParOf" srcId="{52F4B3F1-22E1-7B4F-8E78-2C2FBB727B3B}" destId="{6CB5C96B-9122-B640-B187-EFFFBD70365C}" srcOrd="10" destOrd="0" presId="urn:microsoft.com/office/officeart/2008/layout/VerticalCurvedList"/>
    <dgm:cxn modelId="{C33AE926-C348-EF4B-AAB7-D2A32A4ED962}" type="presParOf" srcId="{6CB5C96B-9122-B640-B187-EFFFBD70365C}" destId="{48F41543-C94A-8049-BEFB-311705E37D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56FD112-56CD-7342-B361-D0BCBA934E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DD79DB-12A4-434A-959C-E7FE563431C9}">
      <dgm:prSet/>
      <dgm:spPr/>
      <dgm:t>
        <a:bodyPr/>
        <a:lstStyle/>
        <a:p>
          <a:r>
            <a:rPr lang="en-US"/>
            <a:t>Easy to set up</a:t>
          </a:r>
          <a:endParaRPr lang="en-GB"/>
        </a:p>
      </dgm:t>
    </dgm:pt>
    <dgm:pt modelId="{5E0B845C-D951-BE45-A1B4-4750C0A15A54}" type="parTrans" cxnId="{8C127D73-CC09-864C-853F-5EA980EDF540}">
      <dgm:prSet/>
      <dgm:spPr/>
      <dgm:t>
        <a:bodyPr/>
        <a:lstStyle/>
        <a:p>
          <a:endParaRPr lang="en-US"/>
        </a:p>
      </dgm:t>
    </dgm:pt>
    <dgm:pt modelId="{BC0F3C96-8D8B-E741-A237-EB6639368E2B}" type="sibTrans" cxnId="{8C127D73-CC09-864C-853F-5EA980EDF540}">
      <dgm:prSet/>
      <dgm:spPr/>
      <dgm:t>
        <a:bodyPr/>
        <a:lstStyle/>
        <a:p>
          <a:endParaRPr lang="en-US"/>
        </a:p>
      </dgm:t>
    </dgm:pt>
    <dgm:pt modelId="{9FC6DFDE-3BA5-4A47-B57E-2CA0151894E6}">
      <dgm:prSet/>
      <dgm:spPr/>
      <dgm:t>
        <a:bodyPr/>
        <a:lstStyle/>
        <a:p>
          <a:r>
            <a:rPr lang="en-US"/>
            <a:t>Stops someone from walking off with your backups</a:t>
          </a:r>
          <a:endParaRPr lang="en-GB"/>
        </a:p>
      </dgm:t>
    </dgm:pt>
    <dgm:pt modelId="{D93F504F-901A-2542-B242-6BEB84F63A98}" type="parTrans" cxnId="{B74205E8-FA18-8348-B527-29247B806EA3}">
      <dgm:prSet/>
      <dgm:spPr/>
      <dgm:t>
        <a:bodyPr/>
        <a:lstStyle/>
        <a:p>
          <a:endParaRPr lang="en-US"/>
        </a:p>
      </dgm:t>
    </dgm:pt>
    <dgm:pt modelId="{A8402BC9-F847-374A-8BA5-02D0ECAF7AF6}" type="sibTrans" cxnId="{B74205E8-FA18-8348-B527-29247B806EA3}">
      <dgm:prSet/>
      <dgm:spPr/>
      <dgm:t>
        <a:bodyPr/>
        <a:lstStyle/>
        <a:p>
          <a:endParaRPr lang="en-US"/>
        </a:p>
      </dgm:t>
    </dgm:pt>
    <dgm:pt modelId="{5A27D5A3-2F1E-3640-B3DE-D7A7ECBB7410}" type="pres">
      <dgm:prSet presAssocID="{756FD112-56CD-7342-B361-D0BCBA934E23}" presName="linear" presStyleCnt="0">
        <dgm:presLayoutVars>
          <dgm:animLvl val="lvl"/>
          <dgm:resizeHandles val="exact"/>
        </dgm:presLayoutVars>
      </dgm:prSet>
      <dgm:spPr/>
    </dgm:pt>
    <dgm:pt modelId="{5A5E66EB-9F52-0A4A-A610-FE024474351E}" type="pres">
      <dgm:prSet presAssocID="{1CDD79DB-12A4-434A-959C-E7FE563431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6DCC01-7DC3-A340-89A2-2BEA7EBB1A3D}" type="pres">
      <dgm:prSet presAssocID="{BC0F3C96-8D8B-E741-A237-EB6639368E2B}" presName="spacer" presStyleCnt="0"/>
      <dgm:spPr/>
    </dgm:pt>
    <dgm:pt modelId="{27C00319-22A1-CC43-9704-307DBBF114CF}" type="pres">
      <dgm:prSet presAssocID="{9FC6DFDE-3BA5-4A47-B57E-2CA0151894E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8288914-5201-C149-AA39-CE74A5D6700B}" type="presOf" srcId="{9FC6DFDE-3BA5-4A47-B57E-2CA0151894E6}" destId="{27C00319-22A1-CC43-9704-307DBBF114CF}" srcOrd="0" destOrd="0" presId="urn:microsoft.com/office/officeart/2005/8/layout/vList2"/>
    <dgm:cxn modelId="{F76CFD3C-CBA5-5B46-B43D-990E63D26FFE}" type="presOf" srcId="{1CDD79DB-12A4-434A-959C-E7FE563431C9}" destId="{5A5E66EB-9F52-0A4A-A610-FE024474351E}" srcOrd="0" destOrd="0" presId="urn:microsoft.com/office/officeart/2005/8/layout/vList2"/>
    <dgm:cxn modelId="{8C127D73-CC09-864C-853F-5EA980EDF540}" srcId="{756FD112-56CD-7342-B361-D0BCBA934E23}" destId="{1CDD79DB-12A4-434A-959C-E7FE563431C9}" srcOrd="0" destOrd="0" parTransId="{5E0B845C-D951-BE45-A1B4-4750C0A15A54}" sibTransId="{BC0F3C96-8D8B-E741-A237-EB6639368E2B}"/>
    <dgm:cxn modelId="{2F953FD8-D92E-5946-9ED4-77753723181A}" type="presOf" srcId="{756FD112-56CD-7342-B361-D0BCBA934E23}" destId="{5A27D5A3-2F1E-3640-B3DE-D7A7ECBB7410}" srcOrd="0" destOrd="0" presId="urn:microsoft.com/office/officeart/2005/8/layout/vList2"/>
    <dgm:cxn modelId="{B74205E8-FA18-8348-B527-29247B806EA3}" srcId="{756FD112-56CD-7342-B361-D0BCBA934E23}" destId="{9FC6DFDE-3BA5-4A47-B57E-2CA0151894E6}" srcOrd="1" destOrd="0" parTransId="{D93F504F-901A-2542-B242-6BEB84F63A98}" sibTransId="{A8402BC9-F847-374A-8BA5-02D0ECAF7AF6}"/>
    <dgm:cxn modelId="{973F29A2-0214-5642-9D6C-10AF7FFC90AD}" type="presParOf" srcId="{5A27D5A3-2F1E-3640-B3DE-D7A7ECBB7410}" destId="{5A5E66EB-9F52-0A4A-A610-FE024474351E}" srcOrd="0" destOrd="0" presId="urn:microsoft.com/office/officeart/2005/8/layout/vList2"/>
    <dgm:cxn modelId="{1E219F46-41B5-614C-83FC-671D5F4B4F35}" type="presParOf" srcId="{5A27D5A3-2F1E-3640-B3DE-D7A7ECBB7410}" destId="{296DCC01-7DC3-A340-89A2-2BEA7EBB1A3D}" srcOrd="1" destOrd="0" presId="urn:microsoft.com/office/officeart/2005/8/layout/vList2"/>
    <dgm:cxn modelId="{1D785DD5-DFCA-504D-B298-32722BF3F87F}" type="presParOf" srcId="{5A27D5A3-2F1E-3640-B3DE-D7A7ECBB7410}" destId="{27C00319-22A1-CC43-9704-307DBBF114C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F03F58D-A85F-3344-B8FE-04F6F75727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E04659-6EA1-F842-AE6E-F218166A8739}">
      <dgm:prSet/>
      <dgm:spPr/>
      <dgm:t>
        <a:bodyPr/>
        <a:lstStyle/>
        <a:p>
          <a:r>
            <a:rPr lang="en-US"/>
            <a:t>Backup encryption</a:t>
          </a:r>
          <a:endParaRPr lang="en-GB"/>
        </a:p>
      </dgm:t>
    </dgm:pt>
    <dgm:pt modelId="{2B30AED4-97D4-FC47-9AE3-5E56A580ACA0}" type="parTrans" cxnId="{E4D27654-1ACE-3148-807F-1CE2A438F586}">
      <dgm:prSet/>
      <dgm:spPr/>
      <dgm:t>
        <a:bodyPr/>
        <a:lstStyle/>
        <a:p>
          <a:endParaRPr lang="en-US"/>
        </a:p>
      </dgm:t>
    </dgm:pt>
    <dgm:pt modelId="{97AB1F52-A963-8D43-992F-E2A03069C222}" type="sibTrans" cxnId="{E4D27654-1ACE-3148-807F-1CE2A438F586}">
      <dgm:prSet/>
      <dgm:spPr/>
      <dgm:t>
        <a:bodyPr/>
        <a:lstStyle/>
        <a:p>
          <a:endParaRPr lang="en-US"/>
        </a:p>
      </dgm:t>
    </dgm:pt>
    <dgm:pt modelId="{B823A6A2-5F4E-6942-875F-C9F0B96BE7F4}" type="pres">
      <dgm:prSet presAssocID="{9F03F58D-A85F-3344-B8FE-04F6F7572724}" presName="linear" presStyleCnt="0">
        <dgm:presLayoutVars>
          <dgm:animLvl val="lvl"/>
          <dgm:resizeHandles val="exact"/>
        </dgm:presLayoutVars>
      </dgm:prSet>
      <dgm:spPr/>
    </dgm:pt>
    <dgm:pt modelId="{3BBE42A2-9613-AE4F-8CB2-8FE815B4FD62}" type="pres">
      <dgm:prSet presAssocID="{7FE04659-6EA1-F842-AE6E-F218166A873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A42A506-FA75-684B-9FF1-788DF8F5E428}" type="presOf" srcId="{7FE04659-6EA1-F842-AE6E-F218166A8739}" destId="{3BBE42A2-9613-AE4F-8CB2-8FE815B4FD62}" srcOrd="0" destOrd="0" presId="urn:microsoft.com/office/officeart/2005/8/layout/vList2"/>
    <dgm:cxn modelId="{7B4E4537-E419-C54D-A8AA-0B2DE91599FD}" type="presOf" srcId="{9F03F58D-A85F-3344-B8FE-04F6F7572724}" destId="{B823A6A2-5F4E-6942-875F-C9F0B96BE7F4}" srcOrd="0" destOrd="0" presId="urn:microsoft.com/office/officeart/2005/8/layout/vList2"/>
    <dgm:cxn modelId="{E4D27654-1ACE-3148-807F-1CE2A438F586}" srcId="{9F03F58D-A85F-3344-B8FE-04F6F7572724}" destId="{7FE04659-6EA1-F842-AE6E-F218166A8739}" srcOrd="0" destOrd="0" parTransId="{2B30AED4-97D4-FC47-9AE3-5E56A580ACA0}" sibTransId="{97AB1F52-A963-8D43-992F-E2A03069C222}"/>
    <dgm:cxn modelId="{A8C9B4FA-AFF0-CF41-B4AC-87E4408003DA}" type="presParOf" srcId="{B823A6A2-5F4E-6942-875F-C9F0B96BE7F4}" destId="{3BBE42A2-9613-AE4F-8CB2-8FE815B4FD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C3C7607-2942-0640-AD02-9FA743AE13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DEEF8F-DA90-A44E-850D-14DC70FA3EA2}">
      <dgm:prSet/>
      <dgm:spPr/>
      <dgm:t>
        <a:bodyPr/>
        <a:lstStyle/>
        <a:p>
          <a:r>
            <a:rPr lang="en-GB"/>
            <a:t>SQL Sever users ‘normal’ SSL certificates</a:t>
          </a:r>
        </a:p>
      </dgm:t>
    </dgm:pt>
    <dgm:pt modelId="{044B0003-6094-DA46-97E6-A47CD99E25D2}" type="parTrans" cxnId="{9D5B0D0E-D65F-AF4C-8313-5268B30C61B0}">
      <dgm:prSet/>
      <dgm:spPr/>
      <dgm:t>
        <a:bodyPr/>
        <a:lstStyle/>
        <a:p>
          <a:endParaRPr lang="en-US"/>
        </a:p>
      </dgm:t>
    </dgm:pt>
    <dgm:pt modelId="{A1C9F523-A92F-5449-8F48-05300DDC6C97}" type="sibTrans" cxnId="{9D5B0D0E-D65F-AF4C-8313-5268B30C61B0}">
      <dgm:prSet/>
      <dgm:spPr/>
      <dgm:t>
        <a:bodyPr/>
        <a:lstStyle/>
        <a:p>
          <a:endParaRPr lang="en-US"/>
        </a:p>
      </dgm:t>
    </dgm:pt>
    <dgm:pt modelId="{A0806685-78EA-F548-AE58-6C35B2C92A4F}">
      <dgm:prSet/>
      <dgm:spPr/>
      <dgm:t>
        <a:bodyPr/>
        <a:lstStyle/>
        <a:p>
          <a:r>
            <a:rPr lang="en-GB"/>
            <a:t>Can get one from the usual suspects</a:t>
          </a:r>
        </a:p>
      </dgm:t>
    </dgm:pt>
    <dgm:pt modelId="{83A6B848-D7CE-A04B-BA94-D46D48846788}" type="parTrans" cxnId="{F2E9CC7E-1F4E-7642-ABD4-64856B4E41E5}">
      <dgm:prSet/>
      <dgm:spPr/>
      <dgm:t>
        <a:bodyPr/>
        <a:lstStyle/>
        <a:p>
          <a:endParaRPr lang="en-US"/>
        </a:p>
      </dgm:t>
    </dgm:pt>
    <dgm:pt modelId="{97AFD995-2B20-E94B-B640-FB703179421F}" type="sibTrans" cxnId="{F2E9CC7E-1F4E-7642-ABD4-64856B4E41E5}">
      <dgm:prSet/>
      <dgm:spPr/>
      <dgm:t>
        <a:bodyPr/>
        <a:lstStyle/>
        <a:p>
          <a:endParaRPr lang="en-US"/>
        </a:p>
      </dgm:t>
    </dgm:pt>
    <dgm:pt modelId="{946E4C0D-FD7E-5D49-BB0D-A68271D1645C}">
      <dgm:prSet/>
      <dgm:spPr/>
      <dgm:t>
        <a:bodyPr/>
        <a:lstStyle/>
        <a:p>
          <a:r>
            <a:rPr lang="en-GB"/>
            <a:t>Or if clients trust issuing service (AD?) you can self sign</a:t>
          </a:r>
        </a:p>
      </dgm:t>
    </dgm:pt>
    <dgm:pt modelId="{DD00C261-4C48-7E49-9DDC-92DBCCB12CDF}" type="parTrans" cxnId="{A946C760-26DC-1C48-87FE-C104E393CD32}">
      <dgm:prSet/>
      <dgm:spPr/>
      <dgm:t>
        <a:bodyPr/>
        <a:lstStyle/>
        <a:p>
          <a:endParaRPr lang="en-US"/>
        </a:p>
      </dgm:t>
    </dgm:pt>
    <dgm:pt modelId="{7488657B-6F8B-1342-8C57-64459E7F3210}" type="sibTrans" cxnId="{A946C760-26DC-1C48-87FE-C104E393CD32}">
      <dgm:prSet/>
      <dgm:spPr/>
      <dgm:t>
        <a:bodyPr/>
        <a:lstStyle/>
        <a:p>
          <a:endParaRPr lang="en-US"/>
        </a:p>
      </dgm:t>
    </dgm:pt>
    <dgm:pt modelId="{1F7C50AA-44BB-5C46-B0EF-5BE1AB71F242}">
      <dgm:prSet/>
      <dgm:spPr/>
      <dgm:t>
        <a:bodyPr/>
        <a:lstStyle/>
        <a:p>
          <a:r>
            <a:rPr lang="en-GB"/>
            <a:t>Windows controls the certficate</a:t>
          </a:r>
        </a:p>
      </dgm:t>
    </dgm:pt>
    <dgm:pt modelId="{2B3AB4C1-BF4C-644B-880B-EC604EC26C10}" type="parTrans" cxnId="{D60C285B-39EE-4845-998A-DD9755F5F2C7}">
      <dgm:prSet/>
      <dgm:spPr/>
      <dgm:t>
        <a:bodyPr/>
        <a:lstStyle/>
        <a:p>
          <a:endParaRPr lang="en-US"/>
        </a:p>
      </dgm:t>
    </dgm:pt>
    <dgm:pt modelId="{96C8187C-6EBE-734E-B2D2-40E7B3D38171}" type="sibTrans" cxnId="{D60C285B-39EE-4845-998A-DD9755F5F2C7}">
      <dgm:prSet/>
      <dgm:spPr/>
      <dgm:t>
        <a:bodyPr/>
        <a:lstStyle/>
        <a:p>
          <a:endParaRPr lang="en-US"/>
        </a:p>
      </dgm:t>
    </dgm:pt>
    <dgm:pt modelId="{1485B8BA-0A1F-4746-A765-89FA5E80C71A}">
      <dgm:prSet/>
      <dgm:spPr/>
      <dgm:t>
        <a:bodyPr/>
        <a:lstStyle/>
        <a:p>
          <a:r>
            <a:rPr lang="en-GB"/>
            <a:t>For AG or Clusters, must be installed on each node</a:t>
          </a:r>
        </a:p>
      </dgm:t>
    </dgm:pt>
    <dgm:pt modelId="{3EEC8167-11C3-EF4B-A5C5-C4ECE798ADF6}" type="parTrans" cxnId="{6264BBA7-97A6-5341-A464-0E3E603EE692}">
      <dgm:prSet/>
      <dgm:spPr/>
      <dgm:t>
        <a:bodyPr/>
        <a:lstStyle/>
        <a:p>
          <a:endParaRPr lang="en-US"/>
        </a:p>
      </dgm:t>
    </dgm:pt>
    <dgm:pt modelId="{F3519DB5-1555-DD4B-989D-D6480270036C}" type="sibTrans" cxnId="{6264BBA7-97A6-5341-A464-0E3E603EE692}">
      <dgm:prSet/>
      <dgm:spPr/>
      <dgm:t>
        <a:bodyPr/>
        <a:lstStyle/>
        <a:p>
          <a:endParaRPr lang="en-US"/>
        </a:p>
      </dgm:t>
    </dgm:pt>
    <dgm:pt modelId="{C59D4850-E6CF-6F4D-9FDE-D399E51A3D37}">
      <dgm:prSet/>
      <dgm:spPr/>
      <dgm:t>
        <a:bodyPr/>
        <a:lstStyle/>
        <a:p>
          <a:r>
            <a:rPr lang="en-GB"/>
            <a:t>Authenticates that the client is connecting to the right server as well.</a:t>
          </a:r>
        </a:p>
      </dgm:t>
    </dgm:pt>
    <dgm:pt modelId="{EE2FFA04-8544-804C-8164-352B34589B9A}" type="parTrans" cxnId="{76839FD7-0A55-9046-A1EE-D0C77D2B124A}">
      <dgm:prSet/>
      <dgm:spPr/>
      <dgm:t>
        <a:bodyPr/>
        <a:lstStyle/>
        <a:p>
          <a:endParaRPr lang="en-US"/>
        </a:p>
      </dgm:t>
    </dgm:pt>
    <dgm:pt modelId="{9D6AA58B-2AAA-E647-A611-5B34F265BEE8}" type="sibTrans" cxnId="{76839FD7-0A55-9046-A1EE-D0C77D2B124A}">
      <dgm:prSet/>
      <dgm:spPr/>
      <dgm:t>
        <a:bodyPr/>
        <a:lstStyle/>
        <a:p>
          <a:endParaRPr lang="en-US"/>
        </a:p>
      </dgm:t>
    </dgm:pt>
    <dgm:pt modelId="{333BF4C1-9485-F845-BE14-DE899F126346}" type="pres">
      <dgm:prSet presAssocID="{0C3C7607-2942-0640-AD02-9FA743AE13FE}" presName="linear" presStyleCnt="0">
        <dgm:presLayoutVars>
          <dgm:dir/>
          <dgm:animLvl val="lvl"/>
          <dgm:resizeHandles val="exact"/>
        </dgm:presLayoutVars>
      </dgm:prSet>
      <dgm:spPr/>
    </dgm:pt>
    <dgm:pt modelId="{0E78AA0B-E7DC-F344-965F-B9BB3BD74863}" type="pres">
      <dgm:prSet presAssocID="{66DEEF8F-DA90-A44E-850D-14DC70FA3EA2}" presName="parentLin" presStyleCnt="0"/>
      <dgm:spPr/>
    </dgm:pt>
    <dgm:pt modelId="{2313CF26-C879-DD47-B999-6F56CBBE97EB}" type="pres">
      <dgm:prSet presAssocID="{66DEEF8F-DA90-A44E-850D-14DC70FA3EA2}" presName="parentLeftMargin" presStyleLbl="node1" presStyleIdx="0" presStyleCnt="6"/>
      <dgm:spPr/>
    </dgm:pt>
    <dgm:pt modelId="{3A811336-7DDF-6B4C-9AB5-1282D99DCB4C}" type="pres">
      <dgm:prSet presAssocID="{66DEEF8F-DA90-A44E-850D-14DC70FA3EA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E691A8D-64C1-E449-8C75-0336B645FAB0}" type="pres">
      <dgm:prSet presAssocID="{66DEEF8F-DA90-A44E-850D-14DC70FA3EA2}" presName="negativeSpace" presStyleCnt="0"/>
      <dgm:spPr/>
    </dgm:pt>
    <dgm:pt modelId="{0B33D883-7CD5-E34A-B7D4-52355F9FE1E8}" type="pres">
      <dgm:prSet presAssocID="{66DEEF8F-DA90-A44E-850D-14DC70FA3EA2}" presName="childText" presStyleLbl="conFgAcc1" presStyleIdx="0" presStyleCnt="6" custScaleX="75171" custLinFactNeighborX="2270" custLinFactNeighborY="31127">
        <dgm:presLayoutVars>
          <dgm:bulletEnabled val="1"/>
        </dgm:presLayoutVars>
      </dgm:prSet>
      <dgm:spPr/>
    </dgm:pt>
    <dgm:pt modelId="{0776B1CF-EEC2-E64A-983E-19BF24A7351C}" type="pres">
      <dgm:prSet presAssocID="{A1C9F523-A92F-5449-8F48-05300DDC6C97}" presName="spaceBetweenRectangles" presStyleCnt="0"/>
      <dgm:spPr/>
    </dgm:pt>
    <dgm:pt modelId="{244C6459-4394-734E-ADEE-5C8A7BC58176}" type="pres">
      <dgm:prSet presAssocID="{A0806685-78EA-F548-AE58-6C35B2C92A4F}" presName="parentLin" presStyleCnt="0"/>
      <dgm:spPr/>
    </dgm:pt>
    <dgm:pt modelId="{E48D9495-5194-4C47-848A-48CA92C820D3}" type="pres">
      <dgm:prSet presAssocID="{A0806685-78EA-F548-AE58-6C35B2C92A4F}" presName="parentLeftMargin" presStyleLbl="node1" presStyleIdx="0" presStyleCnt="6"/>
      <dgm:spPr/>
    </dgm:pt>
    <dgm:pt modelId="{DC24A97E-1B4E-AE4C-9803-00FA72DAA70D}" type="pres">
      <dgm:prSet presAssocID="{A0806685-78EA-F548-AE58-6C35B2C92A4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20850FB-B209-0746-A011-0B6830D9BCC0}" type="pres">
      <dgm:prSet presAssocID="{A0806685-78EA-F548-AE58-6C35B2C92A4F}" presName="negativeSpace" presStyleCnt="0"/>
      <dgm:spPr/>
    </dgm:pt>
    <dgm:pt modelId="{510E0381-5C63-5B4C-A862-2619DEAA1286}" type="pres">
      <dgm:prSet presAssocID="{A0806685-78EA-F548-AE58-6C35B2C92A4F}" presName="childText" presStyleLbl="conFgAcc1" presStyleIdx="1" presStyleCnt="6" custScaleX="75171" custLinFactNeighborX="2270" custLinFactNeighborY="31127">
        <dgm:presLayoutVars>
          <dgm:bulletEnabled val="1"/>
        </dgm:presLayoutVars>
      </dgm:prSet>
      <dgm:spPr/>
    </dgm:pt>
    <dgm:pt modelId="{408A4AD9-49EF-E642-81C2-B5CB79DE2881}" type="pres">
      <dgm:prSet presAssocID="{97AFD995-2B20-E94B-B640-FB703179421F}" presName="spaceBetweenRectangles" presStyleCnt="0"/>
      <dgm:spPr/>
    </dgm:pt>
    <dgm:pt modelId="{6622930E-639A-8349-9997-C76DF0963E3E}" type="pres">
      <dgm:prSet presAssocID="{946E4C0D-FD7E-5D49-BB0D-A68271D1645C}" presName="parentLin" presStyleCnt="0"/>
      <dgm:spPr/>
    </dgm:pt>
    <dgm:pt modelId="{A8379C6C-DD87-3D4A-A5CF-F4710D3C3AF0}" type="pres">
      <dgm:prSet presAssocID="{946E4C0D-FD7E-5D49-BB0D-A68271D1645C}" presName="parentLeftMargin" presStyleLbl="node1" presStyleIdx="1" presStyleCnt="6"/>
      <dgm:spPr/>
    </dgm:pt>
    <dgm:pt modelId="{2E65F414-3C0A-C64D-A5F5-116ABFABE053}" type="pres">
      <dgm:prSet presAssocID="{946E4C0D-FD7E-5D49-BB0D-A68271D1645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EBAF59A-AF1E-3143-9286-C8894F036A4D}" type="pres">
      <dgm:prSet presAssocID="{946E4C0D-FD7E-5D49-BB0D-A68271D1645C}" presName="negativeSpace" presStyleCnt="0"/>
      <dgm:spPr/>
    </dgm:pt>
    <dgm:pt modelId="{495B1B55-DD4C-4340-B950-F8DC25D2D831}" type="pres">
      <dgm:prSet presAssocID="{946E4C0D-FD7E-5D49-BB0D-A68271D1645C}" presName="childText" presStyleLbl="conFgAcc1" presStyleIdx="2" presStyleCnt="6" custScaleX="75171" custLinFactNeighborX="2270" custLinFactNeighborY="31127">
        <dgm:presLayoutVars>
          <dgm:bulletEnabled val="1"/>
        </dgm:presLayoutVars>
      </dgm:prSet>
      <dgm:spPr/>
    </dgm:pt>
    <dgm:pt modelId="{80E07104-E479-274B-8966-72F16BBFFB80}" type="pres">
      <dgm:prSet presAssocID="{7488657B-6F8B-1342-8C57-64459E7F3210}" presName="spaceBetweenRectangles" presStyleCnt="0"/>
      <dgm:spPr/>
    </dgm:pt>
    <dgm:pt modelId="{582B3E32-D403-664D-8D9C-FE578C966FF8}" type="pres">
      <dgm:prSet presAssocID="{1F7C50AA-44BB-5C46-B0EF-5BE1AB71F242}" presName="parentLin" presStyleCnt="0"/>
      <dgm:spPr/>
    </dgm:pt>
    <dgm:pt modelId="{3759434D-9727-6246-BF78-0673EB4D5C38}" type="pres">
      <dgm:prSet presAssocID="{1F7C50AA-44BB-5C46-B0EF-5BE1AB71F242}" presName="parentLeftMargin" presStyleLbl="node1" presStyleIdx="2" presStyleCnt="6"/>
      <dgm:spPr/>
    </dgm:pt>
    <dgm:pt modelId="{5A413DFC-C3CF-9440-B7BA-890819EB2C8D}" type="pres">
      <dgm:prSet presAssocID="{1F7C50AA-44BB-5C46-B0EF-5BE1AB71F24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FDD5A0D-0C3E-C440-8C11-414BEE988302}" type="pres">
      <dgm:prSet presAssocID="{1F7C50AA-44BB-5C46-B0EF-5BE1AB71F242}" presName="negativeSpace" presStyleCnt="0"/>
      <dgm:spPr/>
    </dgm:pt>
    <dgm:pt modelId="{97022184-E349-BD4D-A74E-A67A7095B975}" type="pres">
      <dgm:prSet presAssocID="{1F7C50AA-44BB-5C46-B0EF-5BE1AB71F242}" presName="childText" presStyleLbl="conFgAcc1" presStyleIdx="3" presStyleCnt="6" custScaleX="75171" custLinFactNeighborX="2270" custLinFactNeighborY="31127">
        <dgm:presLayoutVars>
          <dgm:bulletEnabled val="1"/>
        </dgm:presLayoutVars>
      </dgm:prSet>
      <dgm:spPr/>
    </dgm:pt>
    <dgm:pt modelId="{D372418C-9932-B44C-A04A-9ABB6F0595CF}" type="pres">
      <dgm:prSet presAssocID="{96C8187C-6EBE-734E-B2D2-40E7B3D38171}" presName="spaceBetweenRectangles" presStyleCnt="0"/>
      <dgm:spPr/>
    </dgm:pt>
    <dgm:pt modelId="{ABA49F69-A612-B74E-B604-871E66E0F036}" type="pres">
      <dgm:prSet presAssocID="{1485B8BA-0A1F-4746-A765-89FA5E80C71A}" presName="parentLin" presStyleCnt="0"/>
      <dgm:spPr/>
    </dgm:pt>
    <dgm:pt modelId="{0497DCC1-E311-7B42-899B-ACD7961C0841}" type="pres">
      <dgm:prSet presAssocID="{1485B8BA-0A1F-4746-A765-89FA5E80C71A}" presName="parentLeftMargin" presStyleLbl="node1" presStyleIdx="3" presStyleCnt="6"/>
      <dgm:spPr/>
    </dgm:pt>
    <dgm:pt modelId="{F1D25DDD-F568-E24F-A09F-5175745480BA}" type="pres">
      <dgm:prSet presAssocID="{1485B8BA-0A1F-4746-A765-89FA5E80C71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2A6F836-54CE-1640-BAAB-7192E54D7A63}" type="pres">
      <dgm:prSet presAssocID="{1485B8BA-0A1F-4746-A765-89FA5E80C71A}" presName="negativeSpace" presStyleCnt="0"/>
      <dgm:spPr/>
    </dgm:pt>
    <dgm:pt modelId="{8898016F-157A-7E40-831D-6DF6EDEC7D82}" type="pres">
      <dgm:prSet presAssocID="{1485B8BA-0A1F-4746-A765-89FA5E80C71A}" presName="childText" presStyleLbl="conFgAcc1" presStyleIdx="4" presStyleCnt="6" custScaleX="75171" custLinFactNeighborX="2270" custLinFactNeighborY="31127">
        <dgm:presLayoutVars>
          <dgm:bulletEnabled val="1"/>
        </dgm:presLayoutVars>
      </dgm:prSet>
      <dgm:spPr/>
    </dgm:pt>
    <dgm:pt modelId="{7B0303B1-77CA-2B4D-B7AB-014E45664782}" type="pres">
      <dgm:prSet presAssocID="{F3519DB5-1555-DD4B-989D-D6480270036C}" presName="spaceBetweenRectangles" presStyleCnt="0"/>
      <dgm:spPr/>
    </dgm:pt>
    <dgm:pt modelId="{580E8833-FD76-8147-9232-6064552B3C05}" type="pres">
      <dgm:prSet presAssocID="{C59D4850-E6CF-6F4D-9FDE-D399E51A3D37}" presName="parentLin" presStyleCnt="0"/>
      <dgm:spPr/>
    </dgm:pt>
    <dgm:pt modelId="{DD264198-A5E8-6A42-8030-307A615D6F44}" type="pres">
      <dgm:prSet presAssocID="{C59D4850-E6CF-6F4D-9FDE-D399E51A3D37}" presName="parentLeftMargin" presStyleLbl="node1" presStyleIdx="4" presStyleCnt="6"/>
      <dgm:spPr/>
    </dgm:pt>
    <dgm:pt modelId="{2E8E1015-879E-1C41-97A0-EFC259630352}" type="pres">
      <dgm:prSet presAssocID="{C59D4850-E6CF-6F4D-9FDE-D399E51A3D3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2B2DFB6-1E9C-3E4A-AD06-56F94D2430B2}" type="pres">
      <dgm:prSet presAssocID="{C59D4850-E6CF-6F4D-9FDE-D399E51A3D37}" presName="negativeSpace" presStyleCnt="0"/>
      <dgm:spPr/>
    </dgm:pt>
    <dgm:pt modelId="{B62D93BD-8CE3-C340-8B00-EFF43B77D41D}" type="pres">
      <dgm:prSet presAssocID="{C59D4850-E6CF-6F4D-9FDE-D399E51A3D37}" presName="childText" presStyleLbl="conFgAcc1" presStyleIdx="5" presStyleCnt="6" custScaleX="75171" custLinFactNeighborX="2270" custLinFactNeighborY="11388">
        <dgm:presLayoutVars>
          <dgm:bulletEnabled val="1"/>
        </dgm:presLayoutVars>
      </dgm:prSet>
      <dgm:spPr/>
    </dgm:pt>
  </dgm:ptLst>
  <dgm:cxnLst>
    <dgm:cxn modelId="{2477EF0D-1573-2240-AC87-F55156DAF36E}" type="presOf" srcId="{0C3C7607-2942-0640-AD02-9FA743AE13FE}" destId="{333BF4C1-9485-F845-BE14-DE899F126346}" srcOrd="0" destOrd="0" presId="urn:microsoft.com/office/officeart/2005/8/layout/list1"/>
    <dgm:cxn modelId="{9D5B0D0E-D65F-AF4C-8313-5268B30C61B0}" srcId="{0C3C7607-2942-0640-AD02-9FA743AE13FE}" destId="{66DEEF8F-DA90-A44E-850D-14DC70FA3EA2}" srcOrd="0" destOrd="0" parTransId="{044B0003-6094-DA46-97E6-A47CD99E25D2}" sibTransId="{A1C9F523-A92F-5449-8F48-05300DDC6C97}"/>
    <dgm:cxn modelId="{48205C19-7C69-2B4D-8A3F-7339F8D26782}" type="presOf" srcId="{A0806685-78EA-F548-AE58-6C35B2C92A4F}" destId="{E48D9495-5194-4C47-848A-48CA92C820D3}" srcOrd="0" destOrd="0" presId="urn:microsoft.com/office/officeart/2005/8/layout/list1"/>
    <dgm:cxn modelId="{B323392A-7E03-0C42-9841-884AAAF6882D}" type="presOf" srcId="{946E4C0D-FD7E-5D49-BB0D-A68271D1645C}" destId="{A8379C6C-DD87-3D4A-A5CF-F4710D3C3AF0}" srcOrd="0" destOrd="0" presId="urn:microsoft.com/office/officeart/2005/8/layout/list1"/>
    <dgm:cxn modelId="{7EA2022B-F0C3-9449-A505-FD826A46231A}" type="presOf" srcId="{1F7C50AA-44BB-5C46-B0EF-5BE1AB71F242}" destId="{5A413DFC-C3CF-9440-B7BA-890819EB2C8D}" srcOrd="1" destOrd="0" presId="urn:microsoft.com/office/officeart/2005/8/layout/list1"/>
    <dgm:cxn modelId="{FCA58137-BC50-8F46-AA05-30303CEA137B}" type="presOf" srcId="{1485B8BA-0A1F-4746-A765-89FA5E80C71A}" destId="{F1D25DDD-F568-E24F-A09F-5175745480BA}" srcOrd="1" destOrd="0" presId="urn:microsoft.com/office/officeart/2005/8/layout/list1"/>
    <dgm:cxn modelId="{D60C285B-39EE-4845-998A-DD9755F5F2C7}" srcId="{0C3C7607-2942-0640-AD02-9FA743AE13FE}" destId="{1F7C50AA-44BB-5C46-B0EF-5BE1AB71F242}" srcOrd="3" destOrd="0" parTransId="{2B3AB4C1-BF4C-644B-880B-EC604EC26C10}" sibTransId="{96C8187C-6EBE-734E-B2D2-40E7B3D38171}"/>
    <dgm:cxn modelId="{A946C760-26DC-1C48-87FE-C104E393CD32}" srcId="{0C3C7607-2942-0640-AD02-9FA743AE13FE}" destId="{946E4C0D-FD7E-5D49-BB0D-A68271D1645C}" srcOrd="2" destOrd="0" parTransId="{DD00C261-4C48-7E49-9DDC-92DBCCB12CDF}" sibTransId="{7488657B-6F8B-1342-8C57-64459E7F3210}"/>
    <dgm:cxn modelId="{F2E9CC7E-1F4E-7642-ABD4-64856B4E41E5}" srcId="{0C3C7607-2942-0640-AD02-9FA743AE13FE}" destId="{A0806685-78EA-F548-AE58-6C35B2C92A4F}" srcOrd="1" destOrd="0" parTransId="{83A6B848-D7CE-A04B-BA94-D46D48846788}" sibTransId="{97AFD995-2B20-E94B-B640-FB703179421F}"/>
    <dgm:cxn modelId="{E75E6897-3119-0E4F-9213-BB9AAA9367A6}" type="presOf" srcId="{66DEEF8F-DA90-A44E-850D-14DC70FA3EA2}" destId="{2313CF26-C879-DD47-B999-6F56CBBE97EB}" srcOrd="0" destOrd="0" presId="urn:microsoft.com/office/officeart/2005/8/layout/list1"/>
    <dgm:cxn modelId="{BD07689F-4226-DC43-9400-8501F16A1FBA}" type="presOf" srcId="{A0806685-78EA-F548-AE58-6C35B2C92A4F}" destId="{DC24A97E-1B4E-AE4C-9803-00FA72DAA70D}" srcOrd="1" destOrd="0" presId="urn:microsoft.com/office/officeart/2005/8/layout/list1"/>
    <dgm:cxn modelId="{6264BBA7-97A6-5341-A464-0E3E603EE692}" srcId="{0C3C7607-2942-0640-AD02-9FA743AE13FE}" destId="{1485B8BA-0A1F-4746-A765-89FA5E80C71A}" srcOrd="4" destOrd="0" parTransId="{3EEC8167-11C3-EF4B-A5C5-C4ECE798ADF6}" sibTransId="{F3519DB5-1555-DD4B-989D-D6480270036C}"/>
    <dgm:cxn modelId="{428752BE-99DC-3541-A2D8-ED46D635E952}" type="presOf" srcId="{C59D4850-E6CF-6F4D-9FDE-D399E51A3D37}" destId="{2E8E1015-879E-1C41-97A0-EFC259630352}" srcOrd="1" destOrd="0" presId="urn:microsoft.com/office/officeart/2005/8/layout/list1"/>
    <dgm:cxn modelId="{175B1AC9-BAFB-0D4B-A7EF-75D64A525E41}" type="presOf" srcId="{946E4C0D-FD7E-5D49-BB0D-A68271D1645C}" destId="{2E65F414-3C0A-C64D-A5F5-116ABFABE053}" srcOrd="1" destOrd="0" presId="urn:microsoft.com/office/officeart/2005/8/layout/list1"/>
    <dgm:cxn modelId="{A8C31AD7-4754-B641-AE51-867ABBC6E49D}" type="presOf" srcId="{1485B8BA-0A1F-4746-A765-89FA5E80C71A}" destId="{0497DCC1-E311-7B42-899B-ACD7961C0841}" srcOrd="0" destOrd="0" presId="urn:microsoft.com/office/officeart/2005/8/layout/list1"/>
    <dgm:cxn modelId="{76839FD7-0A55-9046-A1EE-D0C77D2B124A}" srcId="{0C3C7607-2942-0640-AD02-9FA743AE13FE}" destId="{C59D4850-E6CF-6F4D-9FDE-D399E51A3D37}" srcOrd="5" destOrd="0" parTransId="{EE2FFA04-8544-804C-8164-352B34589B9A}" sibTransId="{9D6AA58B-2AAA-E647-A611-5B34F265BEE8}"/>
    <dgm:cxn modelId="{D6857FEC-629D-1441-A1B8-6D94A84DA798}" type="presOf" srcId="{C59D4850-E6CF-6F4D-9FDE-D399E51A3D37}" destId="{DD264198-A5E8-6A42-8030-307A615D6F44}" srcOrd="0" destOrd="0" presId="urn:microsoft.com/office/officeart/2005/8/layout/list1"/>
    <dgm:cxn modelId="{071B33EE-0C36-3D47-81F4-79E3FDAC5384}" type="presOf" srcId="{66DEEF8F-DA90-A44E-850D-14DC70FA3EA2}" destId="{3A811336-7DDF-6B4C-9AB5-1282D99DCB4C}" srcOrd="1" destOrd="0" presId="urn:microsoft.com/office/officeart/2005/8/layout/list1"/>
    <dgm:cxn modelId="{0569E2FB-DDE9-8549-84FA-627D5EE12EDC}" type="presOf" srcId="{1F7C50AA-44BB-5C46-B0EF-5BE1AB71F242}" destId="{3759434D-9727-6246-BF78-0673EB4D5C38}" srcOrd="0" destOrd="0" presId="urn:microsoft.com/office/officeart/2005/8/layout/list1"/>
    <dgm:cxn modelId="{FA1C3929-D768-794E-9A8A-9406A4A16C39}" type="presParOf" srcId="{333BF4C1-9485-F845-BE14-DE899F126346}" destId="{0E78AA0B-E7DC-F344-965F-B9BB3BD74863}" srcOrd="0" destOrd="0" presId="urn:microsoft.com/office/officeart/2005/8/layout/list1"/>
    <dgm:cxn modelId="{FD9A751C-62A4-5249-82A5-069F462FBF85}" type="presParOf" srcId="{0E78AA0B-E7DC-F344-965F-B9BB3BD74863}" destId="{2313CF26-C879-DD47-B999-6F56CBBE97EB}" srcOrd="0" destOrd="0" presId="urn:microsoft.com/office/officeart/2005/8/layout/list1"/>
    <dgm:cxn modelId="{25BB3FD6-6624-CD43-A8B9-6D36AB535BA8}" type="presParOf" srcId="{0E78AA0B-E7DC-F344-965F-B9BB3BD74863}" destId="{3A811336-7DDF-6B4C-9AB5-1282D99DCB4C}" srcOrd="1" destOrd="0" presId="urn:microsoft.com/office/officeart/2005/8/layout/list1"/>
    <dgm:cxn modelId="{B6DA1C2A-DC6F-F546-9719-95B59D78FD95}" type="presParOf" srcId="{333BF4C1-9485-F845-BE14-DE899F126346}" destId="{6E691A8D-64C1-E449-8C75-0336B645FAB0}" srcOrd="1" destOrd="0" presId="urn:microsoft.com/office/officeart/2005/8/layout/list1"/>
    <dgm:cxn modelId="{8611E10B-B03F-054E-9AA0-F69C53CEF76F}" type="presParOf" srcId="{333BF4C1-9485-F845-BE14-DE899F126346}" destId="{0B33D883-7CD5-E34A-B7D4-52355F9FE1E8}" srcOrd="2" destOrd="0" presId="urn:microsoft.com/office/officeart/2005/8/layout/list1"/>
    <dgm:cxn modelId="{7738C331-6AF8-B54D-A761-A7C6014D3D5B}" type="presParOf" srcId="{333BF4C1-9485-F845-BE14-DE899F126346}" destId="{0776B1CF-EEC2-E64A-983E-19BF24A7351C}" srcOrd="3" destOrd="0" presId="urn:microsoft.com/office/officeart/2005/8/layout/list1"/>
    <dgm:cxn modelId="{E8730E19-71A5-F944-AC66-4460E2DEEF43}" type="presParOf" srcId="{333BF4C1-9485-F845-BE14-DE899F126346}" destId="{244C6459-4394-734E-ADEE-5C8A7BC58176}" srcOrd="4" destOrd="0" presId="urn:microsoft.com/office/officeart/2005/8/layout/list1"/>
    <dgm:cxn modelId="{ACB66891-E90B-C24B-8005-EC0031DC42E5}" type="presParOf" srcId="{244C6459-4394-734E-ADEE-5C8A7BC58176}" destId="{E48D9495-5194-4C47-848A-48CA92C820D3}" srcOrd="0" destOrd="0" presId="urn:microsoft.com/office/officeart/2005/8/layout/list1"/>
    <dgm:cxn modelId="{6FC46FC0-C31D-D443-AFAE-EB2FFC105316}" type="presParOf" srcId="{244C6459-4394-734E-ADEE-5C8A7BC58176}" destId="{DC24A97E-1B4E-AE4C-9803-00FA72DAA70D}" srcOrd="1" destOrd="0" presId="urn:microsoft.com/office/officeart/2005/8/layout/list1"/>
    <dgm:cxn modelId="{2D587BA7-F01E-624C-8B45-AED22A08C3D9}" type="presParOf" srcId="{333BF4C1-9485-F845-BE14-DE899F126346}" destId="{C20850FB-B209-0746-A011-0B6830D9BCC0}" srcOrd="5" destOrd="0" presId="urn:microsoft.com/office/officeart/2005/8/layout/list1"/>
    <dgm:cxn modelId="{4FB8630F-DCE6-B843-86A3-1759752FB072}" type="presParOf" srcId="{333BF4C1-9485-F845-BE14-DE899F126346}" destId="{510E0381-5C63-5B4C-A862-2619DEAA1286}" srcOrd="6" destOrd="0" presId="urn:microsoft.com/office/officeart/2005/8/layout/list1"/>
    <dgm:cxn modelId="{0E2B1491-1A06-4045-A593-87E2DB46D05F}" type="presParOf" srcId="{333BF4C1-9485-F845-BE14-DE899F126346}" destId="{408A4AD9-49EF-E642-81C2-B5CB79DE2881}" srcOrd="7" destOrd="0" presId="urn:microsoft.com/office/officeart/2005/8/layout/list1"/>
    <dgm:cxn modelId="{7F491A3E-F08B-FB44-B3F2-CDDA10327CD6}" type="presParOf" srcId="{333BF4C1-9485-F845-BE14-DE899F126346}" destId="{6622930E-639A-8349-9997-C76DF0963E3E}" srcOrd="8" destOrd="0" presId="urn:microsoft.com/office/officeart/2005/8/layout/list1"/>
    <dgm:cxn modelId="{BE385A29-EEA5-B34B-9EEB-147ED4898976}" type="presParOf" srcId="{6622930E-639A-8349-9997-C76DF0963E3E}" destId="{A8379C6C-DD87-3D4A-A5CF-F4710D3C3AF0}" srcOrd="0" destOrd="0" presId="urn:microsoft.com/office/officeart/2005/8/layout/list1"/>
    <dgm:cxn modelId="{BA0743BC-E470-9D42-AEA8-C9D7C44B7DA5}" type="presParOf" srcId="{6622930E-639A-8349-9997-C76DF0963E3E}" destId="{2E65F414-3C0A-C64D-A5F5-116ABFABE053}" srcOrd="1" destOrd="0" presId="urn:microsoft.com/office/officeart/2005/8/layout/list1"/>
    <dgm:cxn modelId="{3F4725F0-9820-4F49-A82B-D57803AD88FD}" type="presParOf" srcId="{333BF4C1-9485-F845-BE14-DE899F126346}" destId="{BEBAF59A-AF1E-3143-9286-C8894F036A4D}" srcOrd="9" destOrd="0" presId="urn:microsoft.com/office/officeart/2005/8/layout/list1"/>
    <dgm:cxn modelId="{D0F54874-A233-314A-81BB-953B41FEEDE8}" type="presParOf" srcId="{333BF4C1-9485-F845-BE14-DE899F126346}" destId="{495B1B55-DD4C-4340-B950-F8DC25D2D831}" srcOrd="10" destOrd="0" presId="urn:microsoft.com/office/officeart/2005/8/layout/list1"/>
    <dgm:cxn modelId="{18DCE9BF-98AE-3148-9232-48E8B891B6C3}" type="presParOf" srcId="{333BF4C1-9485-F845-BE14-DE899F126346}" destId="{80E07104-E479-274B-8966-72F16BBFFB80}" srcOrd="11" destOrd="0" presId="urn:microsoft.com/office/officeart/2005/8/layout/list1"/>
    <dgm:cxn modelId="{57760A97-A3E5-2842-A405-6B083E2D448F}" type="presParOf" srcId="{333BF4C1-9485-F845-BE14-DE899F126346}" destId="{582B3E32-D403-664D-8D9C-FE578C966FF8}" srcOrd="12" destOrd="0" presId="urn:microsoft.com/office/officeart/2005/8/layout/list1"/>
    <dgm:cxn modelId="{1FCB26FA-8811-234F-BEAF-F04DC71FBED7}" type="presParOf" srcId="{582B3E32-D403-664D-8D9C-FE578C966FF8}" destId="{3759434D-9727-6246-BF78-0673EB4D5C38}" srcOrd="0" destOrd="0" presId="urn:microsoft.com/office/officeart/2005/8/layout/list1"/>
    <dgm:cxn modelId="{B6218424-3707-614D-84F7-4A201BBADE6B}" type="presParOf" srcId="{582B3E32-D403-664D-8D9C-FE578C966FF8}" destId="{5A413DFC-C3CF-9440-B7BA-890819EB2C8D}" srcOrd="1" destOrd="0" presId="urn:microsoft.com/office/officeart/2005/8/layout/list1"/>
    <dgm:cxn modelId="{4EBCCB40-848B-A64F-ADE9-ABA1BEF9A1CA}" type="presParOf" srcId="{333BF4C1-9485-F845-BE14-DE899F126346}" destId="{AFDD5A0D-0C3E-C440-8C11-414BEE988302}" srcOrd="13" destOrd="0" presId="urn:microsoft.com/office/officeart/2005/8/layout/list1"/>
    <dgm:cxn modelId="{960FCF6F-4608-0940-992D-F56BB494D9F3}" type="presParOf" srcId="{333BF4C1-9485-F845-BE14-DE899F126346}" destId="{97022184-E349-BD4D-A74E-A67A7095B975}" srcOrd="14" destOrd="0" presId="urn:microsoft.com/office/officeart/2005/8/layout/list1"/>
    <dgm:cxn modelId="{F80D0B10-4E70-874A-A95F-4079593C979F}" type="presParOf" srcId="{333BF4C1-9485-F845-BE14-DE899F126346}" destId="{D372418C-9932-B44C-A04A-9ABB6F0595CF}" srcOrd="15" destOrd="0" presId="urn:microsoft.com/office/officeart/2005/8/layout/list1"/>
    <dgm:cxn modelId="{9B0DFCB8-1216-8A42-9C8D-BB4EDD19DF05}" type="presParOf" srcId="{333BF4C1-9485-F845-BE14-DE899F126346}" destId="{ABA49F69-A612-B74E-B604-871E66E0F036}" srcOrd="16" destOrd="0" presId="urn:microsoft.com/office/officeart/2005/8/layout/list1"/>
    <dgm:cxn modelId="{43C14934-5CBD-864A-BE30-F6CAE1418BB5}" type="presParOf" srcId="{ABA49F69-A612-B74E-B604-871E66E0F036}" destId="{0497DCC1-E311-7B42-899B-ACD7961C0841}" srcOrd="0" destOrd="0" presId="urn:microsoft.com/office/officeart/2005/8/layout/list1"/>
    <dgm:cxn modelId="{DFF5BFD8-C957-264D-915C-55E493511A14}" type="presParOf" srcId="{ABA49F69-A612-B74E-B604-871E66E0F036}" destId="{F1D25DDD-F568-E24F-A09F-5175745480BA}" srcOrd="1" destOrd="0" presId="urn:microsoft.com/office/officeart/2005/8/layout/list1"/>
    <dgm:cxn modelId="{01159FCC-6019-AD42-B40C-14803E8D013F}" type="presParOf" srcId="{333BF4C1-9485-F845-BE14-DE899F126346}" destId="{02A6F836-54CE-1640-BAAB-7192E54D7A63}" srcOrd="17" destOrd="0" presId="urn:microsoft.com/office/officeart/2005/8/layout/list1"/>
    <dgm:cxn modelId="{F43ACB4B-2203-6048-AF69-B5A9DCCD6A9E}" type="presParOf" srcId="{333BF4C1-9485-F845-BE14-DE899F126346}" destId="{8898016F-157A-7E40-831D-6DF6EDEC7D82}" srcOrd="18" destOrd="0" presId="urn:microsoft.com/office/officeart/2005/8/layout/list1"/>
    <dgm:cxn modelId="{82F3F404-221E-B64F-8833-A6D238D7BADC}" type="presParOf" srcId="{333BF4C1-9485-F845-BE14-DE899F126346}" destId="{7B0303B1-77CA-2B4D-B7AB-014E45664782}" srcOrd="19" destOrd="0" presId="urn:microsoft.com/office/officeart/2005/8/layout/list1"/>
    <dgm:cxn modelId="{0A230983-DB24-B744-B722-4BE38D7745CF}" type="presParOf" srcId="{333BF4C1-9485-F845-BE14-DE899F126346}" destId="{580E8833-FD76-8147-9232-6064552B3C05}" srcOrd="20" destOrd="0" presId="urn:microsoft.com/office/officeart/2005/8/layout/list1"/>
    <dgm:cxn modelId="{CF2C1194-B84F-1D42-A3CC-2BB72C011D74}" type="presParOf" srcId="{580E8833-FD76-8147-9232-6064552B3C05}" destId="{DD264198-A5E8-6A42-8030-307A615D6F44}" srcOrd="0" destOrd="0" presId="urn:microsoft.com/office/officeart/2005/8/layout/list1"/>
    <dgm:cxn modelId="{8B9A4464-AA36-F641-973D-6048A65C312D}" type="presParOf" srcId="{580E8833-FD76-8147-9232-6064552B3C05}" destId="{2E8E1015-879E-1C41-97A0-EFC259630352}" srcOrd="1" destOrd="0" presId="urn:microsoft.com/office/officeart/2005/8/layout/list1"/>
    <dgm:cxn modelId="{9A0A7576-DCF8-AD43-AD44-40F88934DA9C}" type="presParOf" srcId="{333BF4C1-9485-F845-BE14-DE899F126346}" destId="{52B2DFB6-1E9C-3E4A-AD06-56F94D2430B2}" srcOrd="21" destOrd="0" presId="urn:microsoft.com/office/officeart/2005/8/layout/list1"/>
    <dgm:cxn modelId="{B79C7052-80E2-1144-8B8C-9AE7E23FE8E3}" type="presParOf" srcId="{333BF4C1-9485-F845-BE14-DE899F126346}" destId="{B62D93BD-8CE3-C340-8B00-EFF43B77D41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11D40C4-C56F-1B4E-BA12-7DF6B1FFC89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0D2372-5C7F-8A40-8F13-EB323C474DAF}">
      <dgm:prSet/>
      <dgm:spPr/>
      <dgm:t>
        <a:bodyPr/>
        <a:lstStyle/>
        <a:p>
          <a:r>
            <a:rPr lang="en-US"/>
            <a:t>Ecrypting SQL Server connections</a:t>
          </a:r>
          <a:endParaRPr lang="en-GB"/>
        </a:p>
      </dgm:t>
    </dgm:pt>
    <dgm:pt modelId="{40C41DB3-999E-AE41-A2E7-04F47E075851}" type="parTrans" cxnId="{A0AB0F9C-0AFB-4D4A-8FBF-F6E1A9E8E0C9}">
      <dgm:prSet/>
      <dgm:spPr/>
      <dgm:t>
        <a:bodyPr/>
        <a:lstStyle/>
        <a:p>
          <a:endParaRPr lang="en-US"/>
        </a:p>
      </dgm:t>
    </dgm:pt>
    <dgm:pt modelId="{B89E339E-5665-5449-8D5B-5D2A9E3E31B3}" type="sibTrans" cxnId="{A0AB0F9C-0AFB-4D4A-8FBF-F6E1A9E8E0C9}">
      <dgm:prSet/>
      <dgm:spPr/>
      <dgm:t>
        <a:bodyPr/>
        <a:lstStyle/>
        <a:p>
          <a:endParaRPr lang="en-US"/>
        </a:p>
      </dgm:t>
    </dgm:pt>
    <dgm:pt modelId="{53F7BBB5-3C04-D244-B09A-0BDFE2D50926}">
      <dgm:prSet/>
      <dgm:spPr/>
      <dgm:t>
        <a:bodyPr/>
        <a:lstStyle/>
        <a:p>
          <a:r>
            <a:rPr lang="en-US"/>
            <a:t>Create self signed certificate</a:t>
          </a:r>
          <a:endParaRPr lang="en-GB"/>
        </a:p>
      </dgm:t>
    </dgm:pt>
    <dgm:pt modelId="{D39F7CB5-DA3E-AE47-B10C-A06F6D226C0F}" type="parTrans" cxnId="{8BBF9A7E-7533-3844-9D74-4C6A78569C25}">
      <dgm:prSet/>
      <dgm:spPr/>
      <dgm:t>
        <a:bodyPr/>
        <a:lstStyle/>
        <a:p>
          <a:endParaRPr lang="en-US"/>
        </a:p>
      </dgm:t>
    </dgm:pt>
    <dgm:pt modelId="{0C433BC5-928A-904C-AF9E-2DDE9B775F69}" type="sibTrans" cxnId="{8BBF9A7E-7533-3844-9D74-4C6A78569C25}">
      <dgm:prSet/>
      <dgm:spPr/>
      <dgm:t>
        <a:bodyPr/>
        <a:lstStyle/>
        <a:p>
          <a:endParaRPr lang="en-US"/>
        </a:p>
      </dgm:t>
    </dgm:pt>
    <dgm:pt modelId="{877C102F-2981-7A45-A7A2-3AECEF6ED23D}">
      <dgm:prSet/>
      <dgm:spPr/>
      <dgm:t>
        <a:bodyPr/>
        <a:lstStyle/>
        <a:p>
          <a:r>
            <a:rPr lang="en-US"/>
            <a:t>Apply certificate</a:t>
          </a:r>
          <a:endParaRPr lang="en-GB"/>
        </a:p>
      </dgm:t>
    </dgm:pt>
    <dgm:pt modelId="{7ECFC68A-35B2-414F-B140-1ACD4E18CFC5}" type="parTrans" cxnId="{45EB8756-7D4F-B244-B822-9138D573577C}">
      <dgm:prSet/>
      <dgm:spPr/>
      <dgm:t>
        <a:bodyPr/>
        <a:lstStyle/>
        <a:p>
          <a:endParaRPr lang="en-US"/>
        </a:p>
      </dgm:t>
    </dgm:pt>
    <dgm:pt modelId="{612A0075-F666-4946-9115-404849F29158}" type="sibTrans" cxnId="{45EB8756-7D4F-B244-B822-9138D573577C}">
      <dgm:prSet/>
      <dgm:spPr/>
      <dgm:t>
        <a:bodyPr/>
        <a:lstStyle/>
        <a:p>
          <a:endParaRPr lang="en-US"/>
        </a:p>
      </dgm:t>
    </dgm:pt>
    <dgm:pt modelId="{80601407-4492-514B-9314-FC3B9C70011A}" type="pres">
      <dgm:prSet presAssocID="{E11D40C4-C56F-1B4E-BA12-7DF6B1FFC892}" presName="linear" presStyleCnt="0">
        <dgm:presLayoutVars>
          <dgm:dir/>
          <dgm:animLvl val="lvl"/>
          <dgm:resizeHandles val="exact"/>
        </dgm:presLayoutVars>
      </dgm:prSet>
      <dgm:spPr/>
    </dgm:pt>
    <dgm:pt modelId="{3C319D52-BAA8-8C42-82FE-2F9F9BDD498F}" type="pres">
      <dgm:prSet presAssocID="{E40D2372-5C7F-8A40-8F13-EB323C474DAF}" presName="parentLin" presStyleCnt="0"/>
      <dgm:spPr/>
    </dgm:pt>
    <dgm:pt modelId="{7601B94D-4771-BA4A-AFF4-6555687C364B}" type="pres">
      <dgm:prSet presAssocID="{E40D2372-5C7F-8A40-8F13-EB323C474DAF}" presName="parentLeftMargin" presStyleLbl="node1" presStyleIdx="0" presStyleCnt="1"/>
      <dgm:spPr/>
    </dgm:pt>
    <dgm:pt modelId="{D0A99DF3-F973-864B-9BA3-0DA0F85B42BB}" type="pres">
      <dgm:prSet presAssocID="{E40D2372-5C7F-8A40-8F13-EB323C474DAF}" presName="parentText" presStyleLbl="node1" presStyleIdx="0" presStyleCnt="1" custLinFactNeighborX="-3363" custLinFactNeighborY="-2305">
        <dgm:presLayoutVars>
          <dgm:chMax val="0"/>
          <dgm:bulletEnabled val="1"/>
        </dgm:presLayoutVars>
      </dgm:prSet>
      <dgm:spPr/>
    </dgm:pt>
    <dgm:pt modelId="{F0522176-A0BA-5047-8616-5F36D42FBB71}" type="pres">
      <dgm:prSet presAssocID="{E40D2372-5C7F-8A40-8F13-EB323C474DAF}" presName="negativeSpace" presStyleCnt="0"/>
      <dgm:spPr/>
    </dgm:pt>
    <dgm:pt modelId="{F972AE9F-F8DD-6249-BBBD-BC5A5606D756}" type="pres">
      <dgm:prSet presAssocID="{E40D2372-5C7F-8A40-8F13-EB323C474DA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98C4414-1C4D-AB4D-957C-3FC60985C170}" type="presOf" srcId="{E11D40C4-C56F-1B4E-BA12-7DF6B1FFC892}" destId="{80601407-4492-514B-9314-FC3B9C70011A}" srcOrd="0" destOrd="0" presId="urn:microsoft.com/office/officeart/2005/8/layout/list1"/>
    <dgm:cxn modelId="{45EB8756-7D4F-B244-B822-9138D573577C}" srcId="{E40D2372-5C7F-8A40-8F13-EB323C474DAF}" destId="{877C102F-2981-7A45-A7A2-3AECEF6ED23D}" srcOrd="1" destOrd="0" parTransId="{7ECFC68A-35B2-414F-B140-1ACD4E18CFC5}" sibTransId="{612A0075-F666-4946-9115-404849F29158}"/>
    <dgm:cxn modelId="{B97A6061-ED26-2346-94C9-E2F96C3CF54B}" type="presOf" srcId="{877C102F-2981-7A45-A7A2-3AECEF6ED23D}" destId="{F972AE9F-F8DD-6249-BBBD-BC5A5606D756}" srcOrd="0" destOrd="1" presId="urn:microsoft.com/office/officeart/2005/8/layout/list1"/>
    <dgm:cxn modelId="{8BBF9A7E-7533-3844-9D74-4C6A78569C25}" srcId="{E40D2372-5C7F-8A40-8F13-EB323C474DAF}" destId="{53F7BBB5-3C04-D244-B09A-0BDFE2D50926}" srcOrd="0" destOrd="0" parTransId="{D39F7CB5-DA3E-AE47-B10C-A06F6D226C0F}" sibTransId="{0C433BC5-928A-904C-AF9E-2DDE9B775F69}"/>
    <dgm:cxn modelId="{A0AB0F9C-0AFB-4D4A-8FBF-F6E1A9E8E0C9}" srcId="{E11D40C4-C56F-1B4E-BA12-7DF6B1FFC892}" destId="{E40D2372-5C7F-8A40-8F13-EB323C474DAF}" srcOrd="0" destOrd="0" parTransId="{40C41DB3-999E-AE41-A2E7-04F47E075851}" sibTransId="{B89E339E-5665-5449-8D5B-5D2A9E3E31B3}"/>
    <dgm:cxn modelId="{0B19D59D-2500-C249-802C-C6168D1A027D}" type="presOf" srcId="{E40D2372-5C7F-8A40-8F13-EB323C474DAF}" destId="{D0A99DF3-F973-864B-9BA3-0DA0F85B42BB}" srcOrd="1" destOrd="0" presId="urn:microsoft.com/office/officeart/2005/8/layout/list1"/>
    <dgm:cxn modelId="{1C19CBB2-A54A-894C-BB8C-36B399728865}" type="presOf" srcId="{E40D2372-5C7F-8A40-8F13-EB323C474DAF}" destId="{7601B94D-4771-BA4A-AFF4-6555687C364B}" srcOrd="0" destOrd="0" presId="urn:microsoft.com/office/officeart/2005/8/layout/list1"/>
    <dgm:cxn modelId="{491CA1DB-DADE-E44E-B018-E6CB243969C2}" type="presOf" srcId="{53F7BBB5-3C04-D244-B09A-0BDFE2D50926}" destId="{F972AE9F-F8DD-6249-BBBD-BC5A5606D756}" srcOrd="0" destOrd="0" presId="urn:microsoft.com/office/officeart/2005/8/layout/list1"/>
    <dgm:cxn modelId="{65794200-B69D-DF45-8435-B6E7E495F2ED}" type="presParOf" srcId="{80601407-4492-514B-9314-FC3B9C70011A}" destId="{3C319D52-BAA8-8C42-82FE-2F9F9BDD498F}" srcOrd="0" destOrd="0" presId="urn:microsoft.com/office/officeart/2005/8/layout/list1"/>
    <dgm:cxn modelId="{F42EC8F5-1189-1C46-9DE3-E1BC281B9F3F}" type="presParOf" srcId="{3C319D52-BAA8-8C42-82FE-2F9F9BDD498F}" destId="{7601B94D-4771-BA4A-AFF4-6555687C364B}" srcOrd="0" destOrd="0" presId="urn:microsoft.com/office/officeart/2005/8/layout/list1"/>
    <dgm:cxn modelId="{A4736D56-3AE7-B644-B9C1-7A0D35279AAC}" type="presParOf" srcId="{3C319D52-BAA8-8C42-82FE-2F9F9BDD498F}" destId="{D0A99DF3-F973-864B-9BA3-0DA0F85B42BB}" srcOrd="1" destOrd="0" presId="urn:microsoft.com/office/officeart/2005/8/layout/list1"/>
    <dgm:cxn modelId="{4BDA0FB2-5DE5-CB4B-B899-55AFC2E10A58}" type="presParOf" srcId="{80601407-4492-514B-9314-FC3B9C70011A}" destId="{F0522176-A0BA-5047-8616-5F36D42FBB71}" srcOrd="1" destOrd="0" presId="urn:microsoft.com/office/officeart/2005/8/layout/list1"/>
    <dgm:cxn modelId="{CF6C63A4-FA6B-E84F-B62D-4BFA240A8869}" type="presParOf" srcId="{80601407-4492-514B-9314-FC3B9C70011A}" destId="{F972AE9F-F8DD-6249-BBBD-BC5A5606D7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CF7104F-B79F-A94E-BAAC-98E1BCA9C6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CEE56B-6EEC-C046-B0A8-5A82441C7F3E}">
      <dgm:prSet/>
      <dgm:spPr/>
      <dgm:t>
        <a:bodyPr/>
        <a:lstStyle/>
        <a:p>
          <a:r>
            <a:rPr lang="en-GB"/>
            <a:t>Data encrypted at rest.</a:t>
          </a:r>
        </a:p>
      </dgm:t>
    </dgm:pt>
    <dgm:pt modelId="{43FFC6DB-3747-154E-BA86-F8A08B83B8A4}" type="parTrans" cxnId="{B6EF8EC2-DC8E-5F41-97BC-FBB7C238C3DD}">
      <dgm:prSet/>
      <dgm:spPr/>
      <dgm:t>
        <a:bodyPr/>
        <a:lstStyle/>
        <a:p>
          <a:endParaRPr lang="en-US"/>
        </a:p>
      </dgm:t>
    </dgm:pt>
    <dgm:pt modelId="{26824DB4-0C9F-C947-A35D-890AC180ECE8}" type="sibTrans" cxnId="{B6EF8EC2-DC8E-5F41-97BC-FBB7C238C3DD}">
      <dgm:prSet/>
      <dgm:spPr/>
      <dgm:t>
        <a:bodyPr/>
        <a:lstStyle/>
        <a:p>
          <a:endParaRPr lang="en-US"/>
        </a:p>
      </dgm:t>
    </dgm:pt>
    <dgm:pt modelId="{D80E3FF1-7F3F-CA4A-BE57-662A51636A6B}">
      <dgm:prSet/>
      <dgm:spPr/>
      <dgm:t>
        <a:bodyPr/>
        <a:lstStyle/>
        <a:p>
          <a:r>
            <a:rPr lang="en-GB"/>
            <a:t>Includes the transaction log</a:t>
          </a:r>
        </a:p>
      </dgm:t>
    </dgm:pt>
    <dgm:pt modelId="{45A999E2-D60F-184B-9A6E-AE3664843237}" type="parTrans" cxnId="{D33C0E0F-C4D2-404B-9E6D-144509E54974}">
      <dgm:prSet/>
      <dgm:spPr/>
      <dgm:t>
        <a:bodyPr/>
        <a:lstStyle/>
        <a:p>
          <a:endParaRPr lang="en-US"/>
        </a:p>
      </dgm:t>
    </dgm:pt>
    <dgm:pt modelId="{5EB4E24A-3963-6641-B6A0-E6E625BD6700}" type="sibTrans" cxnId="{D33C0E0F-C4D2-404B-9E6D-144509E54974}">
      <dgm:prSet/>
      <dgm:spPr/>
      <dgm:t>
        <a:bodyPr/>
        <a:lstStyle/>
        <a:p>
          <a:endParaRPr lang="en-US"/>
        </a:p>
      </dgm:t>
    </dgm:pt>
    <dgm:pt modelId="{D9B65010-1D17-E247-B260-F26CC482FBB6}">
      <dgm:prSet/>
      <dgm:spPr/>
      <dgm:t>
        <a:bodyPr/>
        <a:lstStyle/>
        <a:p>
          <a:r>
            <a:rPr lang="en-GB"/>
            <a:t>Everything done on server</a:t>
          </a:r>
        </a:p>
      </dgm:t>
    </dgm:pt>
    <dgm:pt modelId="{5E4A1914-F450-CD42-80FE-493EAAB658EE}" type="parTrans" cxnId="{2FF2BEB4-8A9A-2A4B-ACF2-677419A143D4}">
      <dgm:prSet/>
      <dgm:spPr/>
      <dgm:t>
        <a:bodyPr/>
        <a:lstStyle/>
        <a:p>
          <a:endParaRPr lang="en-US"/>
        </a:p>
      </dgm:t>
    </dgm:pt>
    <dgm:pt modelId="{E6F46BB8-2818-054E-92D8-82C5DFE3BD33}" type="sibTrans" cxnId="{2FF2BEB4-8A9A-2A4B-ACF2-677419A143D4}">
      <dgm:prSet/>
      <dgm:spPr/>
      <dgm:t>
        <a:bodyPr/>
        <a:lstStyle/>
        <a:p>
          <a:endParaRPr lang="en-US"/>
        </a:p>
      </dgm:t>
    </dgm:pt>
    <dgm:pt modelId="{DBDE24A9-C4D3-414F-B0BA-4A5D15AA1B73}">
      <dgm:prSet/>
      <dgm:spPr/>
      <dgm:t>
        <a:bodyPr/>
        <a:lstStyle/>
        <a:p>
          <a:r>
            <a:rPr lang="en-GB"/>
            <a:t>Client needs to know nothing about it, hence Transparent</a:t>
          </a:r>
        </a:p>
      </dgm:t>
    </dgm:pt>
    <dgm:pt modelId="{D6EB9011-A899-2044-AB82-EF1B2FEBDCC4}" type="parTrans" cxnId="{7936DE45-8419-C44A-B64D-400CC4E5194E}">
      <dgm:prSet/>
      <dgm:spPr/>
      <dgm:t>
        <a:bodyPr/>
        <a:lstStyle/>
        <a:p>
          <a:endParaRPr lang="en-US"/>
        </a:p>
      </dgm:t>
    </dgm:pt>
    <dgm:pt modelId="{3AD1D844-30CE-864F-9DA7-A9FD25474875}" type="sibTrans" cxnId="{7936DE45-8419-C44A-B64D-400CC4E5194E}">
      <dgm:prSet/>
      <dgm:spPr/>
      <dgm:t>
        <a:bodyPr/>
        <a:lstStyle/>
        <a:p>
          <a:endParaRPr lang="en-US"/>
        </a:p>
      </dgm:t>
    </dgm:pt>
    <dgm:pt modelId="{91258849-076D-DE48-9E36-CB2990AAC0F2}">
      <dgm:prSet/>
      <dgm:spPr/>
      <dgm:t>
        <a:bodyPr/>
        <a:lstStyle/>
        <a:p>
          <a:r>
            <a:rPr lang="en-GB"/>
            <a:t>Will force Backup encryption by defaut</a:t>
          </a:r>
        </a:p>
      </dgm:t>
    </dgm:pt>
    <dgm:pt modelId="{FBB451BB-9BED-A842-972A-CE4EFA463044}" type="parTrans" cxnId="{35C5D654-78DF-5948-8D97-571077BDDCD6}">
      <dgm:prSet/>
      <dgm:spPr/>
      <dgm:t>
        <a:bodyPr/>
        <a:lstStyle/>
        <a:p>
          <a:endParaRPr lang="en-US"/>
        </a:p>
      </dgm:t>
    </dgm:pt>
    <dgm:pt modelId="{FB0C1F3B-B377-0B4E-AC80-48D667AB4520}" type="sibTrans" cxnId="{35C5D654-78DF-5948-8D97-571077BDDCD6}">
      <dgm:prSet/>
      <dgm:spPr/>
      <dgm:t>
        <a:bodyPr/>
        <a:lstStyle/>
        <a:p>
          <a:endParaRPr lang="en-US"/>
        </a:p>
      </dgm:t>
    </dgm:pt>
    <dgm:pt modelId="{1FB40461-F829-CB4A-A6DF-374C9C36F98B}">
      <dgm:prSet/>
      <dgm:spPr/>
      <dgm:t>
        <a:bodyPr/>
        <a:lstStyle/>
        <a:p>
          <a:r>
            <a:rPr lang="en-GB"/>
            <a:t>Create master key</a:t>
          </a:r>
        </a:p>
      </dgm:t>
    </dgm:pt>
    <dgm:pt modelId="{03A950DE-BF9D-4049-939B-D640BAFBCA77}" type="parTrans" cxnId="{A7312D4E-1A49-F647-97E4-138813C4CD0E}">
      <dgm:prSet/>
      <dgm:spPr/>
      <dgm:t>
        <a:bodyPr/>
        <a:lstStyle/>
        <a:p>
          <a:endParaRPr lang="en-US"/>
        </a:p>
      </dgm:t>
    </dgm:pt>
    <dgm:pt modelId="{3435ED8B-2955-704D-A2E0-23DCA4C79230}" type="sibTrans" cxnId="{A7312D4E-1A49-F647-97E4-138813C4CD0E}">
      <dgm:prSet/>
      <dgm:spPr/>
      <dgm:t>
        <a:bodyPr/>
        <a:lstStyle/>
        <a:p>
          <a:endParaRPr lang="en-US"/>
        </a:p>
      </dgm:t>
    </dgm:pt>
    <dgm:pt modelId="{2ED26A46-3AA9-0947-9E9C-65519E916ACB}">
      <dgm:prSet/>
      <dgm:spPr/>
      <dgm:t>
        <a:bodyPr/>
        <a:lstStyle/>
        <a:p>
          <a:r>
            <a:rPr lang="en-GB"/>
            <a:t>Create a certificate, which will be signed by the master key</a:t>
          </a:r>
        </a:p>
      </dgm:t>
    </dgm:pt>
    <dgm:pt modelId="{701F0855-061D-294F-9F3C-BA74DDB65483}" type="parTrans" cxnId="{AE697FA5-204C-F847-9E06-4793835C445E}">
      <dgm:prSet/>
      <dgm:spPr/>
      <dgm:t>
        <a:bodyPr/>
        <a:lstStyle/>
        <a:p>
          <a:endParaRPr lang="en-US"/>
        </a:p>
      </dgm:t>
    </dgm:pt>
    <dgm:pt modelId="{C0882DE7-7914-194D-BA17-62BFA0B15C09}" type="sibTrans" cxnId="{AE697FA5-204C-F847-9E06-4793835C445E}">
      <dgm:prSet/>
      <dgm:spPr/>
      <dgm:t>
        <a:bodyPr/>
        <a:lstStyle/>
        <a:p>
          <a:endParaRPr lang="en-US"/>
        </a:p>
      </dgm:t>
    </dgm:pt>
    <dgm:pt modelId="{A77E3E7B-857B-7042-ADEA-E45D6EE72C04}">
      <dgm:prSet/>
      <dgm:spPr/>
      <dgm:t>
        <a:bodyPr/>
        <a:lstStyle/>
        <a:p>
          <a:r>
            <a:rPr lang="en-GB"/>
            <a:t>In database create a key encrypted with the cert</a:t>
          </a:r>
        </a:p>
      </dgm:t>
    </dgm:pt>
    <dgm:pt modelId="{A2B534D8-E644-CC4C-9FC0-3E48E7A55AC3}" type="parTrans" cxnId="{75F4F94C-E53C-F649-B742-14CC69800B7D}">
      <dgm:prSet/>
      <dgm:spPr/>
      <dgm:t>
        <a:bodyPr/>
        <a:lstStyle/>
        <a:p>
          <a:endParaRPr lang="en-US"/>
        </a:p>
      </dgm:t>
    </dgm:pt>
    <dgm:pt modelId="{70C47524-C309-0546-A22D-7136E6C2C5A7}" type="sibTrans" cxnId="{75F4F94C-E53C-F649-B742-14CC69800B7D}">
      <dgm:prSet/>
      <dgm:spPr/>
      <dgm:t>
        <a:bodyPr/>
        <a:lstStyle/>
        <a:p>
          <a:endParaRPr lang="en-US"/>
        </a:p>
      </dgm:t>
    </dgm:pt>
    <dgm:pt modelId="{89DB756E-FAF0-B24D-A985-A6BD30CD4096}">
      <dgm:prSet/>
      <dgm:spPr/>
      <dgm:t>
        <a:bodyPr/>
        <a:lstStyle/>
        <a:p>
          <a:r>
            <a:rPr lang="en-GB"/>
            <a:t>Kick off the encryption</a:t>
          </a:r>
        </a:p>
      </dgm:t>
    </dgm:pt>
    <dgm:pt modelId="{02F7641E-5E82-674C-96CC-830A3835653F}" type="parTrans" cxnId="{3F90AF02-5E75-5842-82DB-02E512E2EBA2}">
      <dgm:prSet/>
      <dgm:spPr/>
      <dgm:t>
        <a:bodyPr/>
        <a:lstStyle/>
        <a:p>
          <a:endParaRPr lang="en-US"/>
        </a:p>
      </dgm:t>
    </dgm:pt>
    <dgm:pt modelId="{0A9E4947-E147-2347-8E45-51B728F8BDF2}" type="sibTrans" cxnId="{3F90AF02-5E75-5842-82DB-02E512E2EBA2}">
      <dgm:prSet/>
      <dgm:spPr/>
      <dgm:t>
        <a:bodyPr/>
        <a:lstStyle/>
        <a:p>
          <a:endParaRPr lang="en-US"/>
        </a:p>
      </dgm:t>
    </dgm:pt>
    <dgm:pt modelId="{D5F42785-A470-3C48-905A-9C360DA49C14}">
      <dgm:prSet/>
      <dgm:spPr/>
      <dgm:t>
        <a:bodyPr/>
        <a:lstStyle/>
        <a:p>
          <a:r>
            <a:rPr lang="en-GB"/>
            <a:t>Will take a while on a large database.</a:t>
          </a:r>
        </a:p>
      </dgm:t>
    </dgm:pt>
    <dgm:pt modelId="{3DF247FF-0C0D-784F-A785-DE632A74464F}" type="parTrans" cxnId="{0C16E50B-6B1D-514D-A935-12EB52006271}">
      <dgm:prSet/>
      <dgm:spPr/>
      <dgm:t>
        <a:bodyPr/>
        <a:lstStyle/>
        <a:p>
          <a:endParaRPr lang="en-US"/>
        </a:p>
      </dgm:t>
    </dgm:pt>
    <dgm:pt modelId="{BBA6EE4E-925B-5B4C-8CB6-F3D9617121C5}" type="sibTrans" cxnId="{0C16E50B-6B1D-514D-A935-12EB52006271}">
      <dgm:prSet/>
      <dgm:spPr/>
      <dgm:t>
        <a:bodyPr/>
        <a:lstStyle/>
        <a:p>
          <a:endParaRPr lang="en-US"/>
        </a:p>
      </dgm:t>
    </dgm:pt>
    <dgm:pt modelId="{117144F0-453E-9543-88B1-1F53AB00940E}">
      <dgm:prSet/>
      <dgm:spPr/>
      <dgm:t>
        <a:bodyPr/>
        <a:lstStyle/>
        <a:p>
          <a:r>
            <a:rPr lang="en-GB"/>
            <a:t>There are a lot of DDL/Management things you can’t do while the encrypt is running</a:t>
          </a:r>
        </a:p>
      </dgm:t>
    </dgm:pt>
    <dgm:pt modelId="{19BEA370-46F0-5546-BD75-019DCED865DA}" type="parTrans" cxnId="{79693FCE-5194-864F-9FCD-D3F1349DDC5B}">
      <dgm:prSet/>
      <dgm:spPr/>
      <dgm:t>
        <a:bodyPr/>
        <a:lstStyle/>
        <a:p>
          <a:endParaRPr lang="en-US"/>
        </a:p>
      </dgm:t>
    </dgm:pt>
    <dgm:pt modelId="{E4702DB0-ED8C-0E46-A17D-80E6E495BD2D}" type="sibTrans" cxnId="{79693FCE-5194-864F-9FCD-D3F1349DDC5B}">
      <dgm:prSet/>
      <dgm:spPr/>
      <dgm:t>
        <a:bodyPr/>
        <a:lstStyle/>
        <a:p>
          <a:endParaRPr lang="en-US"/>
        </a:p>
      </dgm:t>
    </dgm:pt>
    <dgm:pt modelId="{460E4403-C32F-9E42-A50B-5CB60CBDAC51}">
      <dgm:prSet/>
      <dgm:spPr/>
      <dgm:t>
        <a:bodyPr/>
        <a:lstStyle/>
        <a:p>
          <a:r>
            <a:rPr lang="en-GB"/>
            <a:t>Backups, snapshots, alter db, file management, etc</a:t>
          </a:r>
        </a:p>
      </dgm:t>
    </dgm:pt>
    <dgm:pt modelId="{839CAB26-13C8-9844-AE57-466C5EFD67EA}" type="parTrans" cxnId="{86EEEC2B-4056-3F4F-8F3B-7E406666F8AD}">
      <dgm:prSet/>
      <dgm:spPr/>
      <dgm:t>
        <a:bodyPr/>
        <a:lstStyle/>
        <a:p>
          <a:endParaRPr lang="en-US"/>
        </a:p>
      </dgm:t>
    </dgm:pt>
    <dgm:pt modelId="{D82EF2C6-D557-8843-A3C4-4E99EF6EC3F6}" type="sibTrans" cxnId="{86EEEC2B-4056-3F4F-8F3B-7E406666F8AD}">
      <dgm:prSet/>
      <dgm:spPr/>
      <dgm:t>
        <a:bodyPr/>
        <a:lstStyle/>
        <a:p>
          <a:endParaRPr lang="en-US"/>
        </a:p>
      </dgm:t>
    </dgm:pt>
    <dgm:pt modelId="{21C35FAC-F70F-044A-B7B3-D5E43855BC50}" type="pres">
      <dgm:prSet presAssocID="{ECF7104F-B79F-A94E-BAAC-98E1BCA9C62B}" presName="linear" presStyleCnt="0">
        <dgm:presLayoutVars>
          <dgm:animLvl val="lvl"/>
          <dgm:resizeHandles val="exact"/>
        </dgm:presLayoutVars>
      </dgm:prSet>
      <dgm:spPr/>
    </dgm:pt>
    <dgm:pt modelId="{7DD6C47F-8FF1-D145-B31A-B47D6980F58F}" type="pres">
      <dgm:prSet presAssocID="{5DCEE56B-6EEC-C046-B0A8-5A82441C7F3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836503F-6336-0140-96E8-BDEFEB4D9069}" type="pres">
      <dgm:prSet presAssocID="{5DCEE56B-6EEC-C046-B0A8-5A82441C7F3E}" presName="childText" presStyleLbl="revTx" presStyleIdx="0" presStyleCnt="3">
        <dgm:presLayoutVars>
          <dgm:bulletEnabled val="1"/>
        </dgm:presLayoutVars>
      </dgm:prSet>
      <dgm:spPr/>
    </dgm:pt>
    <dgm:pt modelId="{741E0497-9853-9640-9D07-DB3C0A4840C8}" type="pres">
      <dgm:prSet presAssocID="{D9B65010-1D17-E247-B260-F26CC482FBB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AA7B4C9-BE28-304E-967D-134A3E396E0B}" type="pres">
      <dgm:prSet presAssocID="{D9B65010-1D17-E247-B260-F26CC482FBB6}" presName="childText" presStyleLbl="revTx" presStyleIdx="1" presStyleCnt="3">
        <dgm:presLayoutVars>
          <dgm:bulletEnabled val="1"/>
        </dgm:presLayoutVars>
      </dgm:prSet>
      <dgm:spPr/>
    </dgm:pt>
    <dgm:pt modelId="{ABAAD8FA-F1DB-8D4E-85B2-7E92BEBD58A6}" type="pres">
      <dgm:prSet presAssocID="{91258849-076D-DE48-9E36-CB2990AAC0F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9C26830-2FC6-7942-9CAE-ADAA7A6C134F}" type="pres">
      <dgm:prSet presAssocID="{FB0C1F3B-B377-0B4E-AC80-48D667AB4520}" presName="spacer" presStyleCnt="0"/>
      <dgm:spPr/>
    </dgm:pt>
    <dgm:pt modelId="{65CD12EE-ACD4-CC4D-A827-95B1DE20509B}" type="pres">
      <dgm:prSet presAssocID="{1FB40461-F829-CB4A-A6DF-374C9C36F98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F40460E-5FB1-9F40-945D-30DAACEC373B}" type="pres">
      <dgm:prSet presAssocID="{3435ED8B-2955-704D-A2E0-23DCA4C79230}" presName="spacer" presStyleCnt="0"/>
      <dgm:spPr/>
    </dgm:pt>
    <dgm:pt modelId="{DAEF95E3-347A-E744-8E64-87779F1AE649}" type="pres">
      <dgm:prSet presAssocID="{2ED26A46-3AA9-0947-9E9C-65519E916AC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6570662-6FE2-DB4A-BED2-B38A851F643F}" type="pres">
      <dgm:prSet presAssocID="{C0882DE7-7914-194D-BA17-62BFA0B15C09}" presName="spacer" presStyleCnt="0"/>
      <dgm:spPr/>
    </dgm:pt>
    <dgm:pt modelId="{EAFD6CA3-E6BF-1E4A-A27C-46007610E622}" type="pres">
      <dgm:prSet presAssocID="{A77E3E7B-857B-7042-ADEA-E45D6EE72C0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1F139E0-E75F-CB46-BB07-E99BA11C6F65}" type="pres">
      <dgm:prSet presAssocID="{70C47524-C309-0546-A22D-7136E6C2C5A7}" presName="spacer" presStyleCnt="0"/>
      <dgm:spPr/>
    </dgm:pt>
    <dgm:pt modelId="{012BA5B3-C834-3D4C-8A6B-0238A39D9FF8}" type="pres">
      <dgm:prSet presAssocID="{89DB756E-FAF0-B24D-A985-A6BD30CD4096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6352211D-1753-1B41-BF8E-7519013B9DEE}" type="pres">
      <dgm:prSet presAssocID="{89DB756E-FAF0-B24D-A985-A6BD30CD409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F90AF02-5E75-5842-82DB-02E512E2EBA2}" srcId="{ECF7104F-B79F-A94E-BAAC-98E1BCA9C62B}" destId="{89DB756E-FAF0-B24D-A985-A6BD30CD4096}" srcOrd="6" destOrd="0" parTransId="{02F7641E-5E82-674C-96CC-830A3835653F}" sibTransId="{0A9E4947-E147-2347-8E45-51B728F8BDF2}"/>
    <dgm:cxn modelId="{0C16E50B-6B1D-514D-A935-12EB52006271}" srcId="{89DB756E-FAF0-B24D-A985-A6BD30CD4096}" destId="{D5F42785-A470-3C48-905A-9C360DA49C14}" srcOrd="0" destOrd="0" parTransId="{3DF247FF-0C0D-784F-A785-DE632A74464F}" sibTransId="{BBA6EE4E-925B-5B4C-8CB6-F3D9617121C5}"/>
    <dgm:cxn modelId="{D33C0E0F-C4D2-404B-9E6D-144509E54974}" srcId="{5DCEE56B-6EEC-C046-B0A8-5A82441C7F3E}" destId="{D80E3FF1-7F3F-CA4A-BE57-662A51636A6B}" srcOrd="0" destOrd="0" parTransId="{45A999E2-D60F-184B-9A6E-AE3664843237}" sibTransId="{5EB4E24A-3963-6641-B6A0-E6E625BD6700}"/>
    <dgm:cxn modelId="{C4E9CE21-2251-D548-9DA3-E8F9A64169D5}" type="presOf" srcId="{D9B65010-1D17-E247-B260-F26CC482FBB6}" destId="{741E0497-9853-9640-9D07-DB3C0A4840C8}" srcOrd="0" destOrd="0" presId="urn:microsoft.com/office/officeart/2005/8/layout/vList2"/>
    <dgm:cxn modelId="{86EEEC2B-4056-3F4F-8F3B-7E406666F8AD}" srcId="{89DB756E-FAF0-B24D-A985-A6BD30CD4096}" destId="{460E4403-C32F-9E42-A50B-5CB60CBDAC51}" srcOrd="2" destOrd="0" parTransId="{839CAB26-13C8-9844-AE57-466C5EFD67EA}" sibTransId="{D82EF2C6-D557-8843-A3C4-4E99EF6EC3F6}"/>
    <dgm:cxn modelId="{7936DE45-8419-C44A-B64D-400CC4E5194E}" srcId="{D9B65010-1D17-E247-B260-F26CC482FBB6}" destId="{DBDE24A9-C4D3-414F-B0BA-4A5D15AA1B73}" srcOrd="0" destOrd="0" parTransId="{D6EB9011-A899-2044-AB82-EF1B2FEBDCC4}" sibTransId="{3AD1D844-30CE-864F-9DA7-A9FD25474875}"/>
    <dgm:cxn modelId="{75F4F94C-E53C-F649-B742-14CC69800B7D}" srcId="{ECF7104F-B79F-A94E-BAAC-98E1BCA9C62B}" destId="{A77E3E7B-857B-7042-ADEA-E45D6EE72C04}" srcOrd="5" destOrd="0" parTransId="{A2B534D8-E644-CC4C-9FC0-3E48E7A55AC3}" sibTransId="{70C47524-C309-0546-A22D-7136E6C2C5A7}"/>
    <dgm:cxn modelId="{A7312D4E-1A49-F647-97E4-138813C4CD0E}" srcId="{ECF7104F-B79F-A94E-BAAC-98E1BCA9C62B}" destId="{1FB40461-F829-CB4A-A6DF-374C9C36F98B}" srcOrd="3" destOrd="0" parTransId="{03A950DE-BF9D-4049-939B-D640BAFBCA77}" sibTransId="{3435ED8B-2955-704D-A2E0-23DCA4C79230}"/>
    <dgm:cxn modelId="{35C5D654-78DF-5948-8D97-571077BDDCD6}" srcId="{ECF7104F-B79F-A94E-BAAC-98E1BCA9C62B}" destId="{91258849-076D-DE48-9E36-CB2990AAC0F2}" srcOrd="2" destOrd="0" parTransId="{FBB451BB-9BED-A842-972A-CE4EFA463044}" sibTransId="{FB0C1F3B-B377-0B4E-AC80-48D667AB4520}"/>
    <dgm:cxn modelId="{75D9E95F-CCF5-284B-8AEC-6F0E30AE23C0}" type="presOf" srcId="{117144F0-453E-9543-88B1-1F53AB00940E}" destId="{6352211D-1753-1B41-BF8E-7519013B9DEE}" srcOrd="0" destOrd="1" presId="urn:microsoft.com/office/officeart/2005/8/layout/vList2"/>
    <dgm:cxn modelId="{94B8A664-700A-D342-8381-363427B40D5B}" type="presOf" srcId="{D5F42785-A470-3C48-905A-9C360DA49C14}" destId="{6352211D-1753-1B41-BF8E-7519013B9DEE}" srcOrd="0" destOrd="0" presId="urn:microsoft.com/office/officeart/2005/8/layout/vList2"/>
    <dgm:cxn modelId="{9359FF68-3D98-1848-90D4-6263A85B1072}" type="presOf" srcId="{1FB40461-F829-CB4A-A6DF-374C9C36F98B}" destId="{65CD12EE-ACD4-CC4D-A827-95B1DE20509B}" srcOrd="0" destOrd="0" presId="urn:microsoft.com/office/officeart/2005/8/layout/vList2"/>
    <dgm:cxn modelId="{0E7CE279-5977-D445-A0ED-9385FD4D06EC}" type="presOf" srcId="{ECF7104F-B79F-A94E-BAAC-98E1BCA9C62B}" destId="{21C35FAC-F70F-044A-B7B3-D5E43855BC50}" srcOrd="0" destOrd="0" presId="urn:microsoft.com/office/officeart/2005/8/layout/vList2"/>
    <dgm:cxn modelId="{DBA08688-6452-A043-8EAB-BA29BDBDCEE9}" type="presOf" srcId="{D80E3FF1-7F3F-CA4A-BE57-662A51636A6B}" destId="{0836503F-6336-0140-96E8-BDEFEB4D9069}" srcOrd="0" destOrd="0" presId="urn:microsoft.com/office/officeart/2005/8/layout/vList2"/>
    <dgm:cxn modelId="{34AFF29D-2CA3-4F49-8567-A34011ED23E1}" type="presOf" srcId="{A77E3E7B-857B-7042-ADEA-E45D6EE72C04}" destId="{EAFD6CA3-E6BF-1E4A-A27C-46007610E622}" srcOrd="0" destOrd="0" presId="urn:microsoft.com/office/officeart/2005/8/layout/vList2"/>
    <dgm:cxn modelId="{AE697FA5-204C-F847-9E06-4793835C445E}" srcId="{ECF7104F-B79F-A94E-BAAC-98E1BCA9C62B}" destId="{2ED26A46-3AA9-0947-9E9C-65519E916ACB}" srcOrd="4" destOrd="0" parTransId="{701F0855-061D-294F-9F3C-BA74DDB65483}" sibTransId="{C0882DE7-7914-194D-BA17-62BFA0B15C09}"/>
    <dgm:cxn modelId="{2FF2BEB4-8A9A-2A4B-ACF2-677419A143D4}" srcId="{ECF7104F-B79F-A94E-BAAC-98E1BCA9C62B}" destId="{D9B65010-1D17-E247-B260-F26CC482FBB6}" srcOrd="1" destOrd="0" parTransId="{5E4A1914-F450-CD42-80FE-493EAAB658EE}" sibTransId="{E6F46BB8-2818-054E-92D8-82C5DFE3BD33}"/>
    <dgm:cxn modelId="{DB37EEBA-582C-784F-96C8-F5590ED33250}" type="presOf" srcId="{DBDE24A9-C4D3-414F-B0BA-4A5D15AA1B73}" destId="{0AA7B4C9-BE28-304E-967D-134A3E396E0B}" srcOrd="0" destOrd="0" presId="urn:microsoft.com/office/officeart/2005/8/layout/vList2"/>
    <dgm:cxn modelId="{B6EF8EC2-DC8E-5F41-97BC-FBB7C238C3DD}" srcId="{ECF7104F-B79F-A94E-BAAC-98E1BCA9C62B}" destId="{5DCEE56B-6EEC-C046-B0A8-5A82441C7F3E}" srcOrd="0" destOrd="0" parTransId="{43FFC6DB-3747-154E-BA86-F8A08B83B8A4}" sibTransId="{26824DB4-0C9F-C947-A35D-890AC180ECE8}"/>
    <dgm:cxn modelId="{79693FCE-5194-864F-9FCD-D3F1349DDC5B}" srcId="{89DB756E-FAF0-B24D-A985-A6BD30CD4096}" destId="{117144F0-453E-9543-88B1-1F53AB00940E}" srcOrd="1" destOrd="0" parTransId="{19BEA370-46F0-5546-BD75-019DCED865DA}" sibTransId="{E4702DB0-ED8C-0E46-A17D-80E6E495BD2D}"/>
    <dgm:cxn modelId="{7F17EBD1-8415-194D-AD05-C96AE29670DD}" type="presOf" srcId="{91258849-076D-DE48-9E36-CB2990AAC0F2}" destId="{ABAAD8FA-F1DB-8D4E-85B2-7E92BEBD58A6}" srcOrd="0" destOrd="0" presId="urn:microsoft.com/office/officeart/2005/8/layout/vList2"/>
    <dgm:cxn modelId="{C411AFD7-0675-8444-8916-4AD2EA8155FC}" type="presOf" srcId="{5DCEE56B-6EEC-C046-B0A8-5A82441C7F3E}" destId="{7DD6C47F-8FF1-D145-B31A-B47D6980F58F}" srcOrd="0" destOrd="0" presId="urn:microsoft.com/office/officeart/2005/8/layout/vList2"/>
    <dgm:cxn modelId="{15FDEDE6-A8A2-BF4B-846E-430C4055D74C}" type="presOf" srcId="{460E4403-C32F-9E42-A50B-5CB60CBDAC51}" destId="{6352211D-1753-1B41-BF8E-7519013B9DEE}" srcOrd="0" destOrd="2" presId="urn:microsoft.com/office/officeart/2005/8/layout/vList2"/>
    <dgm:cxn modelId="{A53FF1F0-A7C3-F54C-A7A9-456E0F34CEC8}" type="presOf" srcId="{2ED26A46-3AA9-0947-9E9C-65519E916ACB}" destId="{DAEF95E3-347A-E744-8E64-87779F1AE649}" srcOrd="0" destOrd="0" presId="urn:microsoft.com/office/officeart/2005/8/layout/vList2"/>
    <dgm:cxn modelId="{986EC5F3-8624-2847-90A9-643CEAE28B5C}" type="presOf" srcId="{89DB756E-FAF0-B24D-A985-A6BD30CD4096}" destId="{012BA5B3-C834-3D4C-8A6B-0238A39D9FF8}" srcOrd="0" destOrd="0" presId="urn:microsoft.com/office/officeart/2005/8/layout/vList2"/>
    <dgm:cxn modelId="{0D505215-625F-CA4E-8C05-628B7676AA86}" type="presParOf" srcId="{21C35FAC-F70F-044A-B7B3-D5E43855BC50}" destId="{7DD6C47F-8FF1-D145-B31A-B47D6980F58F}" srcOrd="0" destOrd="0" presId="urn:microsoft.com/office/officeart/2005/8/layout/vList2"/>
    <dgm:cxn modelId="{A898D7FF-1203-6E4F-9AB0-694C15EE5781}" type="presParOf" srcId="{21C35FAC-F70F-044A-B7B3-D5E43855BC50}" destId="{0836503F-6336-0140-96E8-BDEFEB4D9069}" srcOrd="1" destOrd="0" presId="urn:microsoft.com/office/officeart/2005/8/layout/vList2"/>
    <dgm:cxn modelId="{81710FCF-937C-9B49-B24D-0149335F1DC5}" type="presParOf" srcId="{21C35FAC-F70F-044A-B7B3-D5E43855BC50}" destId="{741E0497-9853-9640-9D07-DB3C0A4840C8}" srcOrd="2" destOrd="0" presId="urn:microsoft.com/office/officeart/2005/8/layout/vList2"/>
    <dgm:cxn modelId="{211AB3DE-A297-6947-8021-8E2B36295BC7}" type="presParOf" srcId="{21C35FAC-F70F-044A-B7B3-D5E43855BC50}" destId="{0AA7B4C9-BE28-304E-967D-134A3E396E0B}" srcOrd="3" destOrd="0" presId="urn:microsoft.com/office/officeart/2005/8/layout/vList2"/>
    <dgm:cxn modelId="{ED57580E-3C00-D746-B16E-FC35751E2E22}" type="presParOf" srcId="{21C35FAC-F70F-044A-B7B3-D5E43855BC50}" destId="{ABAAD8FA-F1DB-8D4E-85B2-7E92BEBD58A6}" srcOrd="4" destOrd="0" presId="urn:microsoft.com/office/officeart/2005/8/layout/vList2"/>
    <dgm:cxn modelId="{B2610EF5-39A9-0A48-AF11-981D2F6E399E}" type="presParOf" srcId="{21C35FAC-F70F-044A-B7B3-D5E43855BC50}" destId="{A9C26830-2FC6-7942-9CAE-ADAA7A6C134F}" srcOrd="5" destOrd="0" presId="urn:microsoft.com/office/officeart/2005/8/layout/vList2"/>
    <dgm:cxn modelId="{8ED37D81-DBF3-454A-B4BF-61D910AA8B8B}" type="presParOf" srcId="{21C35FAC-F70F-044A-B7B3-D5E43855BC50}" destId="{65CD12EE-ACD4-CC4D-A827-95B1DE20509B}" srcOrd="6" destOrd="0" presId="urn:microsoft.com/office/officeart/2005/8/layout/vList2"/>
    <dgm:cxn modelId="{03B53AA1-E3B8-CB4C-BB6E-F923EE5213F1}" type="presParOf" srcId="{21C35FAC-F70F-044A-B7B3-D5E43855BC50}" destId="{DF40460E-5FB1-9F40-945D-30DAACEC373B}" srcOrd="7" destOrd="0" presId="urn:microsoft.com/office/officeart/2005/8/layout/vList2"/>
    <dgm:cxn modelId="{B7D616F5-722F-B640-9860-B6C7235FA620}" type="presParOf" srcId="{21C35FAC-F70F-044A-B7B3-D5E43855BC50}" destId="{DAEF95E3-347A-E744-8E64-87779F1AE649}" srcOrd="8" destOrd="0" presId="urn:microsoft.com/office/officeart/2005/8/layout/vList2"/>
    <dgm:cxn modelId="{2B9644CB-340C-5143-ACA3-56E054618822}" type="presParOf" srcId="{21C35FAC-F70F-044A-B7B3-D5E43855BC50}" destId="{26570662-6FE2-DB4A-BED2-B38A851F643F}" srcOrd="9" destOrd="0" presId="urn:microsoft.com/office/officeart/2005/8/layout/vList2"/>
    <dgm:cxn modelId="{9AE7F0E6-5A6D-8846-AD7F-E9036BB1BBB3}" type="presParOf" srcId="{21C35FAC-F70F-044A-B7B3-D5E43855BC50}" destId="{EAFD6CA3-E6BF-1E4A-A27C-46007610E622}" srcOrd="10" destOrd="0" presId="urn:microsoft.com/office/officeart/2005/8/layout/vList2"/>
    <dgm:cxn modelId="{02310BB9-A198-6A4E-8FAD-AB70132C8991}" type="presParOf" srcId="{21C35FAC-F70F-044A-B7B3-D5E43855BC50}" destId="{F1F139E0-E75F-CB46-BB07-E99BA11C6F65}" srcOrd="11" destOrd="0" presId="urn:microsoft.com/office/officeart/2005/8/layout/vList2"/>
    <dgm:cxn modelId="{5E0B70C1-7D97-4445-9A74-3A2CC6277E90}" type="presParOf" srcId="{21C35FAC-F70F-044A-B7B3-D5E43855BC50}" destId="{012BA5B3-C834-3D4C-8A6B-0238A39D9FF8}" srcOrd="12" destOrd="0" presId="urn:microsoft.com/office/officeart/2005/8/layout/vList2"/>
    <dgm:cxn modelId="{17539054-B6B4-F345-89BA-93B214595875}" type="presParOf" srcId="{21C35FAC-F70F-044A-B7B3-D5E43855BC50}" destId="{6352211D-1753-1B41-BF8E-7519013B9DEE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124AC6-9BAD-E84D-8540-61368FD89D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331183-B952-164B-B1C9-2CD95748256C}">
      <dgm:prSet/>
      <dgm:spPr/>
      <dgm:t>
        <a:bodyPr/>
        <a:lstStyle/>
        <a:p>
          <a:r>
            <a:rPr lang="en-US"/>
            <a:t>Enable TDE</a:t>
          </a:r>
          <a:endParaRPr lang="en-GB"/>
        </a:p>
      </dgm:t>
    </dgm:pt>
    <dgm:pt modelId="{1F65C887-692E-5645-94A8-686E23D10BE4}" type="parTrans" cxnId="{813C18F0-3963-D04E-A87B-CF69AFF742DC}">
      <dgm:prSet/>
      <dgm:spPr/>
      <dgm:t>
        <a:bodyPr/>
        <a:lstStyle/>
        <a:p>
          <a:endParaRPr lang="en-US"/>
        </a:p>
      </dgm:t>
    </dgm:pt>
    <dgm:pt modelId="{043423E5-F9C0-004C-87B7-761D82389106}" type="sibTrans" cxnId="{813C18F0-3963-D04E-A87B-CF69AFF742DC}">
      <dgm:prSet/>
      <dgm:spPr/>
      <dgm:t>
        <a:bodyPr/>
        <a:lstStyle/>
        <a:p>
          <a:endParaRPr lang="en-US"/>
        </a:p>
      </dgm:t>
    </dgm:pt>
    <dgm:pt modelId="{705AF5B1-FB34-714B-9698-FAA425EDC3E2}">
      <dgm:prSet/>
      <dgm:spPr/>
      <dgm:t>
        <a:bodyPr/>
        <a:lstStyle/>
        <a:p>
          <a:r>
            <a:rPr lang="en-US"/>
            <a:t>Migrate TDE enabled DB</a:t>
          </a:r>
          <a:endParaRPr lang="en-GB"/>
        </a:p>
      </dgm:t>
    </dgm:pt>
    <dgm:pt modelId="{C121539A-4F43-1148-B8CD-01DDC6766310}" type="parTrans" cxnId="{42056BF5-A5D8-AA48-A717-106C55DF6E52}">
      <dgm:prSet/>
      <dgm:spPr/>
      <dgm:t>
        <a:bodyPr/>
        <a:lstStyle/>
        <a:p>
          <a:endParaRPr lang="en-US"/>
        </a:p>
      </dgm:t>
    </dgm:pt>
    <dgm:pt modelId="{BDD5C244-836F-2F4E-BCAF-7B7BF7DB1746}" type="sibTrans" cxnId="{42056BF5-A5D8-AA48-A717-106C55DF6E52}">
      <dgm:prSet/>
      <dgm:spPr/>
      <dgm:t>
        <a:bodyPr/>
        <a:lstStyle/>
        <a:p>
          <a:endParaRPr lang="en-US"/>
        </a:p>
      </dgm:t>
    </dgm:pt>
    <dgm:pt modelId="{306D312C-5C35-EB49-BA9C-69269A631B5E}" type="pres">
      <dgm:prSet presAssocID="{0E124AC6-9BAD-E84D-8540-61368FD89D3C}" presName="linear" presStyleCnt="0">
        <dgm:presLayoutVars>
          <dgm:animLvl val="lvl"/>
          <dgm:resizeHandles val="exact"/>
        </dgm:presLayoutVars>
      </dgm:prSet>
      <dgm:spPr/>
    </dgm:pt>
    <dgm:pt modelId="{8CE9F294-13D0-9446-84B0-57EACC50FC43}" type="pres">
      <dgm:prSet presAssocID="{21331183-B952-164B-B1C9-2CD9574825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6B2378-152B-3140-BBB2-22FE58A6C0A2}" type="pres">
      <dgm:prSet presAssocID="{043423E5-F9C0-004C-87B7-761D82389106}" presName="spacer" presStyleCnt="0"/>
      <dgm:spPr/>
    </dgm:pt>
    <dgm:pt modelId="{B69B90A7-FCCC-AD4C-BB8F-7B12EA193E18}" type="pres">
      <dgm:prSet presAssocID="{705AF5B1-FB34-714B-9698-FAA425EDC3E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96C412E-CEB6-EA4A-941A-ACBAB42972E2}" type="presOf" srcId="{21331183-B952-164B-B1C9-2CD95748256C}" destId="{8CE9F294-13D0-9446-84B0-57EACC50FC43}" srcOrd="0" destOrd="0" presId="urn:microsoft.com/office/officeart/2005/8/layout/vList2"/>
    <dgm:cxn modelId="{758F7B6C-9FE8-1E4F-95C7-F89EB0CF19EE}" type="presOf" srcId="{0E124AC6-9BAD-E84D-8540-61368FD89D3C}" destId="{306D312C-5C35-EB49-BA9C-69269A631B5E}" srcOrd="0" destOrd="0" presId="urn:microsoft.com/office/officeart/2005/8/layout/vList2"/>
    <dgm:cxn modelId="{8A959FCD-4037-DD4B-8A25-010F714EA19E}" type="presOf" srcId="{705AF5B1-FB34-714B-9698-FAA425EDC3E2}" destId="{B69B90A7-FCCC-AD4C-BB8F-7B12EA193E18}" srcOrd="0" destOrd="0" presId="urn:microsoft.com/office/officeart/2005/8/layout/vList2"/>
    <dgm:cxn modelId="{813C18F0-3963-D04E-A87B-CF69AFF742DC}" srcId="{0E124AC6-9BAD-E84D-8540-61368FD89D3C}" destId="{21331183-B952-164B-B1C9-2CD95748256C}" srcOrd="0" destOrd="0" parTransId="{1F65C887-692E-5645-94A8-686E23D10BE4}" sibTransId="{043423E5-F9C0-004C-87B7-761D82389106}"/>
    <dgm:cxn modelId="{42056BF5-A5D8-AA48-A717-106C55DF6E52}" srcId="{0E124AC6-9BAD-E84D-8540-61368FD89D3C}" destId="{705AF5B1-FB34-714B-9698-FAA425EDC3E2}" srcOrd="1" destOrd="0" parTransId="{C121539A-4F43-1148-B8CD-01DDC6766310}" sibTransId="{BDD5C244-836F-2F4E-BCAF-7B7BF7DB1746}"/>
    <dgm:cxn modelId="{3ABDFE57-54D6-6B4D-A9FA-DDE337F336A5}" type="presParOf" srcId="{306D312C-5C35-EB49-BA9C-69269A631B5E}" destId="{8CE9F294-13D0-9446-84B0-57EACC50FC43}" srcOrd="0" destOrd="0" presId="urn:microsoft.com/office/officeart/2005/8/layout/vList2"/>
    <dgm:cxn modelId="{1D021CE3-2BEF-3649-BF3E-C0EA3A6C6F5A}" type="presParOf" srcId="{306D312C-5C35-EB49-BA9C-69269A631B5E}" destId="{976B2378-152B-3140-BBB2-22FE58A6C0A2}" srcOrd="1" destOrd="0" presId="urn:microsoft.com/office/officeart/2005/8/layout/vList2"/>
    <dgm:cxn modelId="{ED99AB2E-EEF8-4A42-BC90-84D2B57397E2}" type="presParOf" srcId="{306D312C-5C35-EB49-BA9C-69269A631B5E}" destId="{B69B90A7-FCCC-AD4C-BB8F-7B12EA193E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EDD30CE-0FB7-B847-9660-5282A97E446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A8EAAF-0234-784F-B50A-66ED174B2215}">
      <dgm:prSet/>
      <dgm:spPr/>
      <dgm:t>
        <a:bodyPr/>
        <a:lstStyle/>
        <a:p>
          <a:r>
            <a:rPr lang="en-GB"/>
            <a:t>Don’t loose the key or the certificate</a:t>
          </a:r>
        </a:p>
      </dgm:t>
    </dgm:pt>
    <dgm:pt modelId="{D5E56960-F73D-7E48-8E73-347459DD4D6E}" type="parTrans" cxnId="{8EBFE517-CA5E-7043-8D18-D281869443FC}">
      <dgm:prSet/>
      <dgm:spPr/>
      <dgm:t>
        <a:bodyPr/>
        <a:lstStyle/>
        <a:p>
          <a:endParaRPr lang="en-US"/>
        </a:p>
      </dgm:t>
    </dgm:pt>
    <dgm:pt modelId="{6E994933-C663-D046-BE3F-B9E5AECA2D1E}" type="sibTrans" cxnId="{8EBFE517-CA5E-7043-8D18-D281869443FC}">
      <dgm:prSet/>
      <dgm:spPr/>
      <dgm:t>
        <a:bodyPr/>
        <a:lstStyle/>
        <a:p>
          <a:endParaRPr lang="en-US"/>
        </a:p>
      </dgm:t>
    </dgm:pt>
    <dgm:pt modelId="{91141901-9DD0-9E40-8DBE-F869027562C4}">
      <dgm:prSet/>
      <dgm:spPr/>
      <dgm:t>
        <a:bodyPr/>
        <a:lstStyle/>
        <a:p>
          <a:r>
            <a:rPr lang="en-GB"/>
            <a:t>Key needs to be on every node in an Availability group</a:t>
          </a:r>
        </a:p>
      </dgm:t>
    </dgm:pt>
    <dgm:pt modelId="{92D40442-D185-AB4B-AE17-B2C491FC907C}" type="parTrans" cxnId="{7818063B-8300-024B-92BF-4B910450925A}">
      <dgm:prSet/>
      <dgm:spPr/>
      <dgm:t>
        <a:bodyPr/>
        <a:lstStyle/>
        <a:p>
          <a:endParaRPr lang="en-US"/>
        </a:p>
      </dgm:t>
    </dgm:pt>
    <dgm:pt modelId="{3AFE7DBB-80DD-BC42-94A1-6756A803B445}" type="sibTrans" cxnId="{7818063B-8300-024B-92BF-4B910450925A}">
      <dgm:prSet/>
      <dgm:spPr/>
      <dgm:t>
        <a:bodyPr/>
        <a:lstStyle/>
        <a:p>
          <a:endParaRPr lang="en-US"/>
        </a:p>
      </dgm:t>
    </dgm:pt>
    <dgm:pt modelId="{E4DC31C1-EA05-8549-94CA-1B4229726627}">
      <dgm:prSet/>
      <dgm:spPr/>
      <dgm:t>
        <a:bodyPr/>
        <a:lstStyle/>
        <a:p>
          <a:r>
            <a:rPr lang="en-GB"/>
            <a:t>Everything works, that’s the Transparent bit</a:t>
          </a:r>
        </a:p>
      </dgm:t>
    </dgm:pt>
    <dgm:pt modelId="{437B9378-0F11-6542-9868-3588C4681067}" type="parTrans" cxnId="{1B90F1C2-A384-1A45-AA85-3FB560FF5D51}">
      <dgm:prSet/>
      <dgm:spPr/>
      <dgm:t>
        <a:bodyPr/>
        <a:lstStyle/>
        <a:p>
          <a:endParaRPr lang="en-US"/>
        </a:p>
      </dgm:t>
    </dgm:pt>
    <dgm:pt modelId="{E0B1013B-ECE3-1940-AB1C-1B7CD83C5D99}" type="sibTrans" cxnId="{1B90F1C2-A384-1A45-AA85-3FB560FF5D51}">
      <dgm:prSet/>
      <dgm:spPr/>
      <dgm:t>
        <a:bodyPr/>
        <a:lstStyle/>
        <a:p>
          <a:endParaRPr lang="en-US"/>
        </a:p>
      </dgm:t>
    </dgm:pt>
    <dgm:pt modelId="{420FED40-021C-BC4C-8464-B689220576ED}" type="pres">
      <dgm:prSet presAssocID="{9EDD30CE-0FB7-B847-9660-5282A97E446C}" presName="linearFlow" presStyleCnt="0">
        <dgm:presLayoutVars>
          <dgm:dir/>
          <dgm:resizeHandles val="exact"/>
        </dgm:presLayoutVars>
      </dgm:prSet>
      <dgm:spPr/>
    </dgm:pt>
    <dgm:pt modelId="{F40E0582-7B51-B247-9B3E-D5DD975B3967}" type="pres">
      <dgm:prSet presAssocID="{02A8EAAF-0234-784F-B50A-66ED174B2215}" presName="composite" presStyleCnt="0"/>
      <dgm:spPr/>
    </dgm:pt>
    <dgm:pt modelId="{17422EAC-713F-2C4D-B424-572430B834D5}" type="pres">
      <dgm:prSet presAssocID="{02A8EAAF-0234-784F-B50A-66ED174B2215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64C74ED-67D8-4441-9039-A74FFDD6130B}" type="pres">
      <dgm:prSet presAssocID="{02A8EAAF-0234-784F-B50A-66ED174B2215}" presName="txShp" presStyleLbl="node1" presStyleIdx="0" presStyleCnt="3">
        <dgm:presLayoutVars>
          <dgm:bulletEnabled val="1"/>
        </dgm:presLayoutVars>
      </dgm:prSet>
      <dgm:spPr/>
    </dgm:pt>
    <dgm:pt modelId="{BC36F7B6-8E8F-3242-BA43-38A476A128F6}" type="pres">
      <dgm:prSet presAssocID="{6E994933-C663-D046-BE3F-B9E5AECA2D1E}" presName="spacing" presStyleCnt="0"/>
      <dgm:spPr/>
    </dgm:pt>
    <dgm:pt modelId="{F1053AD8-5C80-B045-838D-BD45254FFBCA}" type="pres">
      <dgm:prSet presAssocID="{91141901-9DD0-9E40-8DBE-F869027562C4}" presName="composite" presStyleCnt="0"/>
      <dgm:spPr/>
    </dgm:pt>
    <dgm:pt modelId="{8C35D472-A7AF-5D49-A607-B5A00F940F49}" type="pres">
      <dgm:prSet presAssocID="{91141901-9DD0-9E40-8DBE-F869027562C4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67E7EF3-8230-7940-850F-CB8FC1AB8921}" type="pres">
      <dgm:prSet presAssocID="{91141901-9DD0-9E40-8DBE-F869027562C4}" presName="txShp" presStyleLbl="node1" presStyleIdx="1" presStyleCnt="3">
        <dgm:presLayoutVars>
          <dgm:bulletEnabled val="1"/>
        </dgm:presLayoutVars>
      </dgm:prSet>
      <dgm:spPr/>
    </dgm:pt>
    <dgm:pt modelId="{CEA3AD90-8488-E44B-949C-F65C62A683E4}" type="pres">
      <dgm:prSet presAssocID="{3AFE7DBB-80DD-BC42-94A1-6756A803B445}" presName="spacing" presStyleCnt="0"/>
      <dgm:spPr/>
    </dgm:pt>
    <dgm:pt modelId="{11E76684-EC6A-8043-9E42-7606E9AB56FC}" type="pres">
      <dgm:prSet presAssocID="{E4DC31C1-EA05-8549-94CA-1B4229726627}" presName="composite" presStyleCnt="0"/>
      <dgm:spPr/>
    </dgm:pt>
    <dgm:pt modelId="{16E9E9FD-520C-D54F-A286-5BEAB4A7E089}" type="pres">
      <dgm:prSet presAssocID="{E4DC31C1-EA05-8549-94CA-1B4229726627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108EB8A-F4F9-714F-B832-6E99F4DBB4CF}" type="pres">
      <dgm:prSet presAssocID="{E4DC31C1-EA05-8549-94CA-1B4229726627}" presName="txShp" presStyleLbl="node1" presStyleIdx="2" presStyleCnt="3">
        <dgm:presLayoutVars>
          <dgm:bulletEnabled val="1"/>
        </dgm:presLayoutVars>
      </dgm:prSet>
      <dgm:spPr/>
    </dgm:pt>
  </dgm:ptLst>
  <dgm:cxnLst>
    <dgm:cxn modelId="{1FF3D602-AEA2-524E-A5E7-EB9C8A5AB0C5}" type="presOf" srcId="{91141901-9DD0-9E40-8DBE-F869027562C4}" destId="{267E7EF3-8230-7940-850F-CB8FC1AB8921}" srcOrd="0" destOrd="0" presId="urn:microsoft.com/office/officeart/2005/8/layout/vList3"/>
    <dgm:cxn modelId="{8EBFE517-CA5E-7043-8D18-D281869443FC}" srcId="{9EDD30CE-0FB7-B847-9660-5282A97E446C}" destId="{02A8EAAF-0234-784F-B50A-66ED174B2215}" srcOrd="0" destOrd="0" parTransId="{D5E56960-F73D-7E48-8E73-347459DD4D6E}" sibTransId="{6E994933-C663-D046-BE3F-B9E5AECA2D1E}"/>
    <dgm:cxn modelId="{EC35EB32-807B-3C43-8240-39722ADF8A9C}" type="presOf" srcId="{02A8EAAF-0234-784F-B50A-66ED174B2215}" destId="{A64C74ED-67D8-4441-9039-A74FFDD6130B}" srcOrd="0" destOrd="0" presId="urn:microsoft.com/office/officeart/2005/8/layout/vList3"/>
    <dgm:cxn modelId="{F83AAF35-7130-554F-8109-EFA1CABBA6A8}" type="presOf" srcId="{E4DC31C1-EA05-8549-94CA-1B4229726627}" destId="{9108EB8A-F4F9-714F-B832-6E99F4DBB4CF}" srcOrd="0" destOrd="0" presId="urn:microsoft.com/office/officeart/2005/8/layout/vList3"/>
    <dgm:cxn modelId="{7818063B-8300-024B-92BF-4B910450925A}" srcId="{9EDD30CE-0FB7-B847-9660-5282A97E446C}" destId="{91141901-9DD0-9E40-8DBE-F869027562C4}" srcOrd="1" destOrd="0" parTransId="{92D40442-D185-AB4B-AE17-B2C491FC907C}" sibTransId="{3AFE7DBB-80DD-BC42-94A1-6756A803B445}"/>
    <dgm:cxn modelId="{4C9825B2-30E9-794C-82ED-9166D3B0E5EA}" type="presOf" srcId="{9EDD30CE-0FB7-B847-9660-5282A97E446C}" destId="{420FED40-021C-BC4C-8464-B689220576ED}" srcOrd="0" destOrd="0" presId="urn:microsoft.com/office/officeart/2005/8/layout/vList3"/>
    <dgm:cxn modelId="{1B90F1C2-A384-1A45-AA85-3FB560FF5D51}" srcId="{9EDD30CE-0FB7-B847-9660-5282A97E446C}" destId="{E4DC31C1-EA05-8549-94CA-1B4229726627}" srcOrd="2" destOrd="0" parTransId="{437B9378-0F11-6542-9868-3588C4681067}" sibTransId="{E0B1013B-ECE3-1940-AB1C-1B7CD83C5D99}"/>
    <dgm:cxn modelId="{68CA21A1-B38C-7447-9364-DA337E170A98}" type="presParOf" srcId="{420FED40-021C-BC4C-8464-B689220576ED}" destId="{F40E0582-7B51-B247-9B3E-D5DD975B3967}" srcOrd="0" destOrd="0" presId="urn:microsoft.com/office/officeart/2005/8/layout/vList3"/>
    <dgm:cxn modelId="{AFB721F0-D065-4B4B-8A4D-02930D183023}" type="presParOf" srcId="{F40E0582-7B51-B247-9B3E-D5DD975B3967}" destId="{17422EAC-713F-2C4D-B424-572430B834D5}" srcOrd="0" destOrd="0" presId="urn:microsoft.com/office/officeart/2005/8/layout/vList3"/>
    <dgm:cxn modelId="{5FA15CB7-7480-9D4C-A80E-3C6D0FC2963C}" type="presParOf" srcId="{F40E0582-7B51-B247-9B3E-D5DD975B3967}" destId="{A64C74ED-67D8-4441-9039-A74FFDD6130B}" srcOrd="1" destOrd="0" presId="urn:microsoft.com/office/officeart/2005/8/layout/vList3"/>
    <dgm:cxn modelId="{442552E5-D70D-1D40-9FF5-2FFE5F50C555}" type="presParOf" srcId="{420FED40-021C-BC4C-8464-B689220576ED}" destId="{BC36F7B6-8E8F-3242-BA43-38A476A128F6}" srcOrd="1" destOrd="0" presId="urn:microsoft.com/office/officeart/2005/8/layout/vList3"/>
    <dgm:cxn modelId="{4D1F5A6E-ED6B-C441-9D52-60C74F53E3DA}" type="presParOf" srcId="{420FED40-021C-BC4C-8464-B689220576ED}" destId="{F1053AD8-5C80-B045-838D-BD45254FFBCA}" srcOrd="2" destOrd="0" presId="urn:microsoft.com/office/officeart/2005/8/layout/vList3"/>
    <dgm:cxn modelId="{312EEFF0-1DA9-0D4D-BE9D-025A4F7B6D24}" type="presParOf" srcId="{F1053AD8-5C80-B045-838D-BD45254FFBCA}" destId="{8C35D472-A7AF-5D49-A607-B5A00F940F49}" srcOrd="0" destOrd="0" presId="urn:microsoft.com/office/officeart/2005/8/layout/vList3"/>
    <dgm:cxn modelId="{BA6E138C-5646-A044-863F-82652773FB63}" type="presParOf" srcId="{F1053AD8-5C80-B045-838D-BD45254FFBCA}" destId="{267E7EF3-8230-7940-850F-CB8FC1AB8921}" srcOrd="1" destOrd="0" presId="urn:microsoft.com/office/officeart/2005/8/layout/vList3"/>
    <dgm:cxn modelId="{AD0B74D8-7233-574A-985A-AD84BC7D8C6D}" type="presParOf" srcId="{420FED40-021C-BC4C-8464-B689220576ED}" destId="{CEA3AD90-8488-E44B-949C-F65C62A683E4}" srcOrd="3" destOrd="0" presId="urn:microsoft.com/office/officeart/2005/8/layout/vList3"/>
    <dgm:cxn modelId="{3E608678-51D7-4C46-8F6F-03F0306A0A41}" type="presParOf" srcId="{420FED40-021C-BC4C-8464-B689220576ED}" destId="{11E76684-EC6A-8043-9E42-7606E9AB56FC}" srcOrd="4" destOrd="0" presId="urn:microsoft.com/office/officeart/2005/8/layout/vList3"/>
    <dgm:cxn modelId="{437FBB41-E229-EF46-8651-2AE24B886A70}" type="presParOf" srcId="{11E76684-EC6A-8043-9E42-7606E9AB56FC}" destId="{16E9E9FD-520C-D54F-A286-5BEAB4A7E089}" srcOrd="0" destOrd="0" presId="urn:microsoft.com/office/officeart/2005/8/layout/vList3"/>
    <dgm:cxn modelId="{FB344706-CB48-0B41-BC99-5CCF983B9DAC}" type="presParOf" srcId="{11E76684-EC6A-8043-9E42-7606E9AB56FC}" destId="{9108EB8A-F4F9-714F-B832-6E99F4DBB4C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8234BAE-CDB6-8943-ADF4-340915939E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54CB28-3362-0D4D-AC7F-5980BAF2B58F}">
      <dgm:prSet/>
      <dgm:spPr/>
      <dgm:t>
        <a:bodyPr/>
        <a:lstStyle/>
        <a:p>
          <a:r>
            <a:rPr lang="en-GB"/>
            <a:t>Introduced with SQL Server 2016</a:t>
          </a:r>
        </a:p>
      </dgm:t>
    </dgm:pt>
    <dgm:pt modelId="{F96CE96B-A025-BB46-943E-9534A280C4B3}" type="parTrans" cxnId="{E0A62194-B6D2-FE4E-A325-CC8BEC3B2A91}">
      <dgm:prSet/>
      <dgm:spPr/>
      <dgm:t>
        <a:bodyPr/>
        <a:lstStyle/>
        <a:p>
          <a:endParaRPr lang="en-US"/>
        </a:p>
      </dgm:t>
    </dgm:pt>
    <dgm:pt modelId="{079DB83E-5382-FC42-AEA0-ED0F6D41E91C}" type="sibTrans" cxnId="{E0A62194-B6D2-FE4E-A325-CC8BEC3B2A91}">
      <dgm:prSet/>
      <dgm:spPr/>
      <dgm:t>
        <a:bodyPr/>
        <a:lstStyle/>
        <a:p>
          <a:endParaRPr lang="en-US"/>
        </a:p>
      </dgm:t>
    </dgm:pt>
    <dgm:pt modelId="{CB7FB6ED-34E6-DF4A-B85D-856E96F81705}">
      <dgm:prSet/>
      <dgm:spPr/>
      <dgm:t>
        <a:bodyPr/>
        <a:lstStyle/>
        <a:p>
          <a:r>
            <a:rPr lang="en-GB"/>
            <a:t>Data is always encrypted</a:t>
          </a:r>
        </a:p>
      </dgm:t>
    </dgm:pt>
    <dgm:pt modelId="{08082354-4860-134F-BF28-0C20C874A5C2}" type="parTrans" cxnId="{093128C2-CA40-DC45-8063-E36FFA238279}">
      <dgm:prSet/>
      <dgm:spPr/>
      <dgm:t>
        <a:bodyPr/>
        <a:lstStyle/>
        <a:p>
          <a:endParaRPr lang="en-US"/>
        </a:p>
      </dgm:t>
    </dgm:pt>
    <dgm:pt modelId="{4C513F81-0A59-4F46-84D1-57C2CD8D4079}" type="sibTrans" cxnId="{093128C2-CA40-DC45-8063-E36FFA238279}">
      <dgm:prSet/>
      <dgm:spPr/>
      <dgm:t>
        <a:bodyPr/>
        <a:lstStyle/>
        <a:p>
          <a:endParaRPr lang="en-US"/>
        </a:p>
      </dgm:t>
    </dgm:pt>
    <dgm:pt modelId="{2124FA03-11F0-4B43-977D-67D5C4651147}">
      <dgm:prSet/>
      <dgm:spPr/>
      <dgm:t>
        <a:bodyPr/>
        <a:lstStyle/>
        <a:p>
          <a:r>
            <a:rPr lang="en-GB"/>
            <a:t>On Disk</a:t>
          </a:r>
        </a:p>
      </dgm:t>
    </dgm:pt>
    <dgm:pt modelId="{90D47EAB-FAB4-5843-B50A-EF8BBCD3A59D}" type="parTrans" cxnId="{AD5FD946-DC42-6F4E-B25D-EBA0A7CF477F}">
      <dgm:prSet/>
      <dgm:spPr/>
      <dgm:t>
        <a:bodyPr/>
        <a:lstStyle/>
        <a:p>
          <a:endParaRPr lang="en-US"/>
        </a:p>
      </dgm:t>
    </dgm:pt>
    <dgm:pt modelId="{A3B5F250-CC68-F94C-8921-4B44F2F78834}" type="sibTrans" cxnId="{AD5FD946-DC42-6F4E-B25D-EBA0A7CF477F}">
      <dgm:prSet/>
      <dgm:spPr/>
      <dgm:t>
        <a:bodyPr/>
        <a:lstStyle/>
        <a:p>
          <a:endParaRPr lang="en-US"/>
        </a:p>
      </dgm:t>
    </dgm:pt>
    <dgm:pt modelId="{9F61E615-BB6F-DC49-B556-7A26F9CB2A96}">
      <dgm:prSet/>
      <dgm:spPr/>
      <dgm:t>
        <a:bodyPr/>
        <a:lstStyle/>
        <a:p>
          <a:r>
            <a:rPr lang="en-GB"/>
            <a:t>In backups</a:t>
          </a:r>
        </a:p>
      </dgm:t>
    </dgm:pt>
    <dgm:pt modelId="{93EF8EDD-D4F4-3F4F-9347-792C1651E13C}" type="parTrans" cxnId="{69EFBE61-71BF-2B46-B3DF-206962DAD605}">
      <dgm:prSet/>
      <dgm:spPr/>
      <dgm:t>
        <a:bodyPr/>
        <a:lstStyle/>
        <a:p>
          <a:endParaRPr lang="en-US"/>
        </a:p>
      </dgm:t>
    </dgm:pt>
    <dgm:pt modelId="{94354B19-D4B1-4940-8AF9-4DB978DDDC0B}" type="sibTrans" cxnId="{69EFBE61-71BF-2B46-B3DF-206962DAD605}">
      <dgm:prSet/>
      <dgm:spPr/>
      <dgm:t>
        <a:bodyPr/>
        <a:lstStyle/>
        <a:p>
          <a:endParaRPr lang="en-US"/>
        </a:p>
      </dgm:t>
    </dgm:pt>
    <dgm:pt modelId="{AEA4D953-BBCA-0B41-AD29-999783D8C975}">
      <dgm:prSet/>
      <dgm:spPr/>
      <dgm:t>
        <a:bodyPr/>
        <a:lstStyle/>
        <a:p>
          <a:r>
            <a:rPr lang="en-GB"/>
            <a:t>In memory</a:t>
          </a:r>
        </a:p>
      </dgm:t>
    </dgm:pt>
    <dgm:pt modelId="{A6F324C0-4FAE-1E48-9042-27AFD198CA04}" type="parTrans" cxnId="{6CF8B1DC-5882-C644-A6B6-463054B2F7C0}">
      <dgm:prSet/>
      <dgm:spPr/>
      <dgm:t>
        <a:bodyPr/>
        <a:lstStyle/>
        <a:p>
          <a:endParaRPr lang="en-US"/>
        </a:p>
      </dgm:t>
    </dgm:pt>
    <dgm:pt modelId="{AA5F1CCC-9749-8F40-A022-2BB982E8B668}" type="sibTrans" cxnId="{6CF8B1DC-5882-C644-A6B6-463054B2F7C0}">
      <dgm:prSet/>
      <dgm:spPr/>
      <dgm:t>
        <a:bodyPr/>
        <a:lstStyle/>
        <a:p>
          <a:endParaRPr lang="en-US"/>
        </a:p>
      </dgm:t>
    </dgm:pt>
    <dgm:pt modelId="{4D45E106-99DD-5F43-93A1-D420EF9A8603}">
      <dgm:prSet/>
      <dgm:spPr/>
      <dgm:t>
        <a:bodyPr/>
        <a:lstStyle/>
        <a:p>
          <a:r>
            <a:rPr lang="en-GB"/>
            <a:t>In transit</a:t>
          </a:r>
        </a:p>
      </dgm:t>
    </dgm:pt>
    <dgm:pt modelId="{41A27E71-112C-AD4D-86EC-4E70266279EE}" type="parTrans" cxnId="{C9664B43-B421-BA45-8B9C-A7CE5DB52C06}">
      <dgm:prSet/>
      <dgm:spPr/>
      <dgm:t>
        <a:bodyPr/>
        <a:lstStyle/>
        <a:p>
          <a:endParaRPr lang="en-US"/>
        </a:p>
      </dgm:t>
    </dgm:pt>
    <dgm:pt modelId="{6622E4A4-172C-5840-9669-A6A28E7996B2}" type="sibTrans" cxnId="{C9664B43-B421-BA45-8B9C-A7CE5DB52C06}">
      <dgm:prSet/>
      <dgm:spPr/>
      <dgm:t>
        <a:bodyPr/>
        <a:lstStyle/>
        <a:p>
          <a:endParaRPr lang="en-US"/>
        </a:p>
      </dgm:t>
    </dgm:pt>
    <dgm:pt modelId="{6CDEC3D6-0DAA-2842-A3A6-B1CB672219CF}">
      <dgm:prSet/>
      <dgm:spPr/>
      <dgm:t>
        <a:bodyPr/>
        <a:lstStyle/>
        <a:p>
          <a:r>
            <a:rPr lang="en-GB"/>
            <a:t>Decrypted when using a client with the appropriate driver with the appropriate keys</a:t>
          </a:r>
        </a:p>
      </dgm:t>
    </dgm:pt>
    <dgm:pt modelId="{76F9960C-11EC-FA4B-B6A8-F68CAFAFA618}" type="parTrans" cxnId="{8EB23F39-886F-3C40-BFFA-96E298599AC7}">
      <dgm:prSet/>
      <dgm:spPr/>
      <dgm:t>
        <a:bodyPr/>
        <a:lstStyle/>
        <a:p>
          <a:endParaRPr lang="en-US"/>
        </a:p>
      </dgm:t>
    </dgm:pt>
    <dgm:pt modelId="{C84E5702-BDA6-5A41-B119-9A837D4C968D}" type="sibTrans" cxnId="{8EB23F39-886F-3C40-BFFA-96E298599AC7}">
      <dgm:prSet/>
      <dgm:spPr/>
      <dgm:t>
        <a:bodyPr/>
        <a:lstStyle/>
        <a:p>
          <a:endParaRPr lang="en-US"/>
        </a:p>
      </dgm:t>
    </dgm:pt>
    <dgm:pt modelId="{7ED1FF75-5842-7A49-ABE0-9EBF5D386A59}">
      <dgm:prSet/>
      <dgm:spPr/>
      <dgm:t>
        <a:bodyPr/>
        <a:lstStyle/>
        <a:p>
          <a:r>
            <a:rPr lang="en-GB"/>
            <a:t>DBAs and Devs may not be able to see the ‘real’ data</a:t>
          </a:r>
        </a:p>
      </dgm:t>
    </dgm:pt>
    <dgm:pt modelId="{1D988533-1BFF-C543-9C14-605B435DC43A}" type="parTrans" cxnId="{213C5569-4CBB-1048-8726-46706565278A}">
      <dgm:prSet/>
      <dgm:spPr/>
      <dgm:t>
        <a:bodyPr/>
        <a:lstStyle/>
        <a:p>
          <a:endParaRPr lang="en-US"/>
        </a:p>
      </dgm:t>
    </dgm:pt>
    <dgm:pt modelId="{2327AA8D-541C-F04C-A3A5-3D1695DE6AB5}" type="sibTrans" cxnId="{213C5569-4CBB-1048-8726-46706565278A}">
      <dgm:prSet/>
      <dgm:spPr/>
      <dgm:t>
        <a:bodyPr/>
        <a:lstStyle/>
        <a:p>
          <a:endParaRPr lang="en-US"/>
        </a:p>
      </dgm:t>
    </dgm:pt>
    <dgm:pt modelId="{A18B10A3-ED61-9142-822A-DED660084908}">
      <dgm:prSet/>
      <dgm:spPr/>
      <dgm:t>
        <a:bodyPr/>
        <a:lstStyle/>
        <a:p>
          <a:r>
            <a:rPr lang="en-GB"/>
            <a:t>This means the keys need to be managed by non DBAs</a:t>
          </a:r>
        </a:p>
      </dgm:t>
    </dgm:pt>
    <dgm:pt modelId="{6ABC32D1-0130-F946-BB63-3F77CFEB9892}" type="parTrans" cxnId="{0D80E9AF-6A9A-C54D-B119-2416B23E3A3C}">
      <dgm:prSet/>
      <dgm:spPr/>
      <dgm:t>
        <a:bodyPr/>
        <a:lstStyle/>
        <a:p>
          <a:endParaRPr lang="en-US"/>
        </a:p>
      </dgm:t>
    </dgm:pt>
    <dgm:pt modelId="{AF2A1D92-E4AC-E548-A4CB-9F8E46CEDBC8}" type="sibTrans" cxnId="{0D80E9AF-6A9A-C54D-B119-2416B23E3A3C}">
      <dgm:prSet/>
      <dgm:spPr/>
      <dgm:t>
        <a:bodyPr/>
        <a:lstStyle/>
        <a:p>
          <a:endParaRPr lang="en-US"/>
        </a:p>
      </dgm:t>
    </dgm:pt>
    <dgm:pt modelId="{6362CE9F-9AB1-4844-9474-1CCEBC433D23}">
      <dgm:prSet/>
      <dgm:spPr/>
      <dgm:t>
        <a:bodyPr/>
        <a:lstStyle/>
        <a:p>
          <a:r>
            <a:rPr lang="en-GB"/>
            <a:t>Usually stored in:</a:t>
          </a:r>
        </a:p>
      </dgm:t>
    </dgm:pt>
    <dgm:pt modelId="{BB9EEA4C-AD81-D044-8ACD-BC8AE150BEA0}" type="parTrans" cxnId="{A15786DA-AAFF-F144-B30E-5CEDC4D74D12}">
      <dgm:prSet/>
      <dgm:spPr/>
      <dgm:t>
        <a:bodyPr/>
        <a:lstStyle/>
        <a:p>
          <a:endParaRPr lang="en-US"/>
        </a:p>
      </dgm:t>
    </dgm:pt>
    <dgm:pt modelId="{17C8C454-CB82-5D47-8C80-AD47DC8E67C1}" type="sibTrans" cxnId="{A15786DA-AAFF-F144-B30E-5CEDC4D74D12}">
      <dgm:prSet/>
      <dgm:spPr/>
      <dgm:t>
        <a:bodyPr/>
        <a:lstStyle/>
        <a:p>
          <a:endParaRPr lang="en-US"/>
        </a:p>
      </dgm:t>
    </dgm:pt>
    <dgm:pt modelId="{A2ED177A-A449-5349-9C97-7A3FD15FEC8E}">
      <dgm:prSet/>
      <dgm:spPr/>
      <dgm:t>
        <a:bodyPr/>
        <a:lstStyle/>
        <a:p>
          <a:r>
            <a:rPr lang="en-GB"/>
            <a:t>Windows Certificate Store</a:t>
          </a:r>
        </a:p>
      </dgm:t>
    </dgm:pt>
    <dgm:pt modelId="{0175414A-DA5B-9E45-98A7-AF23B0EF2D87}" type="parTrans" cxnId="{597C350B-7A88-734D-A167-F17B3FC49A9A}">
      <dgm:prSet/>
      <dgm:spPr/>
      <dgm:t>
        <a:bodyPr/>
        <a:lstStyle/>
        <a:p>
          <a:endParaRPr lang="en-US"/>
        </a:p>
      </dgm:t>
    </dgm:pt>
    <dgm:pt modelId="{9D537A16-E6D0-3C42-884F-6B3C8E0B29AD}" type="sibTrans" cxnId="{597C350B-7A88-734D-A167-F17B3FC49A9A}">
      <dgm:prSet/>
      <dgm:spPr/>
      <dgm:t>
        <a:bodyPr/>
        <a:lstStyle/>
        <a:p>
          <a:endParaRPr lang="en-US"/>
        </a:p>
      </dgm:t>
    </dgm:pt>
    <dgm:pt modelId="{02836C85-1765-A847-B700-F02C8B7F3459}">
      <dgm:prSet/>
      <dgm:spPr/>
      <dgm:t>
        <a:bodyPr/>
        <a:lstStyle/>
        <a:p>
          <a:r>
            <a:rPr lang="en-GB"/>
            <a:t>Azure KeyVault</a:t>
          </a:r>
        </a:p>
      </dgm:t>
    </dgm:pt>
    <dgm:pt modelId="{F517B3F6-728E-1143-B43A-0F1DC8953D2A}" type="parTrans" cxnId="{413310DF-B0CF-F547-9C53-97C670C9B5A4}">
      <dgm:prSet/>
      <dgm:spPr/>
      <dgm:t>
        <a:bodyPr/>
        <a:lstStyle/>
        <a:p>
          <a:endParaRPr lang="en-US"/>
        </a:p>
      </dgm:t>
    </dgm:pt>
    <dgm:pt modelId="{A64E8D4E-ED6C-1042-8D5D-9143A87E67A4}" type="sibTrans" cxnId="{413310DF-B0CF-F547-9C53-97C670C9B5A4}">
      <dgm:prSet/>
      <dgm:spPr/>
      <dgm:t>
        <a:bodyPr/>
        <a:lstStyle/>
        <a:p>
          <a:endParaRPr lang="en-US"/>
        </a:p>
      </dgm:t>
    </dgm:pt>
    <dgm:pt modelId="{C3BBFCE7-F2BD-4943-9D6F-3BF1895986C5}">
      <dgm:prSet/>
      <dgm:spPr/>
      <dgm:t>
        <a:bodyPr/>
        <a:lstStyle/>
        <a:p>
          <a:r>
            <a:rPr lang="en-GB"/>
            <a:t>3</a:t>
          </a:r>
          <a:r>
            <a:rPr lang="en-GB" baseline="30000"/>
            <a:t>rd</a:t>
          </a:r>
          <a:r>
            <a:rPr lang="en-GB"/>
            <a:t> party Hardware Security Modules</a:t>
          </a:r>
        </a:p>
      </dgm:t>
    </dgm:pt>
    <dgm:pt modelId="{456DA612-F07A-794D-B115-B10353984D2E}" type="parTrans" cxnId="{9A6F5782-7E09-8B4D-8A9A-529B21AF7AC2}">
      <dgm:prSet/>
      <dgm:spPr/>
      <dgm:t>
        <a:bodyPr/>
        <a:lstStyle/>
        <a:p>
          <a:endParaRPr lang="en-US"/>
        </a:p>
      </dgm:t>
    </dgm:pt>
    <dgm:pt modelId="{CF976AC9-E5E2-5646-93B6-9157E8B1116D}" type="sibTrans" cxnId="{9A6F5782-7E09-8B4D-8A9A-529B21AF7AC2}">
      <dgm:prSet/>
      <dgm:spPr/>
      <dgm:t>
        <a:bodyPr/>
        <a:lstStyle/>
        <a:p>
          <a:endParaRPr lang="en-US"/>
        </a:p>
      </dgm:t>
    </dgm:pt>
    <dgm:pt modelId="{477CAC02-C6A4-574A-8E8B-82D7E367F0A9}" type="pres">
      <dgm:prSet presAssocID="{C8234BAE-CDB6-8943-ADF4-340915939EB0}" presName="linear" presStyleCnt="0">
        <dgm:presLayoutVars>
          <dgm:dir/>
          <dgm:animLvl val="lvl"/>
          <dgm:resizeHandles val="exact"/>
        </dgm:presLayoutVars>
      </dgm:prSet>
      <dgm:spPr/>
    </dgm:pt>
    <dgm:pt modelId="{4667440E-0F6B-3E49-B099-C2140FC3A364}" type="pres">
      <dgm:prSet presAssocID="{B854CB28-3362-0D4D-AC7F-5980BAF2B58F}" presName="parentLin" presStyleCnt="0"/>
      <dgm:spPr/>
    </dgm:pt>
    <dgm:pt modelId="{E1C89579-0B1E-B743-8EF9-6A4221C213B4}" type="pres">
      <dgm:prSet presAssocID="{B854CB28-3362-0D4D-AC7F-5980BAF2B58F}" presName="parentLeftMargin" presStyleLbl="node1" presStyleIdx="0" presStyleCnt="4"/>
      <dgm:spPr/>
    </dgm:pt>
    <dgm:pt modelId="{6DA62B8D-C20D-0B4C-A727-0C1DAA73DC3F}" type="pres">
      <dgm:prSet presAssocID="{B854CB28-3362-0D4D-AC7F-5980BAF2B5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628C423-B8CD-F44C-A14B-2880C7B83256}" type="pres">
      <dgm:prSet presAssocID="{B854CB28-3362-0D4D-AC7F-5980BAF2B58F}" presName="negativeSpace" presStyleCnt="0"/>
      <dgm:spPr/>
    </dgm:pt>
    <dgm:pt modelId="{C3D3DEE4-9897-314F-9DF6-58C59AA535BD}" type="pres">
      <dgm:prSet presAssocID="{B854CB28-3362-0D4D-AC7F-5980BAF2B58F}" presName="childText" presStyleLbl="conFgAcc1" presStyleIdx="0" presStyleCnt="4">
        <dgm:presLayoutVars>
          <dgm:bulletEnabled val="1"/>
        </dgm:presLayoutVars>
      </dgm:prSet>
      <dgm:spPr/>
    </dgm:pt>
    <dgm:pt modelId="{EA2A895E-026D-694D-86E1-4C94D62DC04D}" type="pres">
      <dgm:prSet presAssocID="{079DB83E-5382-FC42-AEA0-ED0F6D41E91C}" presName="spaceBetweenRectangles" presStyleCnt="0"/>
      <dgm:spPr/>
    </dgm:pt>
    <dgm:pt modelId="{F1F192D8-3543-2F4B-A3AE-AD6806EB9C10}" type="pres">
      <dgm:prSet presAssocID="{CB7FB6ED-34E6-DF4A-B85D-856E96F81705}" presName="parentLin" presStyleCnt="0"/>
      <dgm:spPr/>
    </dgm:pt>
    <dgm:pt modelId="{95C4776D-AD76-EF43-BACB-51F804DFA259}" type="pres">
      <dgm:prSet presAssocID="{CB7FB6ED-34E6-DF4A-B85D-856E96F81705}" presName="parentLeftMargin" presStyleLbl="node1" presStyleIdx="0" presStyleCnt="4"/>
      <dgm:spPr/>
    </dgm:pt>
    <dgm:pt modelId="{1B000BB6-B91E-1A47-A41D-1E29559C23ED}" type="pres">
      <dgm:prSet presAssocID="{CB7FB6ED-34E6-DF4A-B85D-856E96F817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BB5534-0BCF-3B40-9540-51B857424799}" type="pres">
      <dgm:prSet presAssocID="{CB7FB6ED-34E6-DF4A-B85D-856E96F81705}" presName="negativeSpace" presStyleCnt="0"/>
      <dgm:spPr/>
    </dgm:pt>
    <dgm:pt modelId="{0E8F3E4D-F39E-2541-B351-7A248CF41BFF}" type="pres">
      <dgm:prSet presAssocID="{CB7FB6ED-34E6-DF4A-B85D-856E96F81705}" presName="childText" presStyleLbl="conFgAcc1" presStyleIdx="1" presStyleCnt="4">
        <dgm:presLayoutVars>
          <dgm:bulletEnabled val="1"/>
        </dgm:presLayoutVars>
      </dgm:prSet>
      <dgm:spPr/>
    </dgm:pt>
    <dgm:pt modelId="{98EB8C5A-669E-B54A-BD56-29BE53B2AC8D}" type="pres">
      <dgm:prSet presAssocID="{4C513F81-0A59-4F46-84D1-57C2CD8D4079}" presName="spaceBetweenRectangles" presStyleCnt="0"/>
      <dgm:spPr/>
    </dgm:pt>
    <dgm:pt modelId="{5D99C071-E608-C349-B18D-75CC53807CF0}" type="pres">
      <dgm:prSet presAssocID="{6CDEC3D6-0DAA-2842-A3A6-B1CB672219CF}" presName="parentLin" presStyleCnt="0"/>
      <dgm:spPr/>
    </dgm:pt>
    <dgm:pt modelId="{EEA533F9-1FEE-2F4E-96F3-FA6DF695E7DC}" type="pres">
      <dgm:prSet presAssocID="{6CDEC3D6-0DAA-2842-A3A6-B1CB672219CF}" presName="parentLeftMargin" presStyleLbl="node1" presStyleIdx="1" presStyleCnt="4"/>
      <dgm:spPr/>
    </dgm:pt>
    <dgm:pt modelId="{1ABA7CFE-8116-A844-B29F-0A520B5709D6}" type="pres">
      <dgm:prSet presAssocID="{6CDEC3D6-0DAA-2842-A3A6-B1CB672219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F0EF640-1D4A-A84C-9E5E-23FB2B7D7618}" type="pres">
      <dgm:prSet presAssocID="{6CDEC3D6-0DAA-2842-A3A6-B1CB672219CF}" presName="negativeSpace" presStyleCnt="0"/>
      <dgm:spPr/>
    </dgm:pt>
    <dgm:pt modelId="{E1DB4F4C-489E-7849-85CF-05329DFEFA4F}" type="pres">
      <dgm:prSet presAssocID="{6CDEC3D6-0DAA-2842-A3A6-B1CB672219CF}" presName="childText" presStyleLbl="conFgAcc1" presStyleIdx="2" presStyleCnt="4">
        <dgm:presLayoutVars>
          <dgm:bulletEnabled val="1"/>
        </dgm:presLayoutVars>
      </dgm:prSet>
      <dgm:spPr/>
    </dgm:pt>
    <dgm:pt modelId="{F493E4FF-482A-CF41-911F-1C824815370A}" type="pres">
      <dgm:prSet presAssocID="{C84E5702-BDA6-5A41-B119-9A837D4C968D}" presName="spaceBetweenRectangles" presStyleCnt="0"/>
      <dgm:spPr/>
    </dgm:pt>
    <dgm:pt modelId="{9B9FA9FD-500D-7642-A57E-19FDAB4C3737}" type="pres">
      <dgm:prSet presAssocID="{7ED1FF75-5842-7A49-ABE0-9EBF5D386A59}" presName="parentLin" presStyleCnt="0"/>
      <dgm:spPr/>
    </dgm:pt>
    <dgm:pt modelId="{81482CA0-74F8-8B40-8F26-8C18AEB5954B}" type="pres">
      <dgm:prSet presAssocID="{7ED1FF75-5842-7A49-ABE0-9EBF5D386A59}" presName="parentLeftMargin" presStyleLbl="node1" presStyleIdx="2" presStyleCnt="4"/>
      <dgm:spPr/>
    </dgm:pt>
    <dgm:pt modelId="{6FCEB444-6FA1-D14B-A723-AF4F61B6EC93}" type="pres">
      <dgm:prSet presAssocID="{7ED1FF75-5842-7A49-ABE0-9EBF5D386A5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82C31D3-2CC3-C246-94C9-5FF10DC497F6}" type="pres">
      <dgm:prSet presAssocID="{7ED1FF75-5842-7A49-ABE0-9EBF5D386A59}" presName="negativeSpace" presStyleCnt="0"/>
      <dgm:spPr/>
    </dgm:pt>
    <dgm:pt modelId="{CBD59340-4A6C-B74D-A2BA-68A6DBCD31E7}" type="pres">
      <dgm:prSet presAssocID="{7ED1FF75-5842-7A49-ABE0-9EBF5D386A5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F63AA05-2706-CE45-AFCA-496BF4E77616}" type="presOf" srcId="{6CDEC3D6-0DAA-2842-A3A6-B1CB672219CF}" destId="{EEA533F9-1FEE-2F4E-96F3-FA6DF695E7DC}" srcOrd="0" destOrd="0" presId="urn:microsoft.com/office/officeart/2005/8/layout/list1"/>
    <dgm:cxn modelId="{597C350B-7A88-734D-A167-F17B3FC49A9A}" srcId="{6362CE9F-9AB1-4844-9474-1CCEBC433D23}" destId="{A2ED177A-A449-5349-9C97-7A3FD15FEC8E}" srcOrd="0" destOrd="0" parTransId="{0175414A-DA5B-9E45-98A7-AF23B0EF2D87}" sibTransId="{9D537A16-E6D0-3C42-884F-6B3C8E0B29AD}"/>
    <dgm:cxn modelId="{ED6F830E-DFFA-7845-95F8-BB643CE92F0D}" type="presOf" srcId="{02836C85-1765-A847-B700-F02C8B7F3459}" destId="{CBD59340-4A6C-B74D-A2BA-68A6DBCD31E7}" srcOrd="0" destOrd="3" presId="urn:microsoft.com/office/officeart/2005/8/layout/list1"/>
    <dgm:cxn modelId="{7C051F1B-A4E7-804A-BF9A-9C7FE7299DB1}" type="presOf" srcId="{6362CE9F-9AB1-4844-9474-1CCEBC433D23}" destId="{CBD59340-4A6C-B74D-A2BA-68A6DBCD31E7}" srcOrd="0" destOrd="1" presId="urn:microsoft.com/office/officeart/2005/8/layout/list1"/>
    <dgm:cxn modelId="{905A0822-BC28-194C-AACB-BC8C95CA8352}" type="presOf" srcId="{9F61E615-BB6F-DC49-B556-7A26F9CB2A96}" destId="{0E8F3E4D-F39E-2541-B351-7A248CF41BFF}" srcOrd="0" destOrd="1" presId="urn:microsoft.com/office/officeart/2005/8/layout/list1"/>
    <dgm:cxn modelId="{8EB23F39-886F-3C40-BFFA-96E298599AC7}" srcId="{C8234BAE-CDB6-8943-ADF4-340915939EB0}" destId="{6CDEC3D6-0DAA-2842-A3A6-B1CB672219CF}" srcOrd="2" destOrd="0" parTransId="{76F9960C-11EC-FA4B-B6A8-F68CAFAFA618}" sibTransId="{C84E5702-BDA6-5A41-B119-9A837D4C968D}"/>
    <dgm:cxn modelId="{CAFE723D-FB63-0742-AB70-09D17C477648}" type="presOf" srcId="{4D45E106-99DD-5F43-93A1-D420EF9A8603}" destId="{0E8F3E4D-F39E-2541-B351-7A248CF41BFF}" srcOrd="0" destOrd="3" presId="urn:microsoft.com/office/officeart/2005/8/layout/list1"/>
    <dgm:cxn modelId="{C9664B43-B421-BA45-8B9C-A7CE5DB52C06}" srcId="{CB7FB6ED-34E6-DF4A-B85D-856E96F81705}" destId="{4D45E106-99DD-5F43-93A1-D420EF9A8603}" srcOrd="3" destOrd="0" parTransId="{41A27E71-112C-AD4D-86EC-4E70266279EE}" sibTransId="{6622E4A4-172C-5840-9669-A6A28E7996B2}"/>
    <dgm:cxn modelId="{AD5FD946-DC42-6F4E-B25D-EBA0A7CF477F}" srcId="{CB7FB6ED-34E6-DF4A-B85D-856E96F81705}" destId="{2124FA03-11F0-4B43-977D-67D5C4651147}" srcOrd="0" destOrd="0" parTransId="{90D47EAB-FAB4-5843-B50A-EF8BBCD3A59D}" sibTransId="{A3B5F250-CC68-F94C-8921-4B44F2F78834}"/>
    <dgm:cxn modelId="{69EFBE61-71BF-2B46-B3DF-206962DAD605}" srcId="{CB7FB6ED-34E6-DF4A-B85D-856E96F81705}" destId="{9F61E615-BB6F-DC49-B556-7A26F9CB2A96}" srcOrd="1" destOrd="0" parTransId="{93EF8EDD-D4F4-3F4F-9347-792C1651E13C}" sibTransId="{94354B19-D4B1-4940-8AF9-4DB978DDDC0B}"/>
    <dgm:cxn modelId="{2E6A1062-7AEC-FC40-A31F-A6598B9D9225}" type="presOf" srcId="{C3BBFCE7-F2BD-4943-9D6F-3BF1895986C5}" destId="{CBD59340-4A6C-B74D-A2BA-68A6DBCD31E7}" srcOrd="0" destOrd="4" presId="urn:microsoft.com/office/officeart/2005/8/layout/list1"/>
    <dgm:cxn modelId="{213C5569-4CBB-1048-8726-46706565278A}" srcId="{C8234BAE-CDB6-8943-ADF4-340915939EB0}" destId="{7ED1FF75-5842-7A49-ABE0-9EBF5D386A59}" srcOrd="3" destOrd="0" parTransId="{1D988533-1BFF-C543-9C14-605B435DC43A}" sibTransId="{2327AA8D-541C-F04C-A3A5-3D1695DE6AB5}"/>
    <dgm:cxn modelId="{775BE771-C69A-314A-AFA0-EBD45DEAB10B}" type="presOf" srcId="{CB7FB6ED-34E6-DF4A-B85D-856E96F81705}" destId="{95C4776D-AD76-EF43-BACB-51F804DFA259}" srcOrd="0" destOrd="0" presId="urn:microsoft.com/office/officeart/2005/8/layout/list1"/>
    <dgm:cxn modelId="{9A6F5782-7E09-8B4D-8A9A-529B21AF7AC2}" srcId="{6362CE9F-9AB1-4844-9474-1CCEBC433D23}" destId="{C3BBFCE7-F2BD-4943-9D6F-3BF1895986C5}" srcOrd="2" destOrd="0" parTransId="{456DA612-F07A-794D-B115-B10353984D2E}" sibTransId="{CF976AC9-E5E2-5646-93B6-9157E8B1116D}"/>
    <dgm:cxn modelId="{9273F190-8B91-874F-947B-34B6BF9AB8D0}" type="presOf" srcId="{B854CB28-3362-0D4D-AC7F-5980BAF2B58F}" destId="{6DA62B8D-C20D-0B4C-A727-0C1DAA73DC3F}" srcOrd="1" destOrd="0" presId="urn:microsoft.com/office/officeart/2005/8/layout/list1"/>
    <dgm:cxn modelId="{203E6E92-2F09-CB45-923A-AD17D0C4F811}" type="presOf" srcId="{A2ED177A-A449-5349-9C97-7A3FD15FEC8E}" destId="{CBD59340-4A6C-B74D-A2BA-68A6DBCD31E7}" srcOrd="0" destOrd="2" presId="urn:microsoft.com/office/officeart/2005/8/layout/list1"/>
    <dgm:cxn modelId="{E0A62194-B6D2-FE4E-A325-CC8BEC3B2A91}" srcId="{C8234BAE-CDB6-8943-ADF4-340915939EB0}" destId="{B854CB28-3362-0D4D-AC7F-5980BAF2B58F}" srcOrd="0" destOrd="0" parTransId="{F96CE96B-A025-BB46-943E-9534A280C4B3}" sibTransId="{079DB83E-5382-FC42-AEA0-ED0F6D41E91C}"/>
    <dgm:cxn modelId="{1C87B198-825D-504C-9C30-05953B6BAF21}" type="presOf" srcId="{6CDEC3D6-0DAA-2842-A3A6-B1CB672219CF}" destId="{1ABA7CFE-8116-A844-B29F-0A520B5709D6}" srcOrd="1" destOrd="0" presId="urn:microsoft.com/office/officeart/2005/8/layout/list1"/>
    <dgm:cxn modelId="{F2D9EE9A-1EDA-E74D-81AA-8F7C66BA815B}" type="presOf" srcId="{2124FA03-11F0-4B43-977D-67D5C4651147}" destId="{0E8F3E4D-F39E-2541-B351-7A248CF41BFF}" srcOrd="0" destOrd="0" presId="urn:microsoft.com/office/officeart/2005/8/layout/list1"/>
    <dgm:cxn modelId="{0D80E9AF-6A9A-C54D-B119-2416B23E3A3C}" srcId="{7ED1FF75-5842-7A49-ABE0-9EBF5D386A59}" destId="{A18B10A3-ED61-9142-822A-DED660084908}" srcOrd="0" destOrd="0" parTransId="{6ABC32D1-0130-F946-BB63-3F77CFEB9892}" sibTransId="{AF2A1D92-E4AC-E548-A4CB-9F8E46CEDBC8}"/>
    <dgm:cxn modelId="{093128C2-CA40-DC45-8063-E36FFA238279}" srcId="{C8234BAE-CDB6-8943-ADF4-340915939EB0}" destId="{CB7FB6ED-34E6-DF4A-B85D-856E96F81705}" srcOrd="1" destOrd="0" parTransId="{08082354-4860-134F-BF28-0C20C874A5C2}" sibTransId="{4C513F81-0A59-4F46-84D1-57C2CD8D4079}"/>
    <dgm:cxn modelId="{CE25CAC2-9A59-9E46-8188-08FF84522BAA}" type="presOf" srcId="{CB7FB6ED-34E6-DF4A-B85D-856E96F81705}" destId="{1B000BB6-B91E-1A47-A41D-1E29559C23ED}" srcOrd="1" destOrd="0" presId="urn:microsoft.com/office/officeart/2005/8/layout/list1"/>
    <dgm:cxn modelId="{65F080C5-DD99-BF45-A7CB-9458E17D7149}" type="presOf" srcId="{7ED1FF75-5842-7A49-ABE0-9EBF5D386A59}" destId="{81482CA0-74F8-8B40-8F26-8C18AEB5954B}" srcOrd="0" destOrd="0" presId="urn:microsoft.com/office/officeart/2005/8/layout/list1"/>
    <dgm:cxn modelId="{11ABA9CA-DDA6-D246-B8EE-7DA153982F0F}" type="presOf" srcId="{B854CB28-3362-0D4D-AC7F-5980BAF2B58F}" destId="{E1C89579-0B1E-B743-8EF9-6A4221C213B4}" srcOrd="0" destOrd="0" presId="urn:microsoft.com/office/officeart/2005/8/layout/list1"/>
    <dgm:cxn modelId="{E18717D6-6E46-6041-A58E-A7A5C10744B6}" type="presOf" srcId="{7ED1FF75-5842-7A49-ABE0-9EBF5D386A59}" destId="{6FCEB444-6FA1-D14B-A723-AF4F61B6EC93}" srcOrd="1" destOrd="0" presId="urn:microsoft.com/office/officeart/2005/8/layout/list1"/>
    <dgm:cxn modelId="{2D1658D6-E743-AF43-AB1B-8C0DECA609ED}" type="presOf" srcId="{C8234BAE-CDB6-8943-ADF4-340915939EB0}" destId="{477CAC02-C6A4-574A-8E8B-82D7E367F0A9}" srcOrd="0" destOrd="0" presId="urn:microsoft.com/office/officeart/2005/8/layout/list1"/>
    <dgm:cxn modelId="{A15786DA-AAFF-F144-B30E-5CEDC4D74D12}" srcId="{7ED1FF75-5842-7A49-ABE0-9EBF5D386A59}" destId="{6362CE9F-9AB1-4844-9474-1CCEBC433D23}" srcOrd="1" destOrd="0" parTransId="{BB9EEA4C-AD81-D044-8ACD-BC8AE150BEA0}" sibTransId="{17C8C454-CB82-5D47-8C80-AD47DC8E67C1}"/>
    <dgm:cxn modelId="{6CF8B1DC-5882-C644-A6B6-463054B2F7C0}" srcId="{CB7FB6ED-34E6-DF4A-B85D-856E96F81705}" destId="{AEA4D953-BBCA-0B41-AD29-999783D8C975}" srcOrd="2" destOrd="0" parTransId="{A6F324C0-4FAE-1E48-9042-27AFD198CA04}" sibTransId="{AA5F1CCC-9749-8F40-A022-2BB982E8B668}"/>
    <dgm:cxn modelId="{413310DF-B0CF-F547-9C53-97C670C9B5A4}" srcId="{6362CE9F-9AB1-4844-9474-1CCEBC433D23}" destId="{02836C85-1765-A847-B700-F02C8B7F3459}" srcOrd="1" destOrd="0" parTransId="{F517B3F6-728E-1143-B43A-0F1DC8953D2A}" sibTransId="{A64E8D4E-ED6C-1042-8D5D-9143A87E67A4}"/>
    <dgm:cxn modelId="{E56497E5-E3EE-C746-A25E-FAF5FEAA48A7}" type="presOf" srcId="{A18B10A3-ED61-9142-822A-DED660084908}" destId="{CBD59340-4A6C-B74D-A2BA-68A6DBCD31E7}" srcOrd="0" destOrd="0" presId="urn:microsoft.com/office/officeart/2005/8/layout/list1"/>
    <dgm:cxn modelId="{86C11BFC-DD4C-F545-96F2-B8A1D6FC0E7F}" type="presOf" srcId="{AEA4D953-BBCA-0B41-AD29-999783D8C975}" destId="{0E8F3E4D-F39E-2541-B351-7A248CF41BFF}" srcOrd="0" destOrd="2" presId="urn:microsoft.com/office/officeart/2005/8/layout/list1"/>
    <dgm:cxn modelId="{FB0A10FF-FE28-0E4F-84A2-9F11A5442292}" type="presParOf" srcId="{477CAC02-C6A4-574A-8E8B-82D7E367F0A9}" destId="{4667440E-0F6B-3E49-B099-C2140FC3A364}" srcOrd="0" destOrd="0" presId="urn:microsoft.com/office/officeart/2005/8/layout/list1"/>
    <dgm:cxn modelId="{19100CAF-7A69-7946-A20F-AE24DFA69382}" type="presParOf" srcId="{4667440E-0F6B-3E49-B099-C2140FC3A364}" destId="{E1C89579-0B1E-B743-8EF9-6A4221C213B4}" srcOrd="0" destOrd="0" presId="urn:microsoft.com/office/officeart/2005/8/layout/list1"/>
    <dgm:cxn modelId="{14911ED6-54A2-DF47-B56D-79556638CB9E}" type="presParOf" srcId="{4667440E-0F6B-3E49-B099-C2140FC3A364}" destId="{6DA62B8D-C20D-0B4C-A727-0C1DAA73DC3F}" srcOrd="1" destOrd="0" presId="urn:microsoft.com/office/officeart/2005/8/layout/list1"/>
    <dgm:cxn modelId="{2F3712FB-5059-7F4A-9663-D883818EB642}" type="presParOf" srcId="{477CAC02-C6A4-574A-8E8B-82D7E367F0A9}" destId="{B628C423-B8CD-F44C-A14B-2880C7B83256}" srcOrd="1" destOrd="0" presId="urn:microsoft.com/office/officeart/2005/8/layout/list1"/>
    <dgm:cxn modelId="{C3AC3F00-F7C3-A343-8EC5-F480625B3C04}" type="presParOf" srcId="{477CAC02-C6A4-574A-8E8B-82D7E367F0A9}" destId="{C3D3DEE4-9897-314F-9DF6-58C59AA535BD}" srcOrd="2" destOrd="0" presId="urn:microsoft.com/office/officeart/2005/8/layout/list1"/>
    <dgm:cxn modelId="{CC9B7342-5766-5447-8EC1-4969BD1A5E81}" type="presParOf" srcId="{477CAC02-C6A4-574A-8E8B-82D7E367F0A9}" destId="{EA2A895E-026D-694D-86E1-4C94D62DC04D}" srcOrd="3" destOrd="0" presId="urn:microsoft.com/office/officeart/2005/8/layout/list1"/>
    <dgm:cxn modelId="{1BB3405B-1E44-1041-9E75-4FA3B0547855}" type="presParOf" srcId="{477CAC02-C6A4-574A-8E8B-82D7E367F0A9}" destId="{F1F192D8-3543-2F4B-A3AE-AD6806EB9C10}" srcOrd="4" destOrd="0" presId="urn:microsoft.com/office/officeart/2005/8/layout/list1"/>
    <dgm:cxn modelId="{6C8AF96D-F76E-A940-954D-3A9C0B9E3B3E}" type="presParOf" srcId="{F1F192D8-3543-2F4B-A3AE-AD6806EB9C10}" destId="{95C4776D-AD76-EF43-BACB-51F804DFA259}" srcOrd="0" destOrd="0" presId="urn:microsoft.com/office/officeart/2005/8/layout/list1"/>
    <dgm:cxn modelId="{38A19D3E-153D-AF44-94FD-C101EA4A51EF}" type="presParOf" srcId="{F1F192D8-3543-2F4B-A3AE-AD6806EB9C10}" destId="{1B000BB6-B91E-1A47-A41D-1E29559C23ED}" srcOrd="1" destOrd="0" presId="urn:microsoft.com/office/officeart/2005/8/layout/list1"/>
    <dgm:cxn modelId="{E8202B75-30D6-D042-B1E9-0F4A894DBF92}" type="presParOf" srcId="{477CAC02-C6A4-574A-8E8B-82D7E367F0A9}" destId="{A0BB5534-0BCF-3B40-9540-51B857424799}" srcOrd="5" destOrd="0" presId="urn:microsoft.com/office/officeart/2005/8/layout/list1"/>
    <dgm:cxn modelId="{D6D72B85-8B5B-9948-9062-89A16726D7F7}" type="presParOf" srcId="{477CAC02-C6A4-574A-8E8B-82D7E367F0A9}" destId="{0E8F3E4D-F39E-2541-B351-7A248CF41BFF}" srcOrd="6" destOrd="0" presId="urn:microsoft.com/office/officeart/2005/8/layout/list1"/>
    <dgm:cxn modelId="{EAE5163F-125D-324B-BCF8-EAFFB1B1F6D4}" type="presParOf" srcId="{477CAC02-C6A4-574A-8E8B-82D7E367F0A9}" destId="{98EB8C5A-669E-B54A-BD56-29BE53B2AC8D}" srcOrd="7" destOrd="0" presId="urn:microsoft.com/office/officeart/2005/8/layout/list1"/>
    <dgm:cxn modelId="{F01CA037-4058-2847-97B5-D762BE015499}" type="presParOf" srcId="{477CAC02-C6A4-574A-8E8B-82D7E367F0A9}" destId="{5D99C071-E608-C349-B18D-75CC53807CF0}" srcOrd="8" destOrd="0" presId="urn:microsoft.com/office/officeart/2005/8/layout/list1"/>
    <dgm:cxn modelId="{DFD41DA8-6E91-1E47-A59C-D64769EE1BCC}" type="presParOf" srcId="{5D99C071-E608-C349-B18D-75CC53807CF0}" destId="{EEA533F9-1FEE-2F4E-96F3-FA6DF695E7DC}" srcOrd="0" destOrd="0" presId="urn:microsoft.com/office/officeart/2005/8/layout/list1"/>
    <dgm:cxn modelId="{5DF3EE51-D80D-6642-8F8B-3C6A4F718006}" type="presParOf" srcId="{5D99C071-E608-C349-B18D-75CC53807CF0}" destId="{1ABA7CFE-8116-A844-B29F-0A520B5709D6}" srcOrd="1" destOrd="0" presId="urn:microsoft.com/office/officeart/2005/8/layout/list1"/>
    <dgm:cxn modelId="{3B1A7D45-25A3-664E-9C18-678B18E3389B}" type="presParOf" srcId="{477CAC02-C6A4-574A-8E8B-82D7E367F0A9}" destId="{EF0EF640-1D4A-A84C-9E5E-23FB2B7D7618}" srcOrd="9" destOrd="0" presId="urn:microsoft.com/office/officeart/2005/8/layout/list1"/>
    <dgm:cxn modelId="{642179FB-56C1-6A4E-80A9-475D5C28760D}" type="presParOf" srcId="{477CAC02-C6A4-574A-8E8B-82D7E367F0A9}" destId="{E1DB4F4C-489E-7849-85CF-05329DFEFA4F}" srcOrd="10" destOrd="0" presId="urn:microsoft.com/office/officeart/2005/8/layout/list1"/>
    <dgm:cxn modelId="{28AB6882-DC38-3845-A1DB-46E5C0DA5F4E}" type="presParOf" srcId="{477CAC02-C6A4-574A-8E8B-82D7E367F0A9}" destId="{F493E4FF-482A-CF41-911F-1C824815370A}" srcOrd="11" destOrd="0" presId="urn:microsoft.com/office/officeart/2005/8/layout/list1"/>
    <dgm:cxn modelId="{AEA4E519-5299-D543-8FF1-EDDF09F1C2E6}" type="presParOf" srcId="{477CAC02-C6A4-574A-8E8B-82D7E367F0A9}" destId="{9B9FA9FD-500D-7642-A57E-19FDAB4C3737}" srcOrd="12" destOrd="0" presId="urn:microsoft.com/office/officeart/2005/8/layout/list1"/>
    <dgm:cxn modelId="{6D7EB8EB-F2C5-0940-B387-925A3A0F26AE}" type="presParOf" srcId="{9B9FA9FD-500D-7642-A57E-19FDAB4C3737}" destId="{81482CA0-74F8-8B40-8F26-8C18AEB5954B}" srcOrd="0" destOrd="0" presId="urn:microsoft.com/office/officeart/2005/8/layout/list1"/>
    <dgm:cxn modelId="{1276580B-C50F-294B-A2BF-9F7C96E9528A}" type="presParOf" srcId="{9B9FA9FD-500D-7642-A57E-19FDAB4C3737}" destId="{6FCEB444-6FA1-D14B-A723-AF4F61B6EC93}" srcOrd="1" destOrd="0" presId="urn:microsoft.com/office/officeart/2005/8/layout/list1"/>
    <dgm:cxn modelId="{016738C0-E721-1142-808C-0FC9E58A901A}" type="presParOf" srcId="{477CAC02-C6A4-574A-8E8B-82D7E367F0A9}" destId="{082C31D3-2CC3-C246-94C9-5FF10DC497F6}" srcOrd="13" destOrd="0" presId="urn:microsoft.com/office/officeart/2005/8/layout/list1"/>
    <dgm:cxn modelId="{42C79064-98DA-234A-8D9D-ED1DF0CC6420}" type="presParOf" srcId="{477CAC02-C6A4-574A-8E8B-82D7E367F0A9}" destId="{CBD59340-4A6C-B74D-A2BA-68A6DBCD31E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CC9DBA4-B7E5-C944-8819-C9FE0BBED6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1AD118-CCD7-6F43-9499-F4473FD2EDEC}">
      <dgm:prSet/>
      <dgm:spPr/>
      <dgm:t>
        <a:bodyPr/>
        <a:lstStyle/>
        <a:p>
          <a:r>
            <a:rPr lang="en-US"/>
            <a:t>Only works at column level</a:t>
          </a:r>
          <a:endParaRPr lang="en-GB"/>
        </a:p>
      </dgm:t>
    </dgm:pt>
    <dgm:pt modelId="{8EACDA6A-8592-EC41-A7F2-23A19C3D54B5}" type="parTrans" cxnId="{2E5B0879-DB34-F044-AAA7-4D599599AB4A}">
      <dgm:prSet/>
      <dgm:spPr/>
      <dgm:t>
        <a:bodyPr/>
        <a:lstStyle/>
        <a:p>
          <a:endParaRPr lang="en-US"/>
        </a:p>
      </dgm:t>
    </dgm:pt>
    <dgm:pt modelId="{FDD625EC-8530-8348-B1D9-E9E5D5A4EEE1}" type="sibTrans" cxnId="{2E5B0879-DB34-F044-AAA7-4D599599AB4A}">
      <dgm:prSet/>
      <dgm:spPr/>
      <dgm:t>
        <a:bodyPr/>
        <a:lstStyle/>
        <a:p>
          <a:endParaRPr lang="en-US"/>
        </a:p>
      </dgm:t>
    </dgm:pt>
    <dgm:pt modelId="{277CCD3C-F9A4-5F4D-A85F-C28A4E30F2E1}">
      <dgm:prSet/>
      <dgm:spPr/>
      <dgm:t>
        <a:bodyPr/>
        <a:lstStyle/>
        <a:p>
          <a:r>
            <a:rPr lang="en-US"/>
            <a:t>Can be used inside a TDE database to protect the rest of your data</a:t>
          </a:r>
          <a:endParaRPr lang="en-GB"/>
        </a:p>
      </dgm:t>
    </dgm:pt>
    <dgm:pt modelId="{9BC4B8E6-FD26-844A-BE63-07F3B68A833A}" type="parTrans" cxnId="{267998F2-CA70-BF48-9C6D-798DC1DF71B4}">
      <dgm:prSet/>
      <dgm:spPr/>
      <dgm:t>
        <a:bodyPr/>
        <a:lstStyle/>
        <a:p>
          <a:endParaRPr lang="en-US"/>
        </a:p>
      </dgm:t>
    </dgm:pt>
    <dgm:pt modelId="{516336EC-6FDD-2E4B-A299-AA79254A4453}" type="sibTrans" cxnId="{267998F2-CA70-BF48-9C6D-798DC1DF71B4}">
      <dgm:prSet/>
      <dgm:spPr/>
      <dgm:t>
        <a:bodyPr/>
        <a:lstStyle/>
        <a:p>
          <a:endParaRPr lang="en-US"/>
        </a:p>
      </dgm:t>
    </dgm:pt>
    <dgm:pt modelId="{CBB44F20-17F4-C645-8057-963D41C1D912}">
      <dgm:prSet/>
      <dgm:spPr/>
      <dgm:t>
        <a:bodyPr/>
        <a:lstStyle/>
        <a:p>
          <a:r>
            <a:rPr lang="en-US"/>
            <a:t>Backups not encrypted by defaut and contain all the encryption information</a:t>
          </a:r>
          <a:endParaRPr lang="en-GB"/>
        </a:p>
      </dgm:t>
    </dgm:pt>
    <dgm:pt modelId="{CEA0E21E-F3DE-FC4A-8A77-CF1B6C9B7463}" type="parTrans" cxnId="{4CA826F0-72F0-6349-9C4D-F026F3B6B06D}">
      <dgm:prSet/>
      <dgm:spPr/>
      <dgm:t>
        <a:bodyPr/>
        <a:lstStyle/>
        <a:p>
          <a:endParaRPr lang="en-US"/>
        </a:p>
      </dgm:t>
    </dgm:pt>
    <dgm:pt modelId="{C49C51CB-69BE-EA46-A2CF-D66B7512E190}" type="sibTrans" cxnId="{4CA826F0-72F0-6349-9C4D-F026F3B6B06D}">
      <dgm:prSet/>
      <dgm:spPr/>
      <dgm:t>
        <a:bodyPr/>
        <a:lstStyle/>
        <a:p>
          <a:endParaRPr lang="en-US"/>
        </a:p>
      </dgm:t>
    </dgm:pt>
    <dgm:pt modelId="{A99C2E6F-D274-7C47-BE80-D92DF695D47A}">
      <dgm:prSet/>
      <dgm:spPr/>
      <dgm:t>
        <a:bodyPr/>
        <a:lstStyle/>
        <a:p>
          <a:r>
            <a:rPr lang="en-US"/>
            <a:t>Not everything works</a:t>
          </a:r>
          <a:endParaRPr lang="en-GB"/>
        </a:p>
      </dgm:t>
    </dgm:pt>
    <dgm:pt modelId="{62ED5014-7C08-E44A-A313-1E2E740EB03E}" type="parTrans" cxnId="{2A90CECE-086B-AD4E-8F6E-1EAB643101ED}">
      <dgm:prSet/>
      <dgm:spPr/>
      <dgm:t>
        <a:bodyPr/>
        <a:lstStyle/>
        <a:p>
          <a:endParaRPr lang="en-US"/>
        </a:p>
      </dgm:t>
    </dgm:pt>
    <dgm:pt modelId="{72D471FF-70E7-4B4D-A41E-0D068EBEF0DE}" type="sibTrans" cxnId="{2A90CECE-086B-AD4E-8F6E-1EAB643101ED}">
      <dgm:prSet/>
      <dgm:spPr/>
      <dgm:t>
        <a:bodyPr/>
        <a:lstStyle/>
        <a:p>
          <a:endParaRPr lang="en-US"/>
        </a:p>
      </dgm:t>
    </dgm:pt>
    <dgm:pt modelId="{C18CB295-AAA7-6A47-A573-9188DDA3EDAC}">
      <dgm:prSet/>
      <dgm:spPr/>
      <dgm:t>
        <a:bodyPr/>
        <a:lstStyle/>
        <a:p>
          <a:r>
            <a:rPr lang="en-US" dirty="0" err="1"/>
            <a:t>Randomised</a:t>
          </a:r>
          <a:r>
            <a:rPr lang="en-US" dirty="0"/>
            <a:t> breaks a lot of things</a:t>
          </a:r>
          <a:endParaRPr lang="en-GB" dirty="0"/>
        </a:p>
      </dgm:t>
    </dgm:pt>
    <dgm:pt modelId="{770BF625-3C38-4044-A17C-D1583ECEC1F4}" type="parTrans" cxnId="{63586264-F9DB-654B-BA3D-4BEA3EE59203}">
      <dgm:prSet/>
      <dgm:spPr/>
      <dgm:t>
        <a:bodyPr/>
        <a:lstStyle/>
        <a:p>
          <a:endParaRPr lang="en-US"/>
        </a:p>
      </dgm:t>
    </dgm:pt>
    <dgm:pt modelId="{24870004-7EA1-2F4F-8FE9-8C856ADE6821}" type="sibTrans" cxnId="{63586264-F9DB-654B-BA3D-4BEA3EE59203}">
      <dgm:prSet/>
      <dgm:spPr/>
      <dgm:t>
        <a:bodyPr/>
        <a:lstStyle/>
        <a:p>
          <a:endParaRPr lang="en-US"/>
        </a:p>
      </dgm:t>
    </dgm:pt>
    <dgm:pt modelId="{B1E4898E-3729-A44F-A903-7AE9359C6522}">
      <dgm:prSet/>
      <dgm:spPr/>
      <dgm:t>
        <a:bodyPr/>
        <a:lstStyle/>
        <a:p>
          <a:r>
            <a:rPr lang="en-US"/>
            <a:t>AE encrypted columns are given a collation of Latin1_General_BIN2</a:t>
          </a:r>
          <a:endParaRPr lang="en-GB"/>
        </a:p>
      </dgm:t>
    </dgm:pt>
    <dgm:pt modelId="{8AEB49CD-14B4-6747-B86A-566E63B794C4}" type="parTrans" cxnId="{AC0809D7-F2AD-BB4E-A44E-CAB9144DF09A}">
      <dgm:prSet/>
      <dgm:spPr/>
      <dgm:t>
        <a:bodyPr/>
        <a:lstStyle/>
        <a:p>
          <a:endParaRPr lang="en-US"/>
        </a:p>
      </dgm:t>
    </dgm:pt>
    <dgm:pt modelId="{FE03D039-1229-B346-9C72-9CE2FB2F32B5}" type="sibTrans" cxnId="{AC0809D7-F2AD-BB4E-A44E-CAB9144DF09A}">
      <dgm:prSet/>
      <dgm:spPr/>
      <dgm:t>
        <a:bodyPr/>
        <a:lstStyle/>
        <a:p>
          <a:endParaRPr lang="en-US"/>
        </a:p>
      </dgm:t>
    </dgm:pt>
    <dgm:pt modelId="{D6282158-E58B-AD4E-8D33-8F1F2AF3377B}">
      <dgm:prSet/>
      <dgm:spPr/>
      <dgm:t>
        <a:bodyPr/>
        <a:lstStyle/>
        <a:p>
          <a:r>
            <a:rPr lang="en-GB" dirty="0"/>
            <a:t>Likes</a:t>
          </a:r>
        </a:p>
      </dgm:t>
    </dgm:pt>
    <dgm:pt modelId="{88F76CA6-BF8E-E444-85C4-380CED6A1340}" type="parTrans" cxnId="{48F507FD-7193-A447-B8E0-CED2D07B911B}">
      <dgm:prSet/>
      <dgm:spPr/>
      <dgm:t>
        <a:bodyPr/>
        <a:lstStyle/>
        <a:p>
          <a:endParaRPr lang="en-US"/>
        </a:p>
      </dgm:t>
    </dgm:pt>
    <dgm:pt modelId="{E9126B2A-BA34-1D47-965A-2E876C194811}" type="sibTrans" cxnId="{48F507FD-7193-A447-B8E0-CED2D07B911B}">
      <dgm:prSet/>
      <dgm:spPr/>
      <dgm:t>
        <a:bodyPr/>
        <a:lstStyle/>
        <a:p>
          <a:endParaRPr lang="en-US"/>
        </a:p>
      </dgm:t>
    </dgm:pt>
    <dgm:pt modelId="{9B2B76DD-DBCC-CA45-BA19-ACA0F673B5D9}" type="pres">
      <dgm:prSet presAssocID="{2CC9DBA4-B7E5-C944-8819-C9FE0BBED643}" presName="linear" presStyleCnt="0">
        <dgm:presLayoutVars>
          <dgm:dir/>
          <dgm:animLvl val="lvl"/>
          <dgm:resizeHandles val="exact"/>
        </dgm:presLayoutVars>
      </dgm:prSet>
      <dgm:spPr/>
    </dgm:pt>
    <dgm:pt modelId="{827E3F1F-03EB-564B-85B7-9AFA31D9C740}" type="pres">
      <dgm:prSet presAssocID="{E71AD118-CCD7-6F43-9499-F4473FD2EDEC}" presName="parentLin" presStyleCnt="0"/>
      <dgm:spPr/>
    </dgm:pt>
    <dgm:pt modelId="{211856D4-0114-6149-8960-87D7A2C1560F}" type="pres">
      <dgm:prSet presAssocID="{E71AD118-CCD7-6F43-9499-F4473FD2EDEC}" presName="parentLeftMargin" presStyleLbl="node1" presStyleIdx="0" presStyleCnt="4"/>
      <dgm:spPr/>
    </dgm:pt>
    <dgm:pt modelId="{19242EC4-4817-A041-A35A-69C6CA7ADC57}" type="pres">
      <dgm:prSet presAssocID="{E71AD118-CCD7-6F43-9499-F4473FD2ED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2FA3ED-8BAB-B149-B206-F1A90C390773}" type="pres">
      <dgm:prSet presAssocID="{E71AD118-CCD7-6F43-9499-F4473FD2EDEC}" presName="negativeSpace" presStyleCnt="0"/>
      <dgm:spPr/>
    </dgm:pt>
    <dgm:pt modelId="{2F58FFBD-CB38-8240-BB73-EC025D2B1D89}" type="pres">
      <dgm:prSet presAssocID="{E71AD118-CCD7-6F43-9499-F4473FD2EDEC}" presName="childText" presStyleLbl="conFgAcc1" presStyleIdx="0" presStyleCnt="4" custScaleX="81061">
        <dgm:presLayoutVars>
          <dgm:bulletEnabled val="1"/>
        </dgm:presLayoutVars>
      </dgm:prSet>
      <dgm:spPr/>
    </dgm:pt>
    <dgm:pt modelId="{0133145B-B549-374B-8BDB-F2BF98A5EC0F}" type="pres">
      <dgm:prSet presAssocID="{FDD625EC-8530-8348-B1D9-E9E5D5A4EEE1}" presName="spaceBetweenRectangles" presStyleCnt="0"/>
      <dgm:spPr/>
    </dgm:pt>
    <dgm:pt modelId="{E79494FE-0DEC-374D-A6D8-3A97ECE9F75D}" type="pres">
      <dgm:prSet presAssocID="{CBB44F20-17F4-C645-8057-963D41C1D912}" presName="parentLin" presStyleCnt="0"/>
      <dgm:spPr/>
    </dgm:pt>
    <dgm:pt modelId="{0020207A-812F-0E44-8F5B-7D93F2E81F98}" type="pres">
      <dgm:prSet presAssocID="{CBB44F20-17F4-C645-8057-963D41C1D912}" presName="parentLeftMargin" presStyleLbl="node1" presStyleIdx="0" presStyleCnt="4"/>
      <dgm:spPr/>
    </dgm:pt>
    <dgm:pt modelId="{4F42E0F1-8DE4-0943-AFED-EA37B6238CD8}" type="pres">
      <dgm:prSet presAssocID="{CBB44F20-17F4-C645-8057-963D41C1D9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2643C6-D322-174E-80AB-F09516CFC2F3}" type="pres">
      <dgm:prSet presAssocID="{CBB44F20-17F4-C645-8057-963D41C1D912}" presName="negativeSpace" presStyleCnt="0"/>
      <dgm:spPr/>
    </dgm:pt>
    <dgm:pt modelId="{449385B7-AC46-644D-9993-1F5789C2C9FF}" type="pres">
      <dgm:prSet presAssocID="{CBB44F20-17F4-C645-8057-963D41C1D912}" presName="childText" presStyleLbl="conFgAcc1" presStyleIdx="1" presStyleCnt="4" custScaleX="81061">
        <dgm:presLayoutVars>
          <dgm:bulletEnabled val="1"/>
        </dgm:presLayoutVars>
      </dgm:prSet>
      <dgm:spPr/>
    </dgm:pt>
    <dgm:pt modelId="{C77C1932-2FF0-314D-AD9E-332084F65C13}" type="pres">
      <dgm:prSet presAssocID="{C49C51CB-69BE-EA46-A2CF-D66B7512E190}" presName="spaceBetweenRectangles" presStyleCnt="0"/>
      <dgm:spPr/>
    </dgm:pt>
    <dgm:pt modelId="{61586E92-8313-474B-B641-95CC8097EFBF}" type="pres">
      <dgm:prSet presAssocID="{A99C2E6F-D274-7C47-BE80-D92DF695D47A}" presName="parentLin" presStyleCnt="0"/>
      <dgm:spPr/>
    </dgm:pt>
    <dgm:pt modelId="{E7FA27E2-112A-1F4B-8BCD-8812680101A9}" type="pres">
      <dgm:prSet presAssocID="{A99C2E6F-D274-7C47-BE80-D92DF695D47A}" presName="parentLeftMargin" presStyleLbl="node1" presStyleIdx="1" presStyleCnt="4"/>
      <dgm:spPr/>
    </dgm:pt>
    <dgm:pt modelId="{CB48E65F-ED66-3B4D-AD5B-BA17E85F9D0D}" type="pres">
      <dgm:prSet presAssocID="{A99C2E6F-D274-7C47-BE80-D92DF695D4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271709-D3B2-3041-969E-F21D74110C1E}" type="pres">
      <dgm:prSet presAssocID="{A99C2E6F-D274-7C47-BE80-D92DF695D47A}" presName="negativeSpace" presStyleCnt="0"/>
      <dgm:spPr/>
    </dgm:pt>
    <dgm:pt modelId="{DE4F82D2-23FE-E44E-B170-C239064CA5C6}" type="pres">
      <dgm:prSet presAssocID="{A99C2E6F-D274-7C47-BE80-D92DF695D47A}" presName="childText" presStyleLbl="conFgAcc1" presStyleIdx="2" presStyleCnt="4" custScaleX="81061">
        <dgm:presLayoutVars>
          <dgm:bulletEnabled val="1"/>
        </dgm:presLayoutVars>
      </dgm:prSet>
      <dgm:spPr/>
    </dgm:pt>
    <dgm:pt modelId="{A9B4C51C-75E1-6F45-8B2D-CE96569BD341}" type="pres">
      <dgm:prSet presAssocID="{72D471FF-70E7-4B4D-A41E-0D068EBEF0DE}" presName="spaceBetweenRectangles" presStyleCnt="0"/>
      <dgm:spPr/>
    </dgm:pt>
    <dgm:pt modelId="{C25D61C1-78E3-5846-9166-E109B9517457}" type="pres">
      <dgm:prSet presAssocID="{B1E4898E-3729-A44F-A903-7AE9359C6522}" presName="parentLin" presStyleCnt="0"/>
      <dgm:spPr/>
    </dgm:pt>
    <dgm:pt modelId="{6219ADB2-EE6B-BD4C-AFED-CB704A0C925D}" type="pres">
      <dgm:prSet presAssocID="{B1E4898E-3729-A44F-A903-7AE9359C6522}" presName="parentLeftMargin" presStyleLbl="node1" presStyleIdx="2" presStyleCnt="4"/>
      <dgm:spPr/>
    </dgm:pt>
    <dgm:pt modelId="{207F766E-F380-5947-8874-7B1AFAE7D7F9}" type="pres">
      <dgm:prSet presAssocID="{B1E4898E-3729-A44F-A903-7AE9359C652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B883874-1C78-134C-944F-CC4F29542FCD}" type="pres">
      <dgm:prSet presAssocID="{B1E4898E-3729-A44F-A903-7AE9359C6522}" presName="negativeSpace" presStyleCnt="0"/>
      <dgm:spPr/>
    </dgm:pt>
    <dgm:pt modelId="{5495EFA5-C696-3B44-8577-3B6164E37856}" type="pres">
      <dgm:prSet presAssocID="{B1E4898E-3729-A44F-A903-7AE9359C6522}" presName="childText" presStyleLbl="conFgAcc1" presStyleIdx="3" presStyleCnt="4" custScaleX="81061">
        <dgm:presLayoutVars>
          <dgm:bulletEnabled val="1"/>
        </dgm:presLayoutVars>
      </dgm:prSet>
      <dgm:spPr/>
    </dgm:pt>
  </dgm:ptLst>
  <dgm:cxnLst>
    <dgm:cxn modelId="{D5B1151D-7A2B-5244-A49D-BE11D00C2417}" type="presOf" srcId="{CBB44F20-17F4-C645-8057-963D41C1D912}" destId="{0020207A-812F-0E44-8F5B-7D93F2E81F98}" srcOrd="0" destOrd="0" presId="urn:microsoft.com/office/officeart/2005/8/layout/list1"/>
    <dgm:cxn modelId="{ACA0DE23-10ED-394A-83FE-EE3C5C020B78}" type="presOf" srcId="{A99C2E6F-D274-7C47-BE80-D92DF695D47A}" destId="{CB48E65F-ED66-3B4D-AD5B-BA17E85F9D0D}" srcOrd="1" destOrd="0" presId="urn:microsoft.com/office/officeart/2005/8/layout/list1"/>
    <dgm:cxn modelId="{33DE0B47-A2E8-E147-B903-28B8339D0AC2}" type="presOf" srcId="{D6282158-E58B-AD4E-8D33-8F1F2AF3377B}" destId="{DE4F82D2-23FE-E44E-B170-C239064CA5C6}" srcOrd="0" destOrd="1" presId="urn:microsoft.com/office/officeart/2005/8/layout/list1"/>
    <dgm:cxn modelId="{5F06B947-C69B-4341-9A69-41153909A8A8}" type="presOf" srcId="{C18CB295-AAA7-6A47-A573-9188DDA3EDAC}" destId="{DE4F82D2-23FE-E44E-B170-C239064CA5C6}" srcOrd="0" destOrd="0" presId="urn:microsoft.com/office/officeart/2005/8/layout/list1"/>
    <dgm:cxn modelId="{2AF85D55-3E30-CB4C-85A2-2BE59A231A4B}" type="presOf" srcId="{E71AD118-CCD7-6F43-9499-F4473FD2EDEC}" destId="{211856D4-0114-6149-8960-87D7A2C1560F}" srcOrd="0" destOrd="0" presId="urn:microsoft.com/office/officeart/2005/8/layout/list1"/>
    <dgm:cxn modelId="{63586264-F9DB-654B-BA3D-4BEA3EE59203}" srcId="{A99C2E6F-D274-7C47-BE80-D92DF695D47A}" destId="{C18CB295-AAA7-6A47-A573-9188DDA3EDAC}" srcOrd="0" destOrd="0" parTransId="{770BF625-3C38-4044-A17C-D1583ECEC1F4}" sibTransId="{24870004-7EA1-2F4F-8FE9-8C856ADE6821}"/>
    <dgm:cxn modelId="{A2478972-F9EF-644E-AB1E-AD8FB22A7B0E}" type="presOf" srcId="{2CC9DBA4-B7E5-C944-8819-C9FE0BBED643}" destId="{9B2B76DD-DBCC-CA45-BA19-ACA0F673B5D9}" srcOrd="0" destOrd="0" presId="urn:microsoft.com/office/officeart/2005/8/layout/list1"/>
    <dgm:cxn modelId="{2E5B0879-DB34-F044-AAA7-4D599599AB4A}" srcId="{2CC9DBA4-B7E5-C944-8819-C9FE0BBED643}" destId="{E71AD118-CCD7-6F43-9499-F4473FD2EDEC}" srcOrd="0" destOrd="0" parTransId="{8EACDA6A-8592-EC41-A7F2-23A19C3D54B5}" sibTransId="{FDD625EC-8530-8348-B1D9-E9E5D5A4EEE1}"/>
    <dgm:cxn modelId="{0A09E379-C18F-184D-A9A1-3845617D35A0}" type="presOf" srcId="{CBB44F20-17F4-C645-8057-963D41C1D912}" destId="{4F42E0F1-8DE4-0943-AFED-EA37B6238CD8}" srcOrd="1" destOrd="0" presId="urn:microsoft.com/office/officeart/2005/8/layout/list1"/>
    <dgm:cxn modelId="{9A248785-6657-B447-B92E-270F0EC798A3}" type="presOf" srcId="{A99C2E6F-D274-7C47-BE80-D92DF695D47A}" destId="{E7FA27E2-112A-1F4B-8BCD-8812680101A9}" srcOrd="0" destOrd="0" presId="urn:microsoft.com/office/officeart/2005/8/layout/list1"/>
    <dgm:cxn modelId="{42C898A2-2195-F642-8755-3A09C1B22074}" type="presOf" srcId="{B1E4898E-3729-A44F-A903-7AE9359C6522}" destId="{207F766E-F380-5947-8874-7B1AFAE7D7F9}" srcOrd="1" destOrd="0" presId="urn:microsoft.com/office/officeart/2005/8/layout/list1"/>
    <dgm:cxn modelId="{BC1B08AA-5562-BD4E-98F2-8829E2DFA92A}" type="presOf" srcId="{B1E4898E-3729-A44F-A903-7AE9359C6522}" destId="{6219ADB2-EE6B-BD4C-AFED-CB704A0C925D}" srcOrd="0" destOrd="0" presId="urn:microsoft.com/office/officeart/2005/8/layout/list1"/>
    <dgm:cxn modelId="{8CD369CE-96AE-FE42-8C43-D07746F9BB5C}" type="presOf" srcId="{277CCD3C-F9A4-5F4D-A85F-C28A4E30F2E1}" destId="{2F58FFBD-CB38-8240-BB73-EC025D2B1D89}" srcOrd="0" destOrd="0" presId="urn:microsoft.com/office/officeart/2005/8/layout/list1"/>
    <dgm:cxn modelId="{2A90CECE-086B-AD4E-8F6E-1EAB643101ED}" srcId="{2CC9DBA4-B7E5-C944-8819-C9FE0BBED643}" destId="{A99C2E6F-D274-7C47-BE80-D92DF695D47A}" srcOrd="2" destOrd="0" parTransId="{62ED5014-7C08-E44A-A313-1E2E740EB03E}" sibTransId="{72D471FF-70E7-4B4D-A41E-0D068EBEF0DE}"/>
    <dgm:cxn modelId="{DDE8ECD6-E4B4-7642-B8D5-84B5849EEEB9}" type="presOf" srcId="{E71AD118-CCD7-6F43-9499-F4473FD2EDEC}" destId="{19242EC4-4817-A041-A35A-69C6CA7ADC57}" srcOrd="1" destOrd="0" presId="urn:microsoft.com/office/officeart/2005/8/layout/list1"/>
    <dgm:cxn modelId="{AC0809D7-F2AD-BB4E-A44E-CAB9144DF09A}" srcId="{2CC9DBA4-B7E5-C944-8819-C9FE0BBED643}" destId="{B1E4898E-3729-A44F-A903-7AE9359C6522}" srcOrd="3" destOrd="0" parTransId="{8AEB49CD-14B4-6747-B86A-566E63B794C4}" sibTransId="{FE03D039-1229-B346-9C72-9CE2FB2F32B5}"/>
    <dgm:cxn modelId="{4CA826F0-72F0-6349-9C4D-F026F3B6B06D}" srcId="{2CC9DBA4-B7E5-C944-8819-C9FE0BBED643}" destId="{CBB44F20-17F4-C645-8057-963D41C1D912}" srcOrd="1" destOrd="0" parTransId="{CEA0E21E-F3DE-FC4A-8A77-CF1B6C9B7463}" sibTransId="{C49C51CB-69BE-EA46-A2CF-D66B7512E190}"/>
    <dgm:cxn modelId="{267998F2-CA70-BF48-9C6D-798DC1DF71B4}" srcId="{E71AD118-CCD7-6F43-9499-F4473FD2EDEC}" destId="{277CCD3C-F9A4-5F4D-A85F-C28A4E30F2E1}" srcOrd="0" destOrd="0" parTransId="{9BC4B8E6-FD26-844A-BE63-07F3B68A833A}" sibTransId="{516336EC-6FDD-2E4B-A299-AA79254A4453}"/>
    <dgm:cxn modelId="{48F507FD-7193-A447-B8E0-CED2D07B911B}" srcId="{A99C2E6F-D274-7C47-BE80-D92DF695D47A}" destId="{D6282158-E58B-AD4E-8D33-8F1F2AF3377B}" srcOrd="1" destOrd="0" parTransId="{88F76CA6-BF8E-E444-85C4-380CED6A1340}" sibTransId="{E9126B2A-BA34-1D47-965A-2E876C194811}"/>
    <dgm:cxn modelId="{817B3F6D-53C1-5049-8730-390D6C3864FF}" type="presParOf" srcId="{9B2B76DD-DBCC-CA45-BA19-ACA0F673B5D9}" destId="{827E3F1F-03EB-564B-85B7-9AFA31D9C740}" srcOrd="0" destOrd="0" presId="urn:microsoft.com/office/officeart/2005/8/layout/list1"/>
    <dgm:cxn modelId="{C9B57972-8855-0C4F-BF30-7066D890C6AF}" type="presParOf" srcId="{827E3F1F-03EB-564B-85B7-9AFA31D9C740}" destId="{211856D4-0114-6149-8960-87D7A2C1560F}" srcOrd="0" destOrd="0" presId="urn:microsoft.com/office/officeart/2005/8/layout/list1"/>
    <dgm:cxn modelId="{21CB8706-FC74-2E49-A9E0-A83E796B3CC0}" type="presParOf" srcId="{827E3F1F-03EB-564B-85B7-9AFA31D9C740}" destId="{19242EC4-4817-A041-A35A-69C6CA7ADC57}" srcOrd="1" destOrd="0" presId="urn:microsoft.com/office/officeart/2005/8/layout/list1"/>
    <dgm:cxn modelId="{98E74EEC-7207-BC44-97E0-85A814F66B8D}" type="presParOf" srcId="{9B2B76DD-DBCC-CA45-BA19-ACA0F673B5D9}" destId="{8F2FA3ED-8BAB-B149-B206-F1A90C390773}" srcOrd="1" destOrd="0" presId="urn:microsoft.com/office/officeart/2005/8/layout/list1"/>
    <dgm:cxn modelId="{1B81486A-E6B0-B043-A9D3-8BD6A27B90B5}" type="presParOf" srcId="{9B2B76DD-DBCC-CA45-BA19-ACA0F673B5D9}" destId="{2F58FFBD-CB38-8240-BB73-EC025D2B1D89}" srcOrd="2" destOrd="0" presId="urn:microsoft.com/office/officeart/2005/8/layout/list1"/>
    <dgm:cxn modelId="{6E835467-9626-1A45-8BC1-8AC2B8B3D948}" type="presParOf" srcId="{9B2B76DD-DBCC-CA45-BA19-ACA0F673B5D9}" destId="{0133145B-B549-374B-8BDB-F2BF98A5EC0F}" srcOrd="3" destOrd="0" presId="urn:microsoft.com/office/officeart/2005/8/layout/list1"/>
    <dgm:cxn modelId="{0A4AB8B4-C7D2-EF41-84D5-FA5C56B703BE}" type="presParOf" srcId="{9B2B76DD-DBCC-CA45-BA19-ACA0F673B5D9}" destId="{E79494FE-0DEC-374D-A6D8-3A97ECE9F75D}" srcOrd="4" destOrd="0" presId="urn:microsoft.com/office/officeart/2005/8/layout/list1"/>
    <dgm:cxn modelId="{1DC31DBF-4447-3749-A6E7-5AC74C7CEEF2}" type="presParOf" srcId="{E79494FE-0DEC-374D-A6D8-3A97ECE9F75D}" destId="{0020207A-812F-0E44-8F5B-7D93F2E81F98}" srcOrd="0" destOrd="0" presId="urn:microsoft.com/office/officeart/2005/8/layout/list1"/>
    <dgm:cxn modelId="{72592444-7E58-3E48-8121-584A7CB517A5}" type="presParOf" srcId="{E79494FE-0DEC-374D-A6D8-3A97ECE9F75D}" destId="{4F42E0F1-8DE4-0943-AFED-EA37B6238CD8}" srcOrd="1" destOrd="0" presId="urn:microsoft.com/office/officeart/2005/8/layout/list1"/>
    <dgm:cxn modelId="{6A9F4D77-AFE1-4D48-97B2-B03D353022FC}" type="presParOf" srcId="{9B2B76DD-DBCC-CA45-BA19-ACA0F673B5D9}" destId="{E62643C6-D322-174E-80AB-F09516CFC2F3}" srcOrd="5" destOrd="0" presId="urn:microsoft.com/office/officeart/2005/8/layout/list1"/>
    <dgm:cxn modelId="{95393B2A-5229-9F41-803B-7B03BC894946}" type="presParOf" srcId="{9B2B76DD-DBCC-CA45-BA19-ACA0F673B5D9}" destId="{449385B7-AC46-644D-9993-1F5789C2C9FF}" srcOrd="6" destOrd="0" presId="urn:microsoft.com/office/officeart/2005/8/layout/list1"/>
    <dgm:cxn modelId="{8AD363E0-219C-B04F-8960-89EB6D79C13E}" type="presParOf" srcId="{9B2B76DD-DBCC-CA45-BA19-ACA0F673B5D9}" destId="{C77C1932-2FF0-314D-AD9E-332084F65C13}" srcOrd="7" destOrd="0" presId="urn:microsoft.com/office/officeart/2005/8/layout/list1"/>
    <dgm:cxn modelId="{56DA02B9-EB60-0045-9DAE-8B2F214BCFD7}" type="presParOf" srcId="{9B2B76DD-DBCC-CA45-BA19-ACA0F673B5D9}" destId="{61586E92-8313-474B-B641-95CC8097EFBF}" srcOrd="8" destOrd="0" presId="urn:microsoft.com/office/officeart/2005/8/layout/list1"/>
    <dgm:cxn modelId="{467DB1CD-2055-3B44-8925-4DB3F5CAAE9C}" type="presParOf" srcId="{61586E92-8313-474B-B641-95CC8097EFBF}" destId="{E7FA27E2-112A-1F4B-8BCD-8812680101A9}" srcOrd="0" destOrd="0" presId="urn:microsoft.com/office/officeart/2005/8/layout/list1"/>
    <dgm:cxn modelId="{628E4288-26B7-BF47-9267-C7A8FDF96795}" type="presParOf" srcId="{61586E92-8313-474B-B641-95CC8097EFBF}" destId="{CB48E65F-ED66-3B4D-AD5B-BA17E85F9D0D}" srcOrd="1" destOrd="0" presId="urn:microsoft.com/office/officeart/2005/8/layout/list1"/>
    <dgm:cxn modelId="{FAA7B516-199F-7948-A7A9-3F5F20AB3F1E}" type="presParOf" srcId="{9B2B76DD-DBCC-CA45-BA19-ACA0F673B5D9}" destId="{13271709-D3B2-3041-969E-F21D74110C1E}" srcOrd="9" destOrd="0" presId="urn:microsoft.com/office/officeart/2005/8/layout/list1"/>
    <dgm:cxn modelId="{189B11A3-E2B6-214C-8597-6023F95E16CF}" type="presParOf" srcId="{9B2B76DD-DBCC-CA45-BA19-ACA0F673B5D9}" destId="{DE4F82D2-23FE-E44E-B170-C239064CA5C6}" srcOrd="10" destOrd="0" presId="urn:microsoft.com/office/officeart/2005/8/layout/list1"/>
    <dgm:cxn modelId="{F5E18D53-737E-9140-B31F-059C23040A03}" type="presParOf" srcId="{9B2B76DD-DBCC-CA45-BA19-ACA0F673B5D9}" destId="{A9B4C51C-75E1-6F45-8B2D-CE96569BD341}" srcOrd="11" destOrd="0" presId="urn:microsoft.com/office/officeart/2005/8/layout/list1"/>
    <dgm:cxn modelId="{027FC4FD-7BAB-6042-90C0-A3918665F8AC}" type="presParOf" srcId="{9B2B76DD-DBCC-CA45-BA19-ACA0F673B5D9}" destId="{C25D61C1-78E3-5846-9166-E109B9517457}" srcOrd="12" destOrd="0" presId="urn:microsoft.com/office/officeart/2005/8/layout/list1"/>
    <dgm:cxn modelId="{74F754D3-77C0-8A4D-A6CD-F7EB06A6A549}" type="presParOf" srcId="{C25D61C1-78E3-5846-9166-E109B9517457}" destId="{6219ADB2-EE6B-BD4C-AFED-CB704A0C925D}" srcOrd="0" destOrd="0" presId="urn:microsoft.com/office/officeart/2005/8/layout/list1"/>
    <dgm:cxn modelId="{588DE4AD-9F82-9041-BB69-EB7C9DCC7665}" type="presParOf" srcId="{C25D61C1-78E3-5846-9166-E109B9517457}" destId="{207F766E-F380-5947-8874-7B1AFAE7D7F9}" srcOrd="1" destOrd="0" presId="urn:microsoft.com/office/officeart/2005/8/layout/list1"/>
    <dgm:cxn modelId="{9EF7E547-6BBC-F345-BEAB-64554AA3EB7F}" type="presParOf" srcId="{9B2B76DD-DBCC-CA45-BA19-ACA0F673B5D9}" destId="{8B883874-1C78-134C-944F-CC4F29542FCD}" srcOrd="13" destOrd="0" presId="urn:microsoft.com/office/officeart/2005/8/layout/list1"/>
    <dgm:cxn modelId="{83C1F28C-242F-2B43-974F-2E03D847605E}" type="presParOf" srcId="{9B2B76DD-DBCC-CA45-BA19-ACA0F673B5D9}" destId="{5495EFA5-C696-3B44-8577-3B6164E3785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094793-1383-2A4C-94F8-5D58E78851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821BBF-6F8B-F146-A0EA-2D11E7B85AE1}">
      <dgm:prSet/>
      <dgm:spPr/>
      <dgm:t>
        <a:bodyPr/>
        <a:lstStyle/>
        <a:p>
          <a:r>
            <a:rPr lang="en-US"/>
            <a:t>The column master keys must be on any client that needs to use the columns</a:t>
          </a:r>
          <a:endParaRPr lang="en-GB"/>
        </a:p>
      </dgm:t>
    </dgm:pt>
    <dgm:pt modelId="{5CA43687-502C-E245-85C0-6C05A6B6288D}" type="parTrans" cxnId="{05D5F1AF-B483-494D-8403-F0B89AB59B96}">
      <dgm:prSet/>
      <dgm:spPr/>
      <dgm:t>
        <a:bodyPr/>
        <a:lstStyle/>
        <a:p>
          <a:endParaRPr lang="en-US"/>
        </a:p>
      </dgm:t>
    </dgm:pt>
    <dgm:pt modelId="{5C205FE7-7374-BB40-B4AA-9B5A11F21ADE}" type="sibTrans" cxnId="{05D5F1AF-B483-494D-8403-F0B89AB59B96}">
      <dgm:prSet/>
      <dgm:spPr/>
      <dgm:t>
        <a:bodyPr/>
        <a:lstStyle/>
        <a:p>
          <a:endParaRPr lang="en-US"/>
        </a:p>
      </dgm:t>
    </dgm:pt>
    <dgm:pt modelId="{7AB9966F-A0DE-E047-B353-2F0D69A277E5}">
      <dgm:prSet/>
      <dgm:spPr/>
      <dgm:t>
        <a:bodyPr/>
        <a:lstStyle/>
        <a:p>
          <a:r>
            <a:rPr lang="en-US"/>
            <a:t>This can be hard work manually</a:t>
          </a:r>
          <a:endParaRPr lang="en-GB"/>
        </a:p>
      </dgm:t>
    </dgm:pt>
    <dgm:pt modelId="{E6557ACE-CA33-AF49-AB46-B1B8DB47B155}" type="parTrans" cxnId="{CF16D5FD-FCF5-DA40-9F0A-AA8BD071DC50}">
      <dgm:prSet/>
      <dgm:spPr/>
      <dgm:t>
        <a:bodyPr/>
        <a:lstStyle/>
        <a:p>
          <a:endParaRPr lang="en-US"/>
        </a:p>
      </dgm:t>
    </dgm:pt>
    <dgm:pt modelId="{7004A932-82DE-F042-8C01-98E2572A52D8}" type="sibTrans" cxnId="{CF16D5FD-FCF5-DA40-9F0A-AA8BD071DC50}">
      <dgm:prSet/>
      <dgm:spPr/>
      <dgm:t>
        <a:bodyPr/>
        <a:lstStyle/>
        <a:p>
          <a:endParaRPr lang="en-US"/>
        </a:p>
      </dgm:t>
    </dgm:pt>
    <dgm:pt modelId="{DD196C23-ED16-6849-8FB3-E17EBF98A19B}">
      <dgm:prSet/>
      <dgm:spPr/>
      <dgm:t>
        <a:bodyPr/>
        <a:lstStyle/>
        <a:p>
          <a:r>
            <a:rPr lang="en-US"/>
            <a:t>Easier if you have:</a:t>
          </a:r>
          <a:endParaRPr lang="en-GB"/>
        </a:p>
      </dgm:t>
    </dgm:pt>
    <dgm:pt modelId="{671A254D-2AF2-0A46-A267-2405F601E10D}" type="parTrans" cxnId="{778D8A4C-8BF2-7943-8C7F-A44D326C7F45}">
      <dgm:prSet/>
      <dgm:spPr/>
      <dgm:t>
        <a:bodyPr/>
        <a:lstStyle/>
        <a:p>
          <a:endParaRPr lang="en-US"/>
        </a:p>
      </dgm:t>
    </dgm:pt>
    <dgm:pt modelId="{A36ED231-EEFA-DB4B-8E9C-C902B709FEF1}" type="sibTrans" cxnId="{778D8A4C-8BF2-7943-8C7F-A44D326C7F45}">
      <dgm:prSet/>
      <dgm:spPr/>
      <dgm:t>
        <a:bodyPr/>
        <a:lstStyle/>
        <a:p>
          <a:endParaRPr lang="en-US"/>
        </a:p>
      </dgm:t>
    </dgm:pt>
    <dgm:pt modelId="{318BAFFE-2F0F-8A4A-BE3B-3EF0E711A65E}">
      <dgm:prSet/>
      <dgm:spPr/>
      <dgm:t>
        <a:bodyPr/>
        <a:lstStyle/>
        <a:p>
          <a:r>
            <a:rPr lang="en-US"/>
            <a:t>group policies to distribute certs</a:t>
          </a:r>
          <a:endParaRPr lang="en-GB"/>
        </a:p>
      </dgm:t>
    </dgm:pt>
    <dgm:pt modelId="{6FAD8EDF-BFB3-DE4C-AB90-0137EA88A8F3}" type="parTrans" cxnId="{2CBF7204-ADAC-E345-8C60-13CDD43B085A}">
      <dgm:prSet/>
      <dgm:spPr/>
      <dgm:t>
        <a:bodyPr/>
        <a:lstStyle/>
        <a:p>
          <a:endParaRPr lang="en-US"/>
        </a:p>
      </dgm:t>
    </dgm:pt>
    <dgm:pt modelId="{1751D3EA-AD56-5842-8452-BB16B7048292}" type="sibTrans" cxnId="{2CBF7204-ADAC-E345-8C60-13CDD43B085A}">
      <dgm:prSet/>
      <dgm:spPr/>
      <dgm:t>
        <a:bodyPr/>
        <a:lstStyle/>
        <a:p>
          <a:endParaRPr lang="en-US"/>
        </a:p>
      </dgm:t>
    </dgm:pt>
    <dgm:pt modelId="{2DD742EE-50B0-194D-825D-1E34A30B93E2}">
      <dgm:prSet/>
      <dgm:spPr/>
      <dgm:t>
        <a:bodyPr/>
        <a:lstStyle/>
        <a:p>
          <a:r>
            <a:rPr lang="en-US"/>
            <a:t>Key infrastructure in place</a:t>
          </a:r>
          <a:endParaRPr lang="en-GB"/>
        </a:p>
      </dgm:t>
    </dgm:pt>
    <dgm:pt modelId="{74F8B31F-4DB9-744E-869A-DE95C8E38DF6}" type="parTrans" cxnId="{780C691D-CDFA-1548-8BEB-EF75233BB155}">
      <dgm:prSet/>
      <dgm:spPr/>
      <dgm:t>
        <a:bodyPr/>
        <a:lstStyle/>
        <a:p>
          <a:endParaRPr lang="en-US"/>
        </a:p>
      </dgm:t>
    </dgm:pt>
    <dgm:pt modelId="{20D04A33-4F36-F74A-AB9C-B83A207D8675}" type="sibTrans" cxnId="{780C691D-CDFA-1548-8BEB-EF75233BB155}">
      <dgm:prSet/>
      <dgm:spPr/>
      <dgm:t>
        <a:bodyPr/>
        <a:lstStyle/>
        <a:p>
          <a:endParaRPr lang="en-US"/>
        </a:p>
      </dgm:t>
    </dgm:pt>
    <dgm:pt modelId="{AA7D0AB9-6B78-8847-BD6A-6C9C830D530B}">
      <dgm:prSet/>
      <dgm:spPr/>
      <dgm:t>
        <a:bodyPr/>
        <a:lstStyle/>
        <a:p>
          <a:r>
            <a:rPr lang="en-US"/>
            <a:t>Azure Active Directory and Azure KeyVault</a:t>
          </a:r>
          <a:endParaRPr lang="en-GB"/>
        </a:p>
      </dgm:t>
    </dgm:pt>
    <dgm:pt modelId="{C2DDCC85-62AA-2942-B3D6-7E55BE5DCF24}" type="parTrans" cxnId="{5CF799FA-3624-3344-8062-C30064C6CE29}">
      <dgm:prSet/>
      <dgm:spPr/>
      <dgm:t>
        <a:bodyPr/>
        <a:lstStyle/>
        <a:p>
          <a:endParaRPr lang="en-US"/>
        </a:p>
      </dgm:t>
    </dgm:pt>
    <dgm:pt modelId="{FCC4A5AC-302E-D24C-93E9-638ACF0E95F3}" type="sibTrans" cxnId="{5CF799FA-3624-3344-8062-C30064C6CE29}">
      <dgm:prSet/>
      <dgm:spPr/>
      <dgm:t>
        <a:bodyPr/>
        <a:lstStyle/>
        <a:p>
          <a:endParaRPr lang="en-US"/>
        </a:p>
      </dgm:t>
    </dgm:pt>
    <dgm:pt modelId="{D17B0C57-688A-774B-B618-2DA382F52B32}">
      <dgm:prSet/>
      <dgm:spPr/>
      <dgm:t>
        <a:bodyPr/>
        <a:lstStyle/>
        <a:p>
          <a:r>
            <a:rPr lang="en-US"/>
            <a:t>Only authorized users should be able to access the keys</a:t>
          </a:r>
          <a:endParaRPr lang="en-GB"/>
        </a:p>
      </dgm:t>
    </dgm:pt>
    <dgm:pt modelId="{D22FF7BA-5AEE-8248-86DC-8ED40E748717}" type="parTrans" cxnId="{2ED08B40-A269-B74A-8648-88764ABE75F1}">
      <dgm:prSet/>
      <dgm:spPr/>
      <dgm:t>
        <a:bodyPr/>
        <a:lstStyle/>
        <a:p>
          <a:endParaRPr lang="en-US"/>
        </a:p>
      </dgm:t>
    </dgm:pt>
    <dgm:pt modelId="{2936243A-74F0-364E-BF23-026704FF606E}" type="sibTrans" cxnId="{2ED08B40-A269-B74A-8648-88764ABE75F1}">
      <dgm:prSet/>
      <dgm:spPr/>
      <dgm:t>
        <a:bodyPr/>
        <a:lstStyle/>
        <a:p>
          <a:endParaRPr lang="en-US"/>
        </a:p>
      </dgm:t>
    </dgm:pt>
    <dgm:pt modelId="{822900D7-965D-A448-A86F-BEEA85C1A032}" type="pres">
      <dgm:prSet presAssocID="{C0094793-1383-2A4C-94F8-5D58E788513F}" presName="linear" presStyleCnt="0">
        <dgm:presLayoutVars>
          <dgm:animLvl val="lvl"/>
          <dgm:resizeHandles val="exact"/>
        </dgm:presLayoutVars>
      </dgm:prSet>
      <dgm:spPr/>
    </dgm:pt>
    <dgm:pt modelId="{BF478BD5-F0EF-1F4E-AF67-26200A8AAC8E}" type="pres">
      <dgm:prSet presAssocID="{C7821BBF-6F8B-F146-A0EA-2D11E7B85A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D20880E-34C7-164B-9552-CB8AC64FF0DB}" type="pres">
      <dgm:prSet presAssocID="{5C205FE7-7374-BB40-B4AA-9B5A11F21ADE}" presName="spacer" presStyleCnt="0"/>
      <dgm:spPr/>
    </dgm:pt>
    <dgm:pt modelId="{87F51C96-6F53-F540-A246-5DC04CC29921}" type="pres">
      <dgm:prSet presAssocID="{7AB9966F-A0DE-E047-B353-2F0D69A277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8B2215-FF70-3D4A-B103-13ADDF0BD3E7}" type="pres">
      <dgm:prSet presAssocID="{7004A932-82DE-F042-8C01-98E2572A52D8}" presName="spacer" presStyleCnt="0"/>
      <dgm:spPr/>
    </dgm:pt>
    <dgm:pt modelId="{97C2F74F-E5CF-6C46-95F6-5686D8E016D6}" type="pres">
      <dgm:prSet presAssocID="{DD196C23-ED16-6849-8FB3-E17EBF98A1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5A2EBB-AFCA-5643-B078-39DCBEFCDE97}" type="pres">
      <dgm:prSet presAssocID="{DD196C23-ED16-6849-8FB3-E17EBF98A19B}" presName="childText" presStyleLbl="revTx" presStyleIdx="0" presStyleCnt="1">
        <dgm:presLayoutVars>
          <dgm:bulletEnabled val="1"/>
        </dgm:presLayoutVars>
      </dgm:prSet>
      <dgm:spPr/>
    </dgm:pt>
    <dgm:pt modelId="{1AB00ED6-CEAC-534B-9B37-4C2C9F4AFD44}" type="pres">
      <dgm:prSet presAssocID="{D17B0C57-688A-774B-B618-2DA382F52B3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BF7204-ADAC-E345-8C60-13CDD43B085A}" srcId="{DD196C23-ED16-6849-8FB3-E17EBF98A19B}" destId="{318BAFFE-2F0F-8A4A-BE3B-3EF0E711A65E}" srcOrd="0" destOrd="0" parTransId="{6FAD8EDF-BFB3-DE4C-AB90-0137EA88A8F3}" sibTransId="{1751D3EA-AD56-5842-8452-BB16B7048292}"/>
    <dgm:cxn modelId="{780C691D-CDFA-1548-8BEB-EF75233BB155}" srcId="{DD196C23-ED16-6849-8FB3-E17EBF98A19B}" destId="{2DD742EE-50B0-194D-825D-1E34A30B93E2}" srcOrd="1" destOrd="0" parTransId="{74F8B31F-4DB9-744E-869A-DE95C8E38DF6}" sibTransId="{20D04A33-4F36-F74A-AB9C-B83A207D8675}"/>
    <dgm:cxn modelId="{B1558530-85DF-3D4E-A4D9-65DF2DCFDB46}" type="presOf" srcId="{7AB9966F-A0DE-E047-B353-2F0D69A277E5}" destId="{87F51C96-6F53-F540-A246-5DC04CC29921}" srcOrd="0" destOrd="0" presId="urn:microsoft.com/office/officeart/2005/8/layout/vList2"/>
    <dgm:cxn modelId="{7A77D732-A165-9B4D-96C8-92C68A2606C9}" type="presOf" srcId="{2DD742EE-50B0-194D-825D-1E34A30B93E2}" destId="{265A2EBB-AFCA-5643-B078-39DCBEFCDE97}" srcOrd="0" destOrd="1" presId="urn:microsoft.com/office/officeart/2005/8/layout/vList2"/>
    <dgm:cxn modelId="{2ED08B40-A269-B74A-8648-88764ABE75F1}" srcId="{C0094793-1383-2A4C-94F8-5D58E788513F}" destId="{D17B0C57-688A-774B-B618-2DA382F52B32}" srcOrd="3" destOrd="0" parTransId="{D22FF7BA-5AEE-8248-86DC-8ED40E748717}" sibTransId="{2936243A-74F0-364E-BF23-026704FF606E}"/>
    <dgm:cxn modelId="{778D8A4C-8BF2-7943-8C7F-A44D326C7F45}" srcId="{C0094793-1383-2A4C-94F8-5D58E788513F}" destId="{DD196C23-ED16-6849-8FB3-E17EBF98A19B}" srcOrd="2" destOrd="0" parTransId="{671A254D-2AF2-0A46-A267-2405F601E10D}" sibTransId="{A36ED231-EEFA-DB4B-8E9C-C902B709FEF1}"/>
    <dgm:cxn modelId="{2E54D752-8ADA-9B4E-B2F7-A28B1B06D3C9}" type="presOf" srcId="{DD196C23-ED16-6849-8FB3-E17EBF98A19B}" destId="{97C2F74F-E5CF-6C46-95F6-5686D8E016D6}" srcOrd="0" destOrd="0" presId="urn:microsoft.com/office/officeart/2005/8/layout/vList2"/>
    <dgm:cxn modelId="{493D9D5B-FF12-0540-8A84-AAD858978014}" type="presOf" srcId="{C0094793-1383-2A4C-94F8-5D58E788513F}" destId="{822900D7-965D-A448-A86F-BEEA85C1A032}" srcOrd="0" destOrd="0" presId="urn:microsoft.com/office/officeart/2005/8/layout/vList2"/>
    <dgm:cxn modelId="{8ABA875E-D76D-A145-B32C-E13D34C7BCC4}" type="presOf" srcId="{D17B0C57-688A-774B-B618-2DA382F52B32}" destId="{1AB00ED6-CEAC-534B-9B37-4C2C9F4AFD44}" srcOrd="0" destOrd="0" presId="urn:microsoft.com/office/officeart/2005/8/layout/vList2"/>
    <dgm:cxn modelId="{9E5FF187-56BD-3E4A-B38E-4EA67121BD0C}" type="presOf" srcId="{C7821BBF-6F8B-F146-A0EA-2D11E7B85AE1}" destId="{BF478BD5-F0EF-1F4E-AF67-26200A8AAC8E}" srcOrd="0" destOrd="0" presId="urn:microsoft.com/office/officeart/2005/8/layout/vList2"/>
    <dgm:cxn modelId="{DBDD048D-309B-2943-8779-7B0ED5739ECC}" type="presOf" srcId="{318BAFFE-2F0F-8A4A-BE3B-3EF0E711A65E}" destId="{265A2EBB-AFCA-5643-B078-39DCBEFCDE97}" srcOrd="0" destOrd="0" presId="urn:microsoft.com/office/officeart/2005/8/layout/vList2"/>
    <dgm:cxn modelId="{8FDF89AE-C262-414C-BFE1-14276DF80DC3}" type="presOf" srcId="{AA7D0AB9-6B78-8847-BD6A-6C9C830D530B}" destId="{265A2EBB-AFCA-5643-B078-39DCBEFCDE97}" srcOrd="0" destOrd="2" presId="urn:microsoft.com/office/officeart/2005/8/layout/vList2"/>
    <dgm:cxn modelId="{05D5F1AF-B483-494D-8403-F0B89AB59B96}" srcId="{C0094793-1383-2A4C-94F8-5D58E788513F}" destId="{C7821BBF-6F8B-F146-A0EA-2D11E7B85AE1}" srcOrd="0" destOrd="0" parTransId="{5CA43687-502C-E245-85C0-6C05A6B6288D}" sibTransId="{5C205FE7-7374-BB40-B4AA-9B5A11F21ADE}"/>
    <dgm:cxn modelId="{5CF799FA-3624-3344-8062-C30064C6CE29}" srcId="{DD196C23-ED16-6849-8FB3-E17EBF98A19B}" destId="{AA7D0AB9-6B78-8847-BD6A-6C9C830D530B}" srcOrd="2" destOrd="0" parTransId="{C2DDCC85-62AA-2942-B3D6-7E55BE5DCF24}" sibTransId="{FCC4A5AC-302E-D24C-93E9-638ACF0E95F3}"/>
    <dgm:cxn modelId="{CF16D5FD-FCF5-DA40-9F0A-AA8BD071DC50}" srcId="{C0094793-1383-2A4C-94F8-5D58E788513F}" destId="{7AB9966F-A0DE-E047-B353-2F0D69A277E5}" srcOrd="1" destOrd="0" parTransId="{E6557ACE-CA33-AF49-AB46-B1B8DB47B155}" sibTransId="{7004A932-82DE-F042-8C01-98E2572A52D8}"/>
    <dgm:cxn modelId="{F441288C-D111-6D4E-97F1-7A5B79337708}" type="presParOf" srcId="{822900D7-965D-A448-A86F-BEEA85C1A032}" destId="{BF478BD5-F0EF-1F4E-AF67-26200A8AAC8E}" srcOrd="0" destOrd="0" presId="urn:microsoft.com/office/officeart/2005/8/layout/vList2"/>
    <dgm:cxn modelId="{318DFE55-28B6-9C48-982D-40B7896FB48D}" type="presParOf" srcId="{822900D7-965D-A448-A86F-BEEA85C1A032}" destId="{8D20880E-34C7-164B-9552-CB8AC64FF0DB}" srcOrd="1" destOrd="0" presId="urn:microsoft.com/office/officeart/2005/8/layout/vList2"/>
    <dgm:cxn modelId="{CEFE80E4-1AB7-504F-A093-49BE868CCE91}" type="presParOf" srcId="{822900D7-965D-A448-A86F-BEEA85C1A032}" destId="{87F51C96-6F53-F540-A246-5DC04CC29921}" srcOrd="2" destOrd="0" presId="urn:microsoft.com/office/officeart/2005/8/layout/vList2"/>
    <dgm:cxn modelId="{4F0D040A-B222-3943-A2EA-CF4DEC2B3E5E}" type="presParOf" srcId="{822900D7-965D-A448-A86F-BEEA85C1A032}" destId="{738B2215-FF70-3D4A-B103-13ADDF0BD3E7}" srcOrd="3" destOrd="0" presId="urn:microsoft.com/office/officeart/2005/8/layout/vList2"/>
    <dgm:cxn modelId="{709D12D0-E230-5246-AF98-B097271AF393}" type="presParOf" srcId="{822900D7-965D-A448-A86F-BEEA85C1A032}" destId="{97C2F74F-E5CF-6C46-95F6-5686D8E016D6}" srcOrd="4" destOrd="0" presId="urn:microsoft.com/office/officeart/2005/8/layout/vList2"/>
    <dgm:cxn modelId="{C276F731-FDEA-C04A-8721-67942F5EE122}" type="presParOf" srcId="{822900D7-965D-A448-A86F-BEEA85C1A032}" destId="{265A2EBB-AFCA-5643-B078-39DCBEFCDE97}" srcOrd="5" destOrd="0" presId="urn:microsoft.com/office/officeart/2005/8/layout/vList2"/>
    <dgm:cxn modelId="{D080C434-1286-8A48-BB8C-E179731CD690}" type="presParOf" srcId="{822900D7-965D-A448-A86F-BEEA85C1A032}" destId="{1AB00ED6-CEAC-534B-9B37-4C2C9F4AFD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3BCB0-EABA-7B4C-A993-BF8891CB22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3032EB-7222-9248-89E2-1A18A38806E9}">
      <dgm:prSet/>
      <dgm:spPr/>
      <dgm:t>
        <a:bodyPr/>
        <a:lstStyle/>
        <a:p>
          <a:r>
            <a:rPr lang="en-US"/>
            <a:t>Asymmetric Keys</a:t>
          </a:r>
          <a:endParaRPr lang="en-GB"/>
        </a:p>
      </dgm:t>
    </dgm:pt>
    <dgm:pt modelId="{6FE63876-4003-4C41-8B1D-F57E26CD33E1}" type="parTrans" cxnId="{5000D39D-AF2A-924B-87FE-0E4B526DB2AC}">
      <dgm:prSet/>
      <dgm:spPr/>
      <dgm:t>
        <a:bodyPr/>
        <a:lstStyle/>
        <a:p>
          <a:endParaRPr lang="en-US"/>
        </a:p>
      </dgm:t>
    </dgm:pt>
    <dgm:pt modelId="{CFBE111B-2B6A-6343-8BD2-23110BEF7DA6}" type="sibTrans" cxnId="{5000D39D-AF2A-924B-87FE-0E4B526DB2AC}">
      <dgm:prSet/>
      <dgm:spPr/>
      <dgm:t>
        <a:bodyPr/>
        <a:lstStyle/>
        <a:p>
          <a:endParaRPr lang="en-US"/>
        </a:p>
      </dgm:t>
    </dgm:pt>
    <dgm:pt modelId="{AA2817EF-055D-DA41-AF03-79CBE906811F}">
      <dgm:prSet/>
      <dgm:spPr/>
      <dgm:t>
        <a:bodyPr/>
        <a:lstStyle/>
        <a:p>
          <a:r>
            <a:rPr lang="en-US"/>
            <a:t>Symmetric Keys</a:t>
          </a:r>
          <a:endParaRPr lang="en-GB"/>
        </a:p>
      </dgm:t>
    </dgm:pt>
    <dgm:pt modelId="{BA4849EB-02AB-814C-ABBF-6166CC82F4A3}" type="parTrans" cxnId="{9FFC745B-41D0-0842-99FA-A95A1971FEF3}">
      <dgm:prSet/>
      <dgm:spPr/>
      <dgm:t>
        <a:bodyPr/>
        <a:lstStyle/>
        <a:p>
          <a:endParaRPr lang="en-US"/>
        </a:p>
      </dgm:t>
    </dgm:pt>
    <dgm:pt modelId="{06401BB5-BD61-9146-9B28-F93064DA891A}" type="sibTrans" cxnId="{9FFC745B-41D0-0842-99FA-A95A1971FEF3}">
      <dgm:prSet/>
      <dgm:spPr/>
      <dgm:t>
        <a:bodyPr/>
        <a:lstStyle/>
        <a:p>
          <a:endParaRPr lang="en-US"/>
        </a:p>
      </dgm:t>
    </dgm:pt>
    <dgm:pt modelId="{E72DEC89-362C-5244-8A08-97792818F0FD}">
      <dgm:prSet/>
      <dgm:spPr/>
      <dgm:t>
        <a:bodyPr/>
        <a:lstStyle/>
        <a:p>
          <a:r>
            <a:rPr lang="en-US"/>
            <a:t>Certificates</a:t>
          </a:r>
          <a:endParaRPr lang="en-GB"/>
        </a:p>
      </dgm:t>
    </dgm:pt>
    <dgm:pt modelId="{33EE7474-5C73-A042-85BE-1C7F5D389323}" type="parTrans" cxnId="{1B62FA12-A41B-E74A-882E-CA79D38AF091}">
      <dgm:prSet/>
      <dgm:spPr/>
      <dgm:t>
        <a:bodyPr/>
        <a:lstStyle/>
        <a:p>
          <a:endParaRPr lang="en-US"/>
        </a:p>
      </dgm:t>
    </dgm:pt>
    <dgm:pt modelId="{F8B3D195-5331-A743-9205-60FAB8745E78}" type="sibTrans" cxnId="{1B62FA12-A41B-E74A-882E-CA79D38AF091}">
      <dgm:prSet/>
      <dgm:spPr/>
      <dgm:t>
        <a:bodyPr/>
        <a:lstStyle/>
        <a:p>
          <a:endParaRPr lang="en-US"/>
        </a:p>
      </dgm:t>
    </dgm:pt>
    <dgm:pt modelId="{E65DF285-773D-C94D-A361-FE633B93DF2B}">
      <dgm:prSet/>
      <dgm:spPr/>
      <dgm:t>
        <a:bodyPr/>
        <a:lstStyle/>
        <a:p>
          <a:r>
            <a:rPr lang="en-US"/>
            <a:t>Passwords (Passphrase)</a:t>
          </a:r>
          <a:endParaRPr lang="en-GB"/>
        </a:p>
      </dgm:t>
    </dgm:pt>
    <dgm:pt modelId="{8BBB57B1-676E-E24C-BCDF-4FA0849046B6}" type="parTrans" cxnId="{59773B8C-9F20-EB4A-92C2-B59C3599AF4A}">
      <dgm:prSet/>
      <dgm:spPr/>
      <dgm:t>
        <a:bodyPr/>
        <a:lstStyle/>
        <a:p>
          <a:endParaRPr lang="en-US"/>
        </a:p>
      </dgm:t>
    </dgm:pt>
    <dgm:pt modelId="{BA0AF94A-0E74-0349-BA3A-A87AB5C7C3B7}" type="sibTrans" cxnId="{59773B8C-9F20-EB4A-92C2-B59C3599AF4A}">
      <dgm:prSet/>
      <dgm:spPr/>
      <dgm:t>
        <a:bodyPr/>
        <a:lstStyle/>
        <a:p>
          <a:endParaRPr lang="en-US"/>
        </a:p>
      </dgm:t>
    </dgm:pt>
    <dgm:pt modelId="{941F769F-2846-4D40-976F-5BC86BF66D76}" type="pres">
      <dgm:prSet presAssocID="{4B63BCB0-EABA-7B4C-A993-BF8891CB22D3}" presName="linear" presStyleCnt="0">
        <dgm:presLayoutVars>
          <dgm:animLvl val="lvl"/>
          <dgm:resizeHandles val="exact"/>
        </dgm:presLayoutVars>
      </dgm:prSet>
      <dgm:spPr/>
    </dgm:pt>
    <dgm:pt modelId="{147F82E7-50F9-8644-B6D0-5B62894964C3}" type="pres">
      <dgm:prSet presAssocID="{5C3032EB-7222-9248-89E2-1A18A38806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D4F53D-DA5F-1C4B-9183-54B73D3EB13D}" type="pres">
      <dgm:prSet presAssocID="{CFBE111B-2B6A-6343-8BD2-23110BEF7DA6}" presName="spacer" presStyleCnt="0"/>
      <dgm:spPr/>
    </dgm:pt>
    <dgm:pt modelId="{0F7D34ED-3FB5-C44E-9A17-6FDB94170AF8}" type="pres">
      <dgm:prSet presAssocID="{AA2817EF-055D-DA41-AF03-79CBE90681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7ADC2E-702B-6041-AB94-B7CFBA943070}" type="pres">
      <dgm:prSet presAssocID="{06401BB5-BD61-9146-9B28-F93064DA891A}" presName="spacer" presStyleCnt="0"/>
      <dgm:spPr/>
    </dgm:pt>
    <dgm:pt modelId="{02D402BB-BEEE-9047-833C-F17B3E7D66CC}" type="pres">
      <dgm:prSet presAssocID="{E72DEC89-362C-5244-8A08-97792818F0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FFFD209-5FF0-3740-ABE0-66CDEB952F92}" type="pres">
      <dgm:prSet presAssocID="{F8B3D195-5331-A743-9205-60FAB8745E78}" presName="spacer" presStyleCnt="0"/>
      <dgm:spPr/>
    </dgm:pt>
    <dgm:pt modelId="{AFF6929B-DA21-2D43-A917-A228C48071E5}" type="pres">
      <dgm:prSet presAssocID="{E65DF285-773D-C94D-A361-FE633B93DF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62FA12-A41B-E74A-882E-CA79D38AF091}" srcId="{4B63BCB0-EABA-7B4C-A993-BF8891CB22D3}" destId="{E72DEC89-362C-5244-8A08-97792818F0FD}" srcOrd="2" destOrd="0" parTransId="{33EE7474-5C73-A042-85BE-1C7F5D389323}" sibTransId="{F8B3D195-5331-A743-9205-60FAB8745E78}"/>
    <dgm:cxn modelId="{00D81F2F-C7D5-E14E-8E36-155CC285A14D}" type="presOf" srcId="{AA2817EF-055D-DA41-AF03-79CBE906811F}" destId="{0F7D34ED-3FB5-C44E-9A17-6FDB94170AF8}" srcOrd="0" destOrd="0" presId="urn:microsoft.com/office/officeart/2005/8/layout/vList2"/>
    <dgm:cxn modelId="{BC1C003C-97E0-CF4F-AF88-E998198EACCC}" type="presOf" srcId="{4B63BCB0-EABA-7B4C-A993-BF8891CB22D3}" destId="{941F769F-2846-4D40-976F-5BC86BF66D76}" srcOrd="0" destOrd="0" presId="urn:microsoft.com/office/officeart/2005/8/layout/vList2"/>
    <dgm:cxn modelId="{20FA6354-54FB-A247-979D-EBE5679289B9}" type="presOf" srcId="{E65DF285-773D-C94D-A361-FE633B93DF2B}" destId="{AFF6929B-DA21-2D43-A917-A228C48071E5}" srcOrd="0" destOrd="0" presId="urn:microsoft.com/office/officeart/2005/8/layout/vList2"/>
    <dgm:cxn modelId="{88015855-A3F9-C04B-AD83-AEE6A35ACF41}" type="presOf" srcId="{5C3032EB-7222-9248-89E2-1A18A38806E9}" destId="{147F82E7-50F9-8644-B6D0-5B62894964C3}" srcOrd="0" destOrd="0" presId="urn:microsoft.com/office/officeart/2005/8/layout/vList2"/>
    <dgm:cxn modelId="{9FFC745B-41D0-0842-99FA-A95A1971FEF3}" srcId="{4B63BCB0-EABA-7B4C-A993-BF8891CB22D3}" destId="{AA2817EF-055D-DA41-AF03-79CBE906811F}" srcOrd="1" destOrd="0" parTransId="{BA4849EB-02AB-814C-ABBF-6166CC82F4A3}" sibTransId="{06401BB5-BD61-9146-9B28-F93064DA891A}"/>
    <dgm:cxn modelId="{59773B8C-9F20-EB4A-92C2-B59C3599AF4A}" srcId="{4B63BCB0-EABA-7B4C-A993-BF8891CB22D3}" destId="{E65DF285-773D-C94D-A361-FE633B93DF2B}" srcOrd="3" destOrd="0" parTransId="{8BBB57B1-676E-E24C-BCDF-4FA0849046B6}" sibTransId="{BA0AF94A-0E74-0349-BA3A-A87AB5C7C3B7}"/>
    <dgm:cxn modelId="{5000D39D-AF2A-924B-87FE-0E4B526DB2AC}" srcId="{4B63BCB0-EABA-7B4C-A993-BF8891CB22D3}" destId="{5C3032EB-7222-9248-89E2-1A18A38806E9}" srcOrd="0" destOrd="0" parTransId="{6FE63876-4003-4C41-8B1D-F57E26CD33E1}" sibTransId="{CFBE111B-2B6A-6343-8BD2-23110BEF7DA6}"/>
    <dgm:cxn modelId="{A3296EAA-21A4-DC4E-9784-E3CF5B97879D}" type="presOf" srcId="{E72DEC89-362C-5244-8A08-97792818F0FD}" destId="{02D402BB-BEEE-9047-833C-F17B3E7D66CC}" srcOrd="0" destOrd="0" presId="urn:microsoft.com/office/officeart/2005/8/layout/vList2"/>
    <dgm:cxn modelId="{264D0CE0-4AA1-2B45-A0F0-87814FADED0D}" type="presParOf" srcId="{941F769F-2846-4D40-976F-5BC86BF66D76}" destId="{147F82E7-50F9-8644-B6D0-5B62894964C3}" srcOrd="0" destOrd="0" presId="urn:microsoft.com/office/officeart/2005/8/layout/vList2"/>
    <dgm:cxn modelId="{F3A0A458-F90F-9943-A4E4-8848A49797F6}" type="presParOf" srcId="{941F769F-2846-4D40-976F-5BC86BF66D76}" destId="{8FD4F53D-DA5F-1C4B-9183-54B73D3EB13D}" srcOrd="1" destOrd="0" presId="urn:microsoft.com/office/officeart/2005/8/layout/vList2"/>
    <dgm:cxn modelId="{6744E7F2-6FC3-B947-B760-25CF0EC4865D}" type="presParOf" srcId="{941F769F-2846-4D40-976F-5BC86BF66D76}" destId="{0F7D34ED-3FB5-C44E-9A17-6FDB94170AF8}" srcOrd="2" destOrd="0" presId="urn:microsoft.com/office/officeart/2005/8/layout/vList2"/>
    <dgm:cxn modelId="{34E01A06-9C50-C44A-98B8-A3A786662B69}" type="presParOf" srcId="{941F769F-2846-4D40-976F-5BC86BF66D76}" destId="{9E7ADC2E-702B-6041-AB94-B7CFBA943070}" srcOrd="3" destOrd="0" presId="urn:microsoft.com/office/officeart/2005/8/layout/vList2"/>
    <dgm:cxn modelId="{476FE73D-6C49-3246-9B92-4E51435A0527}" type="presParOf" srcId="{941F769F-2846-4D40-976F-5BC86BF66D76}" destId="{02D402BB-BEEE-9047-833C-F17B3E7D66CC}" srcOrd="4" destOrd="0" presId="urn:microsoft.com/office/officeart/2005/8/layout/vList2"/>
    <dgm:cxn modelId="{F74D5BB7-7727-0647-A5E1-1BF6EBDE3493}" type="presParOf" srcId="{941F769F-2846-4D40-976F-5BC86BF66D76}" destId="{2FFFD209-5FF0-3740-ABE0-66CDEB952F92}" srcOrd="5" destOrd="0" presId="urn:microsoft.com/office/officeart/2005/8/layout/vList2"/>
    <dgm:cxn modelId="{EE95935F-66BC-8249-B72D-ADA68D9A1FB8}" type="presParOf" srcId="{941F769F-2846-4D40-976F-5BC86BF66D76}" destId="{AFF6929B-DA21-2D43-A917-A228C48071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20A058A-15B6-4746-B6B9-D39E8AD3A2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ACB089-43CE-B949-8926-7C51916C5A03}">
      <dgm:prSet/>
      <dgm:spPr/>
      <dgm:t>
        <a:bodyPr/>
        <a:lstStyle/>
        <a:p>
          <a:r>
            <a:rPr lang="en-US"/>
            <a:t>You may not want the DBA to be able to see the data.</a:t>
          </a:r>
          <a:endParaRPr lang="en-GB"/>
        </a:p>
      </dgm:t>
    </dgm:pt>
    <dgm:pt modelId="{169F1D2D-0DA0-E649-A3CB-C5C0EB5B5CCD}" type="parTrans" cxnId="{473CB0B2-C548-BC4E-B95E-5E1130587A29}">
      <dgm:prSet/>
      <dgm:spPr/>
      <dgm:t>
        <a:bodyPr/>
        <a:lstStyle/>
        <a:p>
          <a:endParaRPr lang="en-US"/>
        </a:p>
      </dgm:t>
    </dgm:pt>
    <dgm:pt modelId="{4BDE3C7B-DA76-D34E-8C4D-9E73C1C95EC3}" type="sibTrans" cxnId="{473CB0B2-C548-BC4E-B95E-5E1130587A29}">
      <dgm:prSet/>
      <dgm:spPr/>
      <dgm:t>
        <a:bodyPr/>
        <a:lstStyle/>
        <a:p>
          <a:endParaRPr lang="en-US"/>
        </a:p>
      </dgm:t>
    </dgm:pt>
    <dgm:pt modelId="{E7629444-2F95-404F-8754-77A238649678}">
      <dgm:prSet/>
      <dgm:spPr/>
      <dgm:t>
        <a:bodyPr/>
        <a:lstStyle/>
        <a:p>
          <a:r>
            <a:rPr lang="en-US"/>
            <a:t>Security officer creates the column master key</a:t>
          </a:r>
          <a:endParaRPr lang="en-GB"/>
        </a:p>
      </dgm:t>
    </dgm:pt>
    <dgm:pt modelId="{6EAE46CF-F8E3-FB4B-86FD-9B51CF9C195C}" type="parTrans" cxnId="{85893084-4D21-034F-90EF-C47E5086DBB3}">
      <dgm:prSet/>
      <dgm:spPr/>
      <dgm:t>
        <a:bodyPr/>
        <a:lstStyle/>
        <a:p>
          <a:endParaRPr lang="en-US"/>
        </a:p>
      </dgm:t>
    </dgm:pt>
    <dgm:pt modelId="{F6CA4EE0-03A7-9341-9AA0-F6F4965DB9EA}" type="sibTrans" cxnId="{85893084-4D21-034F-90EF-C47E5086DBB3}">
      <dgm:prSet/>
      <dgm:spPr/>
      <dgm:t>
        <a:bodyPr/>
        <a:lstStyle/>
        <a:p>
          <a:endParaRPr lang="en-US"/>
        </a:p>
      </dgm:t>
    </dgm:pt>
    <dgm:pt modelId="{33DDD129-91F3-F244-80C7-AD854F3187F8}">
      <dgm:prSet/>
      <dgm:spPr/>
      <dgm:t>
        <a:bodyPr/>
        <a:lstStyle/>
        <a:p>
          <a:r>
            <a:rPr lang="en-US"/>
            <a:t>DBA is given the the location of the key and an encrypted version of the column encryption key</a:t>
          </a:r>
          <a:endParaRPr lang="en-GB"/>
        </a:p>
      </dgm:t>
    </dgm:pt>
    <dgm:pt modelId="{BBC5C0E8-C99B-B847-B91B-6261E73569CA}" type="parTrans" cxnId="{C0B9CAA5-56B5-D243-9856-DE5C50A701BB}">
      <dgm:prSet/>
      <dgm:spPr/>
      <dgm:t>
        <a:bodyPr/>
        <a:lstStyle/>
        <a:p>
          <a:endParaRPr lang="en-US"/>
        </a:p>
      </dgm:t>
    </dgm:pt>
    <dgm:pt modelId="{4635F5FA-34B2-2845-A7FA-D4245842D55A}" type="sibTrans" cxnId="{C0B9CAA5-56B5-D243-9856-DE5C50A701BB}">
      <dgm:prSet/>
      <dgm:spPr/>
      <dgm:t>
        <a:bodyPr/>
        <a:lstStyle/>
        <a:p>
          <a:endParaRPr lang="en-US"/>
        </a:p>
      </dgm:t>
    </dgm:pt>
    <dgm:pt modelId="{C8BF43BB-4F9A-AE48-A63C-F1B0FAFBBBB2}">
      <dgm:prSet/>
      <dgm:spPr/>
      <dgm:t>
        <a:bodyPr/>
        <a:lstStyle/>
        <a:p>
          <a:r>
            <a:rPr lang="en-US"/>
            <a:t>This allows the DBA to create the column encryption</a:t>
          </a:r>
          <a:endParaRPr lang="en-GB"/>
        </a:p>
      </dgm:t>
    </dgm:pt>
    <dgm:pt modelId="{E627845F-FD3E-6746-9945-77A8CC481499}" type="parTrans" cxnId="{CFB17A6D-FB86-4841-93DA-03CD385166CB}">
      <dgm:prSet/>
      <dgm:spPr/>
      <dgm:t>
        <a:bodyPr/>
        <a:lstStyle/>
        <a:p>
          <a:endParaRPr lang="en-US"/>
        </a:p>
      </dgm:t>
    </dgm:pt>
    <dgm:pt modelId="{346F52F9-0850-2948-9D12-C7C0E60ABE84}" type="sibTrans" cxnId="{CFB17A6D-FB86-4841-93DA-03CD385166CB}">
      <dgm:prSet/>
      <dgm:spPr/>
      <dgm:t>
        <a:bodyPr/>
        <a:lstStyle/>
        <a:p>
          <a:endParaRPr lang="en-US"/>
        </a:p>
      </dgm:t>
    </dgm:pt>
    <dgm:pt modelId="{D3A8DD7F-254E-7846-B0AD-4F33400CA892}">
      <dgm:prSet/>
      <dgm:spPr/>
      <dgm:t>
        <a:bodyPr/>
        <a:lstStyle/>
        <a:p>
          <a:r>
            <a:rPr lang="en-US"/>
            <a:t>But as they don’t have the plain value of the column encryption key they can’t decrypt the values in the database</a:t>
          </a:r>
          <a:endParaRPr lang="en-GB"/>
        </a:p>
      </dgm:t>
    </dgm:pt>
    <dgm:pt modelId="{421B5E23-382A-7247-9DCD-EA8153E09699}" type="parTrans" cxnId="{B2BF88C4-0B5D-ED49-9ADD-15074EEAAD81}">
      <dgm:prSet/>
      <dgm:spPr/>
      <dgm:t>
        <a:bodyPr/>
        <a:lstStyle/>
        <a:p>
          <a:endParaRPr lang="en-US"/>
        </a:p>
      </dgm:t>
    </dgm:pt>
    <dgm:pt modelId="{E8F6DEC5-4D78-0A44-8FC5-87C88C2DFEDB}" type="sibTrans" cxnId="{B2BF88C4-0B5D-ED49-9ADD-15074EEAAD81}">
      <dgm:prSet/>
      <dgm:spPr/>
      <dgm:t>
        <a:bodyPr/>
        <a:lstStyle/>
        <a:p>
          <a:endParaRPr lang="en-US"/>
        </a:p>
      </dgm:t>
    </dgm:pt>
    <dgm:pt modelId="{150070F7-052C-1741-9626-953754856780}" type="pres">
      <dgm:prSet presAssocID="{320A058A-15B6-4746-B6B9-D39E8AD3A23F}" presName="linear" presStyleCnt="0">
        <dgm:presLayoutVars>
          <dgm:animLvl val="lvl"/>
          <dgm:resizeHandles val="exact"/>
        </dgm:presLayoutVars>
      </dgm:prSet>
      <dgm:spPr/>
    </dgm:pt>
    <dgm:pt modelId="{120E306E-23C9-BE4E-B36D-CCE56712789B}" type="pres">
      <dgm:prSet presAssocID="{2DACB089-43CE-B949-8926-7C51916C5A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91A0AAC-E124-C94A-A0DD-36E4BBCF8E0C}" type="pres">
      <dgm:prSet presAssocID="{4BDE3C7B-DA76-D34E-8C4D-9E73C1C95EC3}" presName="spacer" presStyleCnt="0"/>
      <dgm:spPr/>
    </dgm:pt>
    <dgm:pt modelId="{28A6EF38-B0E5-414C-8D4B-E0DE236DA268}" type="pres">
      <dgm:prSet presAssocID="{E7629444-2F95-404F-8754-77A23864967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41CEE3-EB48-F141-93DD-AFCEB44DA7F7}" type="pres">
      <dgm:prSet presAssocID="{F6CA4EE0-03A7-9341-9AA0-F6F4965DB9EA}" presName="spacer" presStyleCnt="0"/>
      <dgm:spPr/>
    </dgm:pt>
    <dgm:pt modelId="{6A2D101F-D89E-5D41-B27C-1BD5849E78B1}" type="pres">
      <dgm:prSet presAssocID="{33DDD129-91F3-F244-80C7-AD854F3187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F3CD514-7D2B-8E42-8705-C68DBE17FE65}" type="pres">
      <dgm:prSet presAssocID="{4635F5FA-34B2-2845-A7FA-D4245842D55A}" presName="spacer" presStyleCnt="0"/>
      <dgm:spPr/>
    </dgm:pt>
    <dgm:pt modelId="{25F65011-B74C-674D-9F89-C36753F5DD59}" type="pres">
      <dgm:prSet presAssocID="{C8BF43BB-4F9A-AE48-A63C-F1B0FAFBBB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34A9AE-472B-6447-B702-7E40AEA1D51C}" type="pres">
      <dgm:prSet presAssocID="{346F52F9-0850-2948-9D12-C7C0E60ABE84}" presName="spacer" presStyleCnt="0"/>
      <dgm:spPr/>
    </dgm:pt>
    <dgm:pt modelId="{766E7C44-E695-7649-8570-9F026443F961}" type="pres">
      <dgm:prSet presAssocID="{D3A8DD7F-254E-7846-B0AD-4F33400CA89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11C9E20-43C4-FC4C-A359-153DC2B2D3F8}" type="presOf" srcId="{D3A8DD7F-254E-7846-B0AD-4F33400CA892}" destId="{766E7C44-E695-7649-8570-9F026443F961}" srcOrd="0" destOrd="0" presId="urn:microsoft.com/office/officeart/2005/8/layout/vList2"/>
    <dgm:cxn modelId="{2B55563D-3BDD-0149-ADFF-EBE377BA7ACC}" type="presOf" srcId="{E7629444-2F95-404F-8754-77A238649678}" destId="{28A6EF38-B0E5-414C-8D4B-E0DE236DA268}" srcOrd="0" destOrd="0" presId="urn:microsoft.com/office/officeart/2005/8/layout/vList2"/>
    <dgm:cxn modelId="{CFB17A6D-FB86-4841-93DA-03CD385166CB}" srcId="{320A058A-15B6-4746-B6B9-D39E8AD3A23F}" destId="{C8BF43BB-4F9A-AE48-A63C-F1B0FAFBBBB2}" srcOrd="3" destOrd="0" parTransId="{E627845F-FD3E-6746-9945-77A8CC481499}" sibTransId="{346F52F9-0850-2948-9D12-C7C0E60ABE84}"/>
    <dgm:cxn modelId="{85893084-4D21-034F-90EF-C47E5086DBB3}" srcId="{320A058A-15B6-4746-B6B9-D39E8AD3A23F}" destId="{E7629444-2F95-404F-8754-77A238649678}" srcOrd="1" destOrd="0" parTransId="{6EAE46CF-F8E3-FB4B-86FD-9B51CF9C195C}" sibTransId="{F6CA4EE0-03A7-9341-9AA0-F6F4965DB9EA}"/>
    <dgm:cxn modelId="{BADF0FA3-13C1-0A45-96A5-7B73E106D579}" type="presOf" srcId="{C8BF43BB-4F9A-AE48-A63C-F1B0FAFBBBB2}" destId="{25F65011-B74C-674D-9F89-C36753F5DD59}" srcOrd="0" destOrd="0" presId="urn:microsoft.com/office/officeart/2005/8/layout/vList2"/>
    <dgm:cxn modelId="{C0B9CAA5-56B5-D243-9856-DE5C50A701BB}" srcId="{320A058A-15B6-4746-B6B9-D39E8AD3A23F}" destId="{33DDD129-91F3-F244-80C7-AD854F3187F8}" srcOrd="2" destOrd="0" parTransId="{BBC5C0E8-C99B-B847-B91B-6261E73569CA}" sibTransId="{4635F5FA-34B2-2845-A7FA-D4245842D55A}"/>
    <dgm:cxn modelId="{473CB0B2-C548-BC4E-B95E-5E1130587A29}" srcId="{320A058A-15B6-4746-B6B9-D39E8AD3A23F}" destId="{2DACB089-43CE-B949-8926-7C51916C5A03}" srcOrd="0" destOrd="0" parTransId="{169F1D2D-0DA0-E649-A3CB-C5C0EB5B5CCD}" sibTransId="{4BDE3C7B-DA76-D34E-8C4D-9E73C1C95EC3}"/>
    <dgm:cxn modelId="{29D901C4-8B9B-3E49-9AC6-FC2E2E12143F}" type="presOf" srcId="{2DACB089-43CE-B949-8926-7C51916C5A03}" destId="{120E306E-23C9-BE4E-B36D-CCE56712789B}" srcOrd="0" destOrd="0" presId="urn:microsoft.com/office/officeart/2005/8/layout/vList2"/>
    <dgm:cxn modelId="{B2BF88C4-0B5D-ED49-9ADD-15074EEAAD81}" srcId="{320A058A-15B6-4746-B6B9-D39E8AD3A23F}" destId="{D3A8DD7F-254E-7846-B0AD-4F33400CA892}" srcOrd="4" destOrd="0" parTransId="{421B5E23-382A-7247-9DCD-EA8153E09699}" sibTransId="{E8F6DEC5-4D78-0A44-8FC5-87C88C2DFEDB}"/>
    <dgm:cxn modelId="{2952FFD0-159B-5544-A517-336754092C6D}" type="presOf" srcId="{33DDD129-91F3-F244-80C7-AD854F3187F8}" destId="{6A2D101F-D89E-5D41-B27C-1BD5849E78B1}" srcOrd="0" destOrd="0" presId="urn:microsoft.com/office/officeart/2005/8/layout/vList2"/>
    <dgm:cxn modelId="{713609E4-AAF4-914E-9EAB-62FD0D127EAF}" type="presOf" srcId="{320A058A-15B6-4746-B6B9-D39E8AD3A23F}" destId="{150070F7-052C-1741-9626-953754856780}" srcOrd="0" destOrd="0" presId="urn:microsoft.com/office/officeart/2005/8/layout/vList2"/>
    <dgm:cxn modelId="{AD513546-ACA8-344B-94A4-7860D1DBC3D8}" type="presParOf" srcId="{150070F7-052C-1741-9626-953754856780}" destId="{120E306E-23C9-BE4E-B36D-CCE56712789B}" srcOrd="0" destOrd="0" presId="urn:microsoft.com/office/officeart/2005/8/layout/vList2"/>
    <dgm:cxn modelId="{CA8B5013-A201-A84F-99CB-E6D0D6B0B56A}" type="presParOf" srcId="{150070F7-052C-1741-9626-953754856780}" destId="{391A0AAC-E124-C94A-A0DD-36E4BBCF8E0C}" srcOrd="1" destOrd="0" presId="urn:microsoft.com/office/officeart/2005/8/layout/vList2"/>
    <dgm:cxn modelId="{5BA2405B-5394-8143-80A5-4F40B0BB39D3}" type="presParOf" srcId="{150070F7-052C-1741-9626-953754856780}" destId="{28A6EF38-B0E5-414C-8D4B-E0DE236DA268}" srcOrd="2" destOrd="0" presId="urn:microsoft.com/office/officeart/2005/8/layout/vList2"/>
    <dgm:cxn modelId="{5F85B3CF-D0EC-C441-BAEA-8B745AF4CB1D}" type="presParOf" srcId="{150070F7-052C-1741-9626-953754856780}" destId="{B541CEE3-EB48-F141-93DD-AFCEB44DA7F7}" srcOrd="3" destOrd="0" presId="urn:microsoft.com/office/officeart/2005/8/layout/vList2"/>
    <dgm:cxn modelId="{34713C2E-98F0-9F44-8B01-B574EC60D141}" type="presParOf" srcId="{150070F7-052C-1741-9626-953754856780}" destId="{6A2D101F-D89E-5D41-B27C-1BD5849E78B1}" srcOrd="4" destOrd="0" presId="urn:microsoft.com/office/officeart/2005/8/layout/vList2"/>
    <dgm:cxn modelId="{DDFD0D4F-2A44-E347-9065-5A1845D5A3FD}" type="presParOf" srcId="{150070F7-052C-1741-9626-953754856780}" destId="{4F3CD514-7D2B-8E42-8705-C68DBE17FE65}" srcOrd="5" destOrd="0" presId="urn:microsoft.com/office/officeart/2005/8/layout/vList2"/>
    <dgm:cxn modelId="{F39F4450-E607-3846-8FED-FF2BB070F06B}" type="presParOf" srcId="{150070F7-052C-1741-9626-953754856780}" destId="{25F65011-B74C-674D-9F89-C36753F5DD59}" srcOrd="6" destOrd="0" presId="urn:microsoft.com/office/officeart/2005/8/layout/vList2"/>
    <dgm:cxn modelId="{34D46C1D-61C3-E24E-8310-AFFD75064619}" type="presParOf" srcId="{150070F7-052C-1741-9626-953754856780}" destId="{1134A9AE-472B-6447-B702-7E40AEA1D51C}" srcOrd="7" destOrd="0" presId="urn:microsoft.com/office/officeart/2005/8/layout/vList2"/>
    <dgm:cxn modelId="{9D0743B6-56DE-754B-B166-4CD92B589A24}" type="presParOf" srcId="{150070F7-052C-1741-9626-953754856780}" destId="{766E7C44-E695-7649-8570-9F026443F9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0057810-493D-C54C-8E43-1D162D9F945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A5C31-700D-4A48-BEBE-3B9C95888884}">
      <dgm:prSet/>
      <dgm:spPr/>
      <dgm:t>
        <a:bodyPr/>
        <a:lstStyle/>
        <a:p>
          <a:r>
            <a:rPr lang="en-US"/>
            <a:t>Deterministic</a:t>
          </a:r>
          <a:endParaRPr lang="en-GB"/>
        </a:p>
      </dgm:t>
    </dgm:pt>
    <dgm:pt modelId="{ADC808A7-0F80-5642-B524-2EFC57EBDA15}" type="parTrans" cxnId="{F203C48C-3B38-3D44-8ABE-67725D73AFBE}">
      <dgm:prSet/>
      <dgm:spPr/>
      <dgm:t>
        <a:bodyPr/>
        <a:lstStyle/>
        <a:p>
          <a:endParaRPr lang="en-US"/>
        </a:p>
      </dgm:t>
    </dgm:pt>
    <dgm:pt modelId="{AE9B339B-B178-9241-82D8-91773DB608CA}" type="sibTrans" cxnId="{F203C48C-3B38-3D44-8ABE-67725D73AFBE}">
      <dgm:prSet/>
      <dgm:spPr/>
      <dgm:t>
        <a:bodyPr/>
        <a:lstStyle/>
        <a:p>
          <a:endParaRPr lang="en-US"/>
        </a:p>
      </dgm:t>
    </dgm:pt>
    <dgm:pt modelId="{3FE0A38E-4DBF-0240-882B-B5BA068A11C8}">
      <dgm:prSet/>
      <dgm:spPr/>
      <dgm:t>
        <a:bodyPr/>
        <a:lstStyle/>
        <a:p>
          <a:r>
            <a:rPr lang="en-US"/>
            <a:t>Plain value always encrypts to the same cipher value</a:t>
          </a:r>
          <a:endParaRPr lang="en-GB"/>
        </a:p>
      </dgm:t>
    </dgm:pt>
    <dgm:pt modelId="{BA375EF5-C6D5-6347-BBDC-C447FCD7B28D}" type="parTrans" cxnId="{F0BB3FAE-7A3F-3643-A927-B2537F64093E}">
      <dgm:prSet/>
      <dgm:spPr/>
      <dgm:t>
        <a:bodyPr/>
        <a:lstStyle/>
        <a:p>
          <a:endParaRPr lang="en-US"/>
        </a:p>
      </dgm:t>
    </dgm:pt>
    <dgm:pt modelId="{FEDAE3B5-BC20-BC40-AA60-984A7DC8DF5F}" type="sibTrans" cxnId="{F0BB3FAE-7A3F-3643-A927-B2537F64093E}">
      <dgm:prSet/>
      <dgm:spPr/>
      <dgm:t>
        <a:bodyPr/>
        <a:lstStyle/>
        <a:p>
          <a:endParaRPr lang="en-US"/>
        </a:p>
      </dgm:t>
    </dgm:pt>
    <dgm:pt modelId="{5086DDF9-9304-614D-8A83-1E11A01FDA66}">
      <dgm:prSet/>
      <dgm:spPr/>
      <dgm:t>
        <a:bodyPr/>
        <a:lstStyle/>
        <a:p>
          <a:r>
            <a:rPr lang="en-US" dirty="0"/>
            <a:t>Allows grouping, indexes and joins</a:t>
          </a:r>
          <a:endParaRPr lang="en-GB" dirty="0"/>
        </a:p>
      </dgm:t>
    </dgm:pt>
    <dgm:pt modelId="{FEFA8719-591E-1B40-BAC1-6B11A26E5A69}" type="parTrans" cxnId="{B056E427-6311-AA4B-BD53-1B49F7F05C01}">
      <dgm:prSet/>
      <dgm:spPr/>
      <dgm:t>
        <a:bodyPr/>
        <a:lstStyle/>
        <a:p>
          <a:endParaRPr lang="en-US"/>
        </a:p>
      </dgm:t>
    </dgm:pt>
    <dgm:pt modelId="{D30F8BC0-A048-8A42-AC3D-1B2159B86F87}" type="sibTrans" cxnId="{B056E427-6311-AA4B-BD53-1B49F7F05C01}">
      <dgm:prSet/>
      <dgm:spPr/>
      <dgm:t>
        <a:bodyPr/>
        <a:lstStyle/>
        <a:p>
          <a:endParaRPr lang="en-US"/>
        </a:p>
      </dgm:t>
    </dgm:pt>
    <dgm:pt modelId="{174D6FC3-533D-A341-82E6-410DD184E1D4}">
      <dgm:prSet/>
      <dgm:spPr/>
      <dgm:t>
        <a:bodyPr/>
        <a:lstStyle/>
        <a:p>
          <a:r>
            <a:rPr lang="en-US"/>
            <a:t>Allows data analysis to break the encryption</a:t>
          </a:r>
          <a:endParaRPr lang="en-GB"/>
        </a:p>
      </dgm:t>
    </dgm:pt>
    <dgm:pt modelId="{A96B5B55-381A-B94E-B9CB-151416DDBE15}" type="parTrans" cxnId="{0AA2D08A-E21B-5948-BCA5-F92377338EEF}">
      <dgm:prSet/>
      <dgm:spPr/>
      <dgm:t>
        <a:bodyPr/>
        <a:lstStyle/>
        <a:p>
          <a:endParaRPr lang="en-US"/>
        </a:p>
      </dgm:t>
    </dgm:pt>
    <dgm:pt modelId="{626F7048-8214-8543-A188-BB32B7EDCE95}" type="sibTrans" cxnId="{0AA2D08A-E21B-5948-BCA5-F92377338EEF}">
      <dgm:prSet/>
      <dgm:spPr/>
      <dgm:t>
        <a:bodyPr/>
        <a:lstStyle/>
        <a:p>
          <a:endParaRPr lang="en-US"/>
        </a:p>
      </dgm:t>
    </dgm:pt>
    <dgm:pt modelId="{9A5A6835-923B-B74B-BEBE-F99CC09D9B70}">
      <dgm:prSet/>
      <dgm:spPr/>
      <dgm:t>
        <a:bodyPr/>
        <a:lstStyle/>
        <a:p>
          <a:r>
            <a:rPr lang="en-US"/>
            <a:t>Randomised</a:t>
          </a:r>
          <a:endParaRPr lang="en-GB"/>
        </a:p>
      </dgm:t>
    </dgm:pt>
    <dgm:pt modelId="{1306131C-4F22-324D-AEDE-043A53C837C7}" type="parTrans" cxnId="{09959990-F8F8-5545-A4CD-3F6A64544EFF}">
      <dgm:prSet/>
      <dgm:spPr/>
      <dgm:t>
        <a:bodyPr/>
        <a:lstStyle/>
        <a:p>
          <a:endParaRPr lang="en-US"/>
        </a:p>
      </dgm:t>
    </dgm:pt>
    <dgm:pt modelId="{AACDAF7C-F401-5A4C-8C39-700745594676}" type="sibTrans" cxnId="{09959990-F8F8-5545-A4CD-3F6A64544EFF}">
      <dgm:prSet/>
      <dgm:spPr/>
      <dgm:t>
        <a:bodyPr/>
        <a:lstStyle/>
        <a:p>
          <a:endParaRPr lang="en-US"/>
        </a:p>
      </dgm:t>
    </dgm:pt>
    <dgm:pt modelId="{F4AA70C5-94F9-894E-8B21-AD1A266D895F}">
      <dgm:prSet/>
      <dgm:spPr/>
      <dgm:t>
        <a:bodyPr/>
        <a:lstStyle/>
        <a:p>
          <a:r>
            <a:rPr lang="en-US"/>
            <a:t>Plain value will encrypt to a different cipher value</a:t>
          </a:r>
          <a:endParaRPr lang="en-GB"/>
        </a:p>
      </dgm:t>
    </dgm:pt>
    <dgm:pt modelId="{7F3BB64F-CF29-0241-91B3-C6AABDF303B2}" type="parTrans" cxnId="{7EFC337E-EBDD-4046-864B-E5119A4C8ABF}">
      <dgm:prSet/>
      <dgm:spPr/>
      <dgm:t>
        <a:bodyPr/>
        <a:lstStyle/>
        <a:p>
          <a:endParaRPr lang="en-US"/>
        </a:p>
      </dgm:t>
    </dgm:pt>
    <dgm:pt modelId="{D101C8EA-F29B-F444-97E2-929F252639BF}" type="sibTrans" cxnId="{7EFC337E-EBDD-4046-864B-E5119A4C8ABF}">
      <dgm:prSet/>
      <dgm:spPr/>
      <dgm:t>
        <a:bodyPr/>
        <a:lstStyle/>
        <a:p>
          <a:endParaRPr lang="en-US"/>
        </a:p>
      </dgm:t>
    </dgm:pt>
    <dgm:pt modelId="{EC7FFA03-3BE5-404C-9B25-54CDC17079E6}">
      <dgm:prSet/>
      <dgm:spPr/>
      <dgm:t>
        <a:bodyPr/>
        <a:lstStyle/>
        <a:p>
          <a:r>
            <a:rPr lang="en-US" dirty="0"/>
            <a:t>Will break indexing, grouping and even equality check</a:t>
          </a:r>
          <a:endParaRPr lang="en-GB" dirty="0"/>
        </a:p>
      </dgm:t>
    </dgm:pt>
    <dgm:pt modelId="{BF087AF6-EBCF-3D41-B180-D9316DA67D37}" type="parTrans" cxnId="{93434C63-F72C-AA4A-B007-BE4914CB5DA7}">
      <dgm:prSet/>
      <dgm:spPr/>
      <dgm:t>
        <a:bodyPr/>
        <a:lstStyle/>
        <a:p>
          <a:endParaRPr lang="en-US"/>
        </a:p>
      </dgm:t>
    </dgm:pt>
    <dgm:pt modelId="{B96624B8-9B7D-9842-94A8-C83421CBC969}" type="sibTrans" cxnId="{93434C63-F72C-AA4A-B007-BE4914CB5DA7}">
      <dgm:prSet/>
      <dgm:spPr/>
      <dgm:t>
        <a:bodyPr/>
        <a:lstStyle/>
        <a:p>
          <a:endParaRPr lang="en-US"/>
        </a:p>
      </dgm:t>
    </dgm:pt>
    <dgm:pt modelId="{60661F62-CC82-EA4B-BD5D-83F559E8801D}">
      <dgm:prSet/>
      <dgm:spPr/>
      <dgm:t>
        <a:bodyPr/>
        <a:lstStyle/>
        <a:p>
          <a:r>
            <a:rPr lang="en-US"/>
            <a:t>Makes analysis much harder	</a:t>
          </a:r>
          <a:endParaRPr lang="en-GB"/>
        </a:p>
      </dgm:t>
    </dgm:pt>
    <dgm:pt modelId="{EBBE4312-BF50-CE45-8FB5-DE1184C0005C}" type="parTrans" cxnId="{810B08D7-5CB6-5E44-842F-EF4954BDD6DA}">
      <dgm:prSet/>
      <dgm:spPr/>
      <dgm:t>
        <a:bodyPr/>
        <a:lstStyle/>
        <a:p>
          <a:endParaRPr lang="en-US"/>
        </a:p>
      </dgm:t>
    </dgm:pt>
    <dgm:pt modelId="{5424162E-0FD0-8448-BF89-3DA891CF1DD3}" type="sibTrans" cxnId="{810B08D7-5CB6-5E44-842F-EF4954BDD6DA}">
      <dgm:prSet/>
      <dgm:spPr/>
      <dgm:t>
        <a:bodyPr/>
        <a:lstStyle/>
        <a:p>
          <a:endParaRPr lang="en-US"/>
        </a:p>
      </dgm:t>
    </dgm:pt>
    <dgm:pt modelId="{F34E234F-E8BE-E44B-8B17-AA94509DE087}" type="pres">
      <dgm:prSet presAssocID="{10057810-493D-C54C-8E43-1D162D9F9452}" presName="linear" presStyleCnt="0">
        <dgm:presLayoutVars>
          <dgm:dir/>
          <dgm:animLvl val="lvl"/>
          <dgm:resizeHandles val="exact"/>
        </dgm:presLayoutVars>
      </dgm:prSet>
      <dgm:spPr/>
    </dgm:pt>
    <dgm:pt modelId="{9D02D52A-AEF9-E645-BC0D-4DBB65732B70}" type="pres">
      <dgm:prSet presAssocID="{B55A5C31-700D-4A48-BEBE-3B9C95888884}" presName="parentLin" presStyleCnt="0"/>
      <dgm:spPr/>
    </dgm:pt>
    <dgm:pt modelId="{B6C34891-73BD-6748-AD56-85F913A27667}" type="pres">
      <dgm:prSet presAssocID="{B55A5C31-700D-4A48-BEBE-3B9C95888884}" presName="parentLeftMargin" presStyleLbl="node1" presStyleIdx="0" presStyleCnt="2"/>
      <dgm:spPr/>
    </dgm:pt>
    <dgm:pt modelId="{B7BE3482-018E-4C4E-9892-3B7C628A19EF}" type="pres">
      <dgm:prSet presAssocID="{B55A5C31-700D-4A48-BEBE-3B9C958888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B18AC1-B7AA-EA4F-909D-4B8461728601}" type="pres">
      <dgm:prSet presAssocID="{B55A5C31-700D-4A48-BEBE-3B9C95888884}" presName="negativeSpace" presStyleCnt="0"/>
      <dgm:spPr/>
    </dgm:pt>
    <dgm:pt modelId="{E1F5587E-1725-F24B-BFA6-E348B5EA55DD}" type="pres">
      <dgm:prSet presAssocID="{B55A5C31-700D-4A48-BEBE-3B9C95888884}" presName="childText" presStyleLbl="conFgAcc1" presStyleIdx="0" presStyleCnt="2" custScaleX="79449">
        <dgm:presLayoutVars>
          <dgm:bulletEnabled val="1"/>
        </dgm:presLayoutVars>
      </dgm:prSet>
      <dgm:spPr/>
    </dgm:pt>
    <dgm:pt modelId="{5D82FBF3-3244-294E-8F84-613D501F1A85}" type="pres">
      <dgm:prSet presAssocID="{AE9B339B-B178-9241-82D8-91773DB608CA}" presName="spaceBetweenRectangles" presStyleCnt="0"/>
      <dgm:spPr/>
    </dgm:pt>
    <dgm:pt modelId="{FB09F8DE-D72F-CA40-9D43-EDCADFCE8363}" type="pres">
      <dgm:prSet presAssocID="{9A5A6835-923B-B74B-BEBE-F99CC09D9B70}" presName="parentLin" presStyleCnt="0"/>
      <dgm:spPr/>
    </dgm:pt>
    <dgm:pt modelId="{EB3E9FA8-2C3A-BE42-BF51-4C51523C7C5F}" type="pres">
      <dgm:prSet presAssocID="{9A5A6835-923B-B74B-BEBE-F99CC09D9B70}" presName="parentLeftMargin" presStyleLbl="node1" presStyleIdx="0" presStyleCnt="2"/>
      <dgm:spPr/>
    </dgm:pt>
    <dgm:pt modelId="{64EB82C7-1F2B-BB4F-8F69-4A93EE8DAFB8}" type="pres">
      <dgm:prSet presAssocID="{9A5A6835-923B-B74B-BEBE-F99CC09D9B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9750AC0-AF39-634B-915A-889F5E4DF3C3}" type="pres">
      <dgm:prSet presAssocID="{9A5A6835-923B-B74B-BEBE-F99CC09D9B70}" presName="negativeSpace" presStyleCnt="0"/>
      <dgm:spPr/>
    </dgm:pt>
    <dgm:pt modelId="{37142A0B-1EE1-6D46-BC5C-47D912F05D31}" type="pres">
      <dgm:prSet presAssocID="{9A5A6835-923B-B74B-BEBE-F99CC09D9B70}" presName="childText" presStyleLbl="conFgAcc1" presStyleIdx="1" presStyleCnt="2" custScaleX="79449">
        <dgm:presLayoutVars>
          <dgm:bulletEnabled val="1"/>
        </dgm:presLayoutVars>
      </dgm:prSet>
      <dgm:spPr/>
    </dgm:pt>
  </dgm:ptLst>
  <dgm:cxnLst>
    <dgm:cxn modelId="{321F6215-2D88-6243-BA53-B04CC29CDE7F}" type="presOf" srcId="{60661F62-CC82-EA4B-BD5D-83F559E8801D}" destId="{37142A0B-1EE1-6D46-BC5C-47D912F05D31}" srcOrd="0" destOrd="2" presId="urn:microsoft.com/office/officeart/2005/8/layout/list1"/>
    <dgm:cxn modelId="{B056E427-6311-AA4B-BD53-1B49F7F05C01}" srcId="{B55A5C31-700D-4A48-BEBE-3B9C95888884}" destId="{5086DDF9-9304-614D-8A83-1E11A01FDA66}" srcOrd="1" destOrd="0" parTransId="{FEFA8719-591E-1B40-BAC1-6B11A26E5A69}" sibTransId="{D30F8BC0-A048-8A42-AC3D-1B2159B86F87}"/>
    <dgm:cxn modelId="{D9612655-A9D7-2947-88D4-B4C4EF4A78D3}" type="presOf" srcId="{3FE0A38E-4DBF-0240-882B-B5BA068A11C8}" destId="{E1F5587E-1725-F24B-BFA6-E348B5EA55DD}" srcOrd="0" destOrd="0" presId="urn:microsoft.com/office/officeart/2005/8/layout/list1"/>
    <dgm:cxn modelId="{F44D3560-B36D-1C41-8C73-7EC3EF6878B4}" type="presOf" srcId="{10057810-493D-C54C-8E43-1D162D9F9452}" destId="{F34E234F-E8BE-E44B-8B17-AA94509DE087}" srcOrd="0" destOrd="0" presId="urn:microsoft.com/office/officeart/2005/8/layout/list1"/>
    <dgm:cxn modelId="{93434C63-F72C-AA4A-B007-BE4914CB5DA7}" srcId="{9A5A6835-923B-B74B-BEBE-F99CC09D9B70}" destId="{EC7FFA03-3BE5-404C-9B25-54CDC17079E6}" srcOrd="1" destOrd="0" parTransId="{BF087AF6-EBCF-3D41-B180-D9316DA67D37}" sibTransId="{B96624B8-9B7D-9842-94A8-C83421CBC969}"/>
    <dgm:cxn modelId="{4DFA9E6F-3C66-0740-9A86-BFB230FBB5A1}" type="presOf" srcId="{9A5A6835-923B-B74B-BEBE-F99CC09D9B70}" destId="{64EB82C7-1F2B-BB4F-8F69-4A93EE8DAFB8}" srcOrd="1" destOrd="0" presId="urn:microsoft.com/office/officeart/2005/8/layout/list1"/>
    <dgm:cxn modelId="{2B79A675-0C19-894F-859E-56E02609D784}" type="presOf" srcId="{9A5A6835-923B-B74B-BEBE-F99CC09D9B70}" destId="{EB3E9FA8-2C3A-BE42-BF51-4C51523C7C5F}" srcOrd="0" destOrd="0" presId="urn:microsoft.com/office/officeart/2005/8/layout/list1"/>
    <dgm:cxn modelId="{7EFC337E-EBDD-4046-864B-E5119A4C8ABF}" srcId="{9A5A6835-923B-B74B-BEBE-F99CC09D9B70}" destId="{F4AA70C5-94F9-894E-8B21-AD1A266D895F}" srcOrd="0" destOrd="0" parTransId="{7F3BB64F-CF29-0241-91B3-C6AABDF303B2}" sibTransId="{D101C8EA-F29B-F444-97E2-929F252639BF}"/>
    <dgm:cxn modelId="{BA854986-C0E8-834E-A51A-70BC5E0AFA86}" type="presOf" srcId="{B55A5C31-700D-4A48-BEBE-3B9C95888884}" destId="{B6C34891-73BD-6748-AD56-85F913A27667}" srcOrd="0" destOrd="0" presId="urn:microsoft.com/office/officeart/2005/8/layout/list1"/>
    <dgm:cxn modelId="{0AA2D08A-E21B-5948-BCA5-F92377338EEF}" srcId="{B55A5C31-700D-4A48-BEBE-3B9C95888884}" destId="{174D6FC3-533D-A341-82E6-410DD184E1D4}" srcOrd="2" destOrd="0" parTransId="{A96B5B55-381A-B94E-B9CB-151416DDBE15}" sibTransId="{626F7048-8214-8543-A188-BB32B7EDCE95}"/>
    <dgm:cxn modelId="{F203C48C-3B38-3D44-8ABE-67725D73AFBE}" srcId="{10057810-493D-C54C-8E43-1D162D9F9452}" destId="{B55A5C31-700D-4A48-BEBE-3B9C95888884}" srcOrd="0" destOrd="0" parTransId="{ADC808A7-0F80-5642-B524-2EFC57EBDA15}" sibTransId="{AE9B339B-B178-9241-82D8-91773DB608CA}"/>
    <dgm:cxn modelId="{09959990-F8F8-5545-A4CD-3F6A64544EFF}" srcId="{10057810-493D-C54C-8E43-1D162D9F9452}" destId="{9A5A6835-923B-B74B-BEBE-F99CC09D9B70}" srcOrd="1" destOrd="0" parTransId="{1306131C-4F22-324D-AEDE-043A53C837C7}" sibTransId="{AACDAF7C-F401-5A4C-8C39-700745594676}"/>
    <dgm:cxn modelId="{08EF4D9B-A32F-5B49-98A3-5A8640ABFB3B}" type="presOf" srcId="{F4AA70C5-94F9-894E-8B21-AD1A266D895F}" destId="{37142A0B-1EE1-6D46-BC5C-47D912F05D31}" srcOrd="0" destOrd="0" presId="urn:microsoft.com/office/officeart/2005/8/layout/list1"/>
    <dgm:cxn modelId="{96F3C4A5-0DE7-BE44-B9FE-68EF0DC2E435}" type="presOf" srcId="{174D6FC3-533D-A341-82E6-410DD184E1D4}" destId="{E1F5587E-1725-F24B-BFA6-E348B5EA55DD}" srcOrd="0" destOrd="2" presId="urn:microsoft.com/office/officeart/2005/8/layout/list1"/>
    <dgm:cxn modelId="{28F4FEAD-9887-9C4E-8242-CD88E1A7D138}" type="presOf" srcId="{B55A5C31-700D-4A48-BEBE-3B9C95888884}" destId="{B7BE3482-018E-4C4E-9892-3B7C628A19EF}" srcOrd="1" destOrd="0" presId="urn:microsoft.com/office/officeart/2005/8/layout/list1"/>
    <dgm:cxn modelId="{F0BB3FAE-7A3F-3643-A927-B2537F64093E}" srcId="{B55A5C31-700D-4A48-BEBE-3B9C95888884}" destId="{3FE0A38E-4DBF-0240-882B-B5BA068A11C8}" srcOrd="0" destOrd="0" parTransId="{BA375EF5-C6D5-6347-BBDC-C447FCD7B28D}" sibTransId="{FEDAE3B5-BC20-BC40-AA60-984A7DC8DF5F}"/>
    <dgm:cxn modelId="{A3FAC5C2-1275-1645-874E-B49E05431945}" type="presOf" srcId="{5086DDF9-9304-614D-8A83-1E11A01FDA66}" destId="{E1F5587E-1725-F24B-BFA6-E348B5EA55DD}" srcOrd="0" destOrd="1" presId="urn:microsoft.com/office/officeart/2005/8/layout/list1"/>
    <dgm:cxn modelId="{810B08D7-5CB6-5E44-842F-EF4954BDD6DA}" srcId="{9A5A6835-923B-B74B-BEBE-F99CC09D9B70}" destId="{60661F62-CC82-EA4B-BD5D-83F559E8801D}" srcOrd="2" destOrd="0" parTransId="{EBBE4312-BF50-CE45-8FB5-DE1184C0005C}" sibTransId="{5424162E-0FD0-8448-BF89-3DA891CF1DD3}"/>
    <dgm:cxn modelId="{DA3EFBDC-0D35-DF46-8019-184308134E24}" type="presOf" srcId="{EC7FFA03-3BE5-404C-9B25-54CDC17079E6}" destId="{37142A0B-1EE1-6D46-BC5C-47D912F05D31}" srcOrd="0" destOrd="1" presId="urn:microsoft.com/office/officeart/2005/8/layout/list1"/>
    <dgm:cxn modelId="{C5FF03C6-B92D-6140-A7E1-30812E63854E}" type="presParOf" srcId="{F34E234F-E8BE-E44B-8B17-AA94509DE087}" destId="{9D02D52A-AEF9-E645-BC0D-4DBB65732B70}" srcOrd="0" destOrd="0" presId="urn:microsoft.com/office/officeart/2005/8/layout/list1"/>
    <dgm:cxn modelId="{B61D84EF-4738-944D-AA55-2C7C7C564715}" type="presParOf" srcId="{9D02D52A-AEF9-E645-BC0D-4DBB65732B70}" destId="{B6C34891-73BD-6748-AD56-85F913A27667}" srcOrd="0" destOrd="0" presId="urn:microsoft.com/office/officeart/2005/8/layout/list1"/>
    <dgm:cxn modelId="{832CF498-A1FE-0E41-B839-0AFB3A7C8344}" type="presParOf" srcId="{9D02D52A-AEF9-E645-BC0D-4DBB65732B70}" destId="{B7BE3482-018E-4C4E-9892-3B7C628A19EF}" srcOrd="1" destOrd="0" presId="urn:microsoft.com/office/officeart/2005/8/layout/list1"/>
    <dgm:cxn modelId="{5F486A95-EF19-6C40-B63F-0C8EC12AD2A8}" type="presParOf" srcId="{F34E234F-E8BE-E44B-8B17-AA94509DE087}" destId="{1FB18AC1-B7AA-EA4F-909D-4B8461728601}" srcOrd="1" destOrd="0" presId="urn:microsoft.com/office/officeart/2005/8/layout/list1"/>
    <dgm:cxn modelId="{E3EA55D0-4914-7E4C-979A-A89202C116DA}" type="presParOf" srcId="{F34E234F-E8BE-E44B-8B17-AA94509DE087}" destId="{E1F5587E-1725-F24B-BFA6-E348B5EA55DD}" srcOrd="2" destOrd="0" presId="urn:microsoft.com/office/officeart/2005/8/layout/list1"/>
    <dgm:cxn modelId="{9F6528D9-5DAD-FF4A-A44A-99635AC202E2}" type="presParOf" srcId="{F34E234F-E8BE-E44B-8B17-AA94509DE087}" destId="{5D82FBF3-3244-294E-8F84-613D501F1A85}" srcOrd="3" destOrd="0" presId="urn:microsoft.com/office/officeart/2005/8/layout/list1"/>
    <dgm:cxn modelId="{2B27B6A6-1C39-D547-B550-54F6422A76DC}" type="presParOf" srcId="{F34E234F-E8BE-E44B-8B17-AA94509DE087}" destId="{FB09F8DE-D72F-CA40-9D43-EDCADFCE8363}" srcOrd="4" destOrd="0" presId="urn:microsoft.com/office/officeart/2005/8/layout/list1"/>
    <dgm:cxn modelId="{AE55A950-8A25-EF41-A59B-42F08B01516F}" type="presParOf" srcId="{FB09F8DE-D72F-CA40-9D43-EDCADFCE8363}" destId="{EB3E9FA8-2C3A-BE42-BF51-4C51523C7C5F}" srcOrd="0" destOrd="0" presId="urn:microsoft.com/office/officeart/2005/8/layout/list1"/>
    <dgm:cxn modelId="{A51C5158-60FC-0645-80F6-F8DA202AC4CB}" type="presParOf" srcId="{FB09F8DE-D72F-CA40-9D43-EDCADFCE8363}" destId="{64EB82C7-1F2B-BB4F-8F69-4A93EE8DAFB8}" srcOrd="1" destOrd="0" presId="urn:microsoft.com/office/officeart/2005/8/layout/list1"/>
    <dgm:cxn modelId="{36E67321-B8A6-F44C-A711-5AE534366B8F}" type="presParOf" srcId="{F34E234F-E8BE-E44B-8B17-AA94509DE087}" destId="{59750AC0-AF39-634B-915A-889F5E4DF3C3}" srcOrd="5" destOrd="0" presId="urn:microsoft.com/office/officeart/2005/8/layout/list1"/>
    <dgm:cxn modelId="{20A662A1-508D-DB4A-AB0B-2DC507D23CA2}" type="presParOf" srcId="{F34E234F-E8BE-E44B-8B17-AA94509DE087}" destId="{37142A0B-1EE1-6D46-BC5C-47D912F05D3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F76C1E2-7A39-F840-95C5-68B76E85528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8B73E-BC2D-4642-ACA3-E6C1E0A2F48C}">
      <dgm:prSet/>
      <dgm:spPr/>
      <dgm:t>
        <a:bodyPr/>
        <a:lstStyle/>
        <a:p>
          <a:r>
            <a:rPr lang="en-US" dirty="0"/>
            <a:t>Introduced with SQL Server 2019</a:t>
          </a:r>
        </a:p>
      </dgm:t>
    </dgm:pt>
    <dgm:pt modelId="{C102239C-3DEF-4A44-8AF0-D9EFB936E666}" type="parTrans" cxnId="{D9F6C6F1-B987-A046-A75A-978653F832D1}">
      <dgm:prSet/>
      <dgm:spPr/>
      <dgm:t>
        <a:bodyPr/>
        <a:lstStyle/>
        <a:p>
          <a:endParaRPr lang="en-US"/>
        </a:p>
      </dgm:t>
    </dgm:pt>
    <dgm:pt modelId="{BF378101-0296-5B43-8505-0ABFF116E254}" type="sibTrans" cxnId="{D9F6C6F1-B987-A046-A75A-978653F832D1}">
      <dgm:prSet/>
      <dgm:spPr/>
      <dgm:t>
        <a:bodyPr/>
        <a:lstStyle/>
        <a:p>
          <a:endParaRPr lang="en-US"/>
        </a:p>
      </dgm:t>
    </dgm:pt>
    <dgm:pt modelId="{4E722AA6-8FE9-5B4C-A008-6F6BE0E3FACA}">
      <dgm:prSet/>
      <dgm:spPr/>
      <dgm:t>
        <a:bodyPr/>
        <a:lstStyle/>
        <a:p>
          <a:r>
            <a:rPr lang="en-US"/>
            <a:t>All the same features as ‘classic’ AlwaysEncrypted</a:t>
          </a:r>
          <a:endParaRPr lang="en-GB"/>
        </a:p>
      </dgm:t>
    </dgm:pt>
    <dgm:pt modelId="{C24A6D65-5E41-E74E-8C6E-A207FCCECD0F}" type="parTrans" cxnId="{B961976D-02DB-E147-997F-4AFEF0CE815A}">
      <dgm:prSet/>
      <dgm:spPr/>
      <dgm:t>
        <a:bodyPr/>
        <a:lstStyle/>
        <a:p>
          <a:endParaRPr lang="en-US"/>
        </a:p>
      </dgm:t>
    </dgm:pt>
    <dgm:pt modelId="{3DDA389C-9FD2-8C42-8A3B-F0E3F51E6DF7}" type="sibTrans" cxnId="{B961976D-02DB-E147-997F-4AFEF0CE815A}">
      <dgm:prSet/>
      <dgm:spPr/>
      <dgm:t>
        <a:bodyPr/>
        <a:lstStyle/>
        <a:p>
          <a:endParaRPr lang="en-US"/>
        </a:p>
      </dgm:t>
    </dgm:pt>
    <dgm:pt modelId="{672B61BA-9C1F-8747-937F-523175B44804}">
      <dgm:prSet/>
      <dgm:spPr/>
      <dgm:t>
        <a:bodyPr/>
        <a:lstStyle/>
        <a:p>
          <a:r>
            <a:rPr lang="en-US"/>
            <a:t>Many limitations in ‘classic’ AE were because the SQL engine couldn’t ‘see’ the data</a:t>
          </a:r>
          <a:endParaRPr lang="en-GB"/>
        </a:p>
      </dgm:t>
    </dgm:pt>
    <dgm:pt modelId="{32A7CB43-7EE4-6D4D-B614-5968D2AA6DDB}" type="parTrans" cxnId="{62941B17-6BC8-C547-A0F7-AD2555290744}">
      <dgm:prSet/>
      <dgm:spPr/>
      <dgm:t>
        <a:bodyPr/>
        <a:lstStyle/>
        <a:p>
          <a:endParaRPr lang="en-US"/>
        </a:p>
      </dgm:t>
    </dgm:pt>
    <dgm:pt modelId="{C869BDA4-3FB0-214F-9989-9848243625E7}" type="sibTrans" cxnId="{62941B17-6BC8-C547-A0F7-AD2555290744}">
      <dgm:prSet/>
      <dgm:spPr/>
      <dgm:t>
        <a:bodyPr/>
        <a:lstStyle/>
        <a:p>
          <a:endParaRPr lang="en-US"/>
        </a:p>
      </dgm:t>
    </dgm:pt>
    <dgm:pt modelId="{155AEF44-36CA-5E4D-83CE-7B9098FDF632}">
      <dgm:prSet/>
      <dgm:spPr/>
      <dgm:t>
        <a:bodyPr/>
        <a:lstStyle/>
        <a:p>
          <a:r>
            <a:rPr lang="en-US"/>
            <a:t>Using a secure enclave on the SQL Server means the SQL engine can now see the data. This means:</a:t>
          </a:r>
          <a:endParaRPr lang="en-GB"/>
        </a:p>
      </dgm:t>
    </dgm:pt>
    <dgm:pt modelId="{48A7D176-FD65-9846-A717-7081CD0C0CE5}" type="parTrans" cxnId="{BD1F5B28-3370-574D-B325-EEDCC0617819}">
      <dgm:prSet/>
      <dgm:spPr/>
      <dgm:t>
        <a:bodyPr/>
        <a:lstStyle/>
        <a:p>
          <a:endParaRPr lang="en-US"/>
        </a:p>
      </dgm:t>
    </dgm:pt>
    <dgm:pt modelId="{82D01BBC-B839-9D45-A212-0E0FB5410E58}" type="sibTrans" cxnId="{BD1F5B28-3370-574D-B325-EEDCC0617819}">
      <dgm:prSet/>
      <dgm:spPr/>
      <dgm:t>
        <a:bodyPr/>
        <a:lstStyle/>
        <a:p>
          <a:endParaRPr lang="en-US"/>
        </a:p>
      </dgm:t>
    </dgm:pt>
    <dgm:pt modelId="{46454289-7968-1743-9DD9-0D5B1EAC96FE}">
      <dgm:prSet/>
      <dgm:spPr/>
      <dgm:t>
        <a:bodyPr/>
        <a:lstStyle/>
        <a:p>
          <a:r>
            <a:rPr lang="en-US"/>
            <a:t>Equality and like tests on Randomised encryption</a:t>
          </a:r>
          <a:endParaRPr lang="en-GB"/>
        </a:p>
      </dgm:t>
    </dgm:pt>
    <dgm:pt modelId="{F15C4A1A-CAB6-734D-B54B-453162516107}" type="parTrans" cxnId="{390009DA-CEBA-4943-AE5A-B3ED33B44FF5}">
      <dgm:prSet/>
      <dgm:spPr/>
      <dgm:t>
        <a:bodyPr/>
        <a:lstStyle/>
        <a:p>
          <a:endParaRPr lang="en-US"/>
        </a:p>
      </dgm:t>
    </dgm:pt>
    <dgm:pt modelId="{AD4A4183-0E97-1F4F-A472-A356B8C16429}" type="sibTrans" cxnId="{390009DA-CEBA-4943-AE5A-B3ED33B44FF5}">
      <dgm:prSet/>
      <dgm:spPr/>
      <dgm:t>
        <a:bodyPr/>
        <a:lstStyle/>
        <a:p>
          <a:endParaRPr lang="en-US"/>
        </a:p>
      </dgm:t>
    </dgm:pt>
    <dgm:pt modelId="{CF0E0D76-6287-3F47-95F1-5A70D69444AD}">
      <dgm:prSet/>
      <dgm:spPr/>
      <dgm:t>
        <a:bodyPr/>
        <a:lstStyle/>
        <a:p>
          <a:r>
            <a:rPr lang="en-US" dirty="0"/>
            <a:t>Requires separate machine(s) to host the Host </a:t>
          </a:r>
          <a:r>
            <a:rPr lang="en-US"/>
            <a:t>Guardian Service (HGS</a:t>
          </a:r>
          <a:endParaRPr lang="en-US" dirty="0"/>
        </a:p>
      </dgm:t>
    </dgm:pt>
    <dgm:pt modelId="{3F62D1C1-0643-BF44-B757-ADF2D32E1605}" type="parTrans" cxnId="{6B663084-01D4-BD47-ADEC-C854F0A3D98A}">
      <dgm:prSet/>
      <dgm:spPr/>
    </dgm:pt>
    <dgm:pt modelId="{EFC7838B-352A-5343-87FF-63B597B1B977}" type="sibTrans" cxnId="{6B663084-01D4-BD47-ADEC-C854F0A3D98A}">
      <dgm:prSet/>
      <dgm:spPr/>
    </dgm:pt>
    <dgm:pt modelId="{32AA2E70-45B7-8248-B564-C4699D2DC064}" type="pres">
      <dgm:prSet presAssocID="{CF76C1E2-7A39-F840-95C5-68B76E855281}" presName="linear" presStyleCnt="0">
        <dgm:presLayoutVars>
          <dgm:dir/>
          <dgm:animLvl val="lvl"/>
          <dgm:resizeHandles val="exact"/>
        </dgm:presLayoutVars>
      </dgm:prSet>
      <dgm:spPr/>
    </dgm:pt>
    <dgm:pt modelId="{0A20125C-9075-0541-B598-E7F42EA15FE3}" type="pres">
      <dgm:prSet presAssocID="{BAD8B73E-BC2D-4642-ACA3-E6C1E0A2F48C}" presName="parentLin" presStyleCnt="0"/>
      <dgm:spPr/>
    </dgm:pt>
    <dgm:pt modelId="{BF30E00E-4A3F-F041-B1C0-1FDE1D9DBD2F}" type="pres">
      <dgm:prSet presAssocID="{BAD8B73E-BC2D-4642-ACA3-E6C1E0A2F48C}" presName="parentLeftMargin" presStyleLbl="node1" presStyleIdx="0" presStyleCnt="4"/>
      <dgm:spPr/>
    </dgm:pt>
    <dgm:pt modelId="{AF9779B6-F3A6-F444-BADB-ED03D8093B0D}" type="pres">
      <dgm:prSet presAssocID="{BAD8B73E-BC2D-4642-ACA3-E6C1E0A2F4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2CDCB8-FCF1-B84D-AB6B-FE893A61C5D7}" type="pres">
      <dgm:prSet presAssocID="{BAD8B73E-BC2D-4642-ACA3-E6C1E0A2F48C}" presName="negativeSpace" presStyleCnt="0"/>
      <dgm:spPr/>
    </dgm:pt>
    <dgm:pt modelId="{FB5F1269-4333-254A-955C-FC34338D64B6}" type="pres">
      <dgm:prSet presAssocID="{BAD8B73E-BC2D-4642-ACA3-E6C1E0A2F48C}" presName="childText" presStyleLbl="conFgAcc1" presStyleIdx="0" presStyleCnt="4" custScaleX="82627">
        <dgm:presLayoutVars>
          <dgm:bulletEnabled val="1"/>
        </dgm:presLayoutVars>
      </dgm:prSet>
      <dgm:spPr/>
    </dgm:pt>
    <dgm:pt modelId="{D7475C2E-DCF8-D948-B9BE-804A2A36A036}" type="pres">
      <dgm:prSet presAssocID="{BF378101-0296-5B43-8505-0ABFF116E254}" presName="spaceBetweenRectangles" presStyleCnt="0"/>
      <dgm:spPr/>
    </dgm:pt>
    <dgm:pt modelId="{E934112F-0305-2449-9CD1-584A22037143}" type="pres">
      <dgm:prSet presAssocID="{4E722AA6-8FE9-5B4C-A008-6F6BE0E3FACA}" presName="parentLin" presStyleCnt="0"/>
      <dgm:spPr/>
    </dgm:pt>
    <dgm:pt modelId="{563FB082-5389-C04B-A780-0718D26E8E5B}" type="pres">
      <dgm:prSet presAssocID="{4E722AA6-8FE9-5B4C-A008-6F6BE0E3FACA}" presName="parentLeftMargin" presStyleLbl="node1" presStyleIdx="0" presStyleCnt="4"/>
      <dgm:spPr/>
    </dgm:pt>
    <dgm:pt modelId="{6CC85F06-06EE-D649-A79C-11CAF7D30C3E}" type="pres">
      <dgm:prSet presAssocID="{4E722AA6-8FE9-5B4C-A008-6F6BE0E3FA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7E48C7-B66B-684F-924F-C1C5951E2E71}" type="pres">
      <dgm:prSet presAssocID="{4E722AA6-8FE9-5B4C-A008-6F6BE0E3FACA}" presName="negativeSpace" presStyleCnt="0"/>
      <dgm:spPr/>
    </dgm:pt>
    <dgm:pt modelId="{25B54453-1D4B-2947-BAFE-744F773C715C}" type="pres">
      <dgm:prSet presAssocID="{4E722AA6-8FE9-5B4C-A008-6F6BE0E3FACA}" presName="childText" presStyleLbl="conFgAcc1" presStyleIdx="1" presStyleCnt="4" custScaleX="82627">
        <dgm:presLayoutVars>
          <dgm:bulletEnabled val="1"/>
        </dgm:presLayoutVars>
      </dgm:prSet>
      <dgm:spPr/>
    </dgm:pt>
    <dgm:pt modelId="{C5A14823-7D18-BC49-864D-3FCADA79345E}" type="pres">
      <dgm:prSet presAssocID="{3DDA389C-9FD2-8C42-8A3B-F0E3F51E6DF7}" presName="spaceBetweenRectangles" presStyleCnt="0"/>
      <dgm:spPr/>
    </dgm:pt>
    <dgm:pt modelId="{41B804BD-EB58-5543-8A92-3B4CC731EADB}" type="pres">
      <dgm:prSet presAssocID="{672B61BA-9C1F-8747-937F-523175B44804}" presName="parentLin" presStyleCnt="0"/>
      <dgm:spPr/>
    </dgm:pt>
    <dgm:pt modelId="{CE68AB5C-371C-6F43-86FA-2076A562910E}" type="pres">
      <dgm:prSet presAssocID="{672B61BA-9C1F-8747-937F-523175B44804}" presName="parentLeftMargin" presStyleLbl="node1" presStyleIdx="1" presStyleCnt="4"/>
      <dgm:spPr/>
    </dgm:pt>
    <dgm:pt modelId="{4293E290-B817-A649-AA4C-6CC06BE7FD7D}" type="pres">
      <dgm:prSet presAssocID="{672B61BA-9C1F-8747-937F-523175B448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F4345D-AD1A-C544-8720-6A67FC8F32E7}" type="pres">
      <dgm:prSet presAssocID="{672B61BA-9C1F-8747-937F-523175B44804}" presName="negativeSpace" presStyleCnt="0"/>
      <dgm:spPr/>
    </dgm:pt>
    <dgm:pt modelId="{AE3C6095-0F36-6B43-AB46-2266E03DC18C}" type="pres">
      <dgm:prSet presAssocID="{672B61BA-9C1F-8747-937F-523175B44804}" presName="childText" presStyleLbl="conFgAcc1" presStyleIdx="2" presStyleCnt="4" custScaleX="82627">
        <dgm:presLayoutVars>
          <dgm:bulletEnabled val="1"/>
        </dgm:presLayoutVars>
      </dgm:prSet>
      <dgm:spPr/>
    </dgm:pt>
    <dgm:pt modelId="{BD9A094B-C7D9-9348-A947-02314A5A5407}" type="pres">
      <dgm:prSet presAssocID="{C869BDA4-3FB0-214F-9989-9848243625E7}" presName="spaceBetweenRectangles" presStyleCnt="0"/>
      <dgm:spPr/>
    </dgm:pt>
    <dgm:pt modelId="{D388F895-8D3E-D641-B09F-EFB81FB75117}" type="pres">
      <dgm:prSet presAssocID="{155AEF44-36CA-5E4D-83CE-7B9098FDF632}" presName="parentLin" presStyleCnt="0"/>
      <dgm:spPr/>
    </dgm:pt>
    <dgm:pt modelId="{67BF6F70-A311-8840-8113-ACD24B94A1E0}" type="pres">
      <dgm:prSet presAssocID="{155AEF44-36CA-5E4D-83CE-7B9098FDF632}" presName="parentLeftMargin" presStyleLbl="node1" presStyleIdx="2" presStyleCnt="4"/>
      <dgm:spPr/>
    </dgm:pt>
    <dgm:pt modelId="{AA9C187D-056D-734E-9C8A-ADB502D9863A}" type="pres">
      <dgm:prSet presAssocID="{155AEF44-36CA-5E4D-83CE-7B9098FDF63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FFB1F13-BE96-DB4C-8888-1DE673139ADE}" type="pres">
      <dgm:prSet presAssocID="{155AEF44-36CA-5E4D-83CE-7B9098FDF632}" presName="negativeSpace" presStyleCnt="0"/>
      <dgm:spPr/>
    </dgm:pt>
    <dgm:pt modelId="{A7047573-691C-134E-8DE5-916939D5D1E7}" type="pres">
      <dgm:prSet presAssocID="{155AEF44-36CA-5E4D-83CE-7B9098FDF632}" presName="childText" presStyleLbl="conFgAcc1" presStyleIdx="3" presStyleCnt="4" custScaleX="82627">
        <dgm:presLayoutVars>
          <dgm:bulletEnabled val="1"/>
        </dgm:presLayoutVars>
      </dgm:prSet>
      <dgm:spPr/>
    </dgm:pt>
  </dgm:ptLst>
  <dgm:cxnLst>
    <dgm:cxn modelId="{62941B17-6BC8-C547-A0F7-AD2555290744}" srcId="{CF76C1E2-7A39-F840-95C5-68B76E855281}" destId="{672B61BA-9C1F-8747-937F-523175B44804}" srcOrd="2" destOrd="0" parTransId="{32A7CB43-7EE4-6D4D-B614-5968D2AA6DDB}" sibTransId="{C869BDA4-3FB0-214F-9989-9848243625E7}"/>
    <dgm:cxn modelId="{FC37F520-ECBE-134D-9B8E-A7C0B26E6BD7}" type="presOf" srcId="{CF0E0D76-6287-3F47-95F1-5A70D69444AD}" destId="{FB5F1269-4333-254A-955C-FC34338D64B6}" srcOrd="0" destOrd="0" presId="urn:microsoft.com/office/officeart/2005/8/layout/list1"/>
    <dgm:cxn modelId="{31698D21-F4CF-6149-875B-77FEB1686ACC}" type="presOf" srcId="{46454289-7968-1743-9DD9-0D5B1EAC96FE}" destId="{A7047573-691C-134E-8DE5-916939D5D1E7}" srcOrd="0" destOrd="0" presId="urn:microsoft.com/office/officeart/2005/8/layout/list1"/>
    <dgm:cxn modelId="{FA167B25-C2D8-7C42-BF55-7427A14BCE20}" type="presOf" srcId="{155AEF44-36CA-5E4D-83CE-7B9098FDF632}" destId="{67BF6F70-A311-8840-8113-ACD24B94A1E0}" srcOrd="0" destOrd="0" presId="urn:microsoft.com/office/officeart/2005/8/layout/list1"/>
    <dgm:cxn modelId="{BD1F5B28-3370-574D-B325-EEDCC0617819}" srcId="{CF76C1E2-7A39-F840-95C5-68B76E855281}" destId="{155AEF44-36CA-5E4D-83CE-7B9098FDF632}" srcOrd="3" destOrd="0" parTransId="{48A7D176-FD65-9846-A717-7081CD0C0CE5}" sibTransId="{82D01BBC-B839-9D45-A212-0E0FB5410E58}"/>
    <dgm:cxn modelId="{F6324D4D-82D5-F249-94CF-CFDB1962F763}" type="presOf" srcId="{155AEF44-36CA-5E4D-83CE-7B9098FDF632}" destId="{AA9C187D-056D-734E-9C8A-ADB502D9863A}" srcOrd="1" destOrd="0" presId="urn:microsoft.com/office/officeart/2005/8/layout/list1"/>
    <dgm:cxn modelId="{B961976D-02DB-E147-997F-4AFEF0CE815A}" srcId="{CF76C1E2-7A39-F840-95C5-68B76E855281}" destId="{4E722AA6-8FE9-5B4C-A008-6F6BE0E3FACA}" srcOrd="1" destOrd="0" parTransId="{C24A6D65-5E41-E74E-8C6E-A207FCCECD0F}" sibTransId="{3DDA389C-9FD2-8C42-8A3B-F0E3F51E6DF7}"/>
    <dgm:cxn modelId="{6961D07B-4A91-3C43-A5DB-85589D2730CD}" type="presOf" srcId="{BAD8B73E-BC2D-4642-ACA3-E6C1E0A2F48C}" destId="{AF9779B6-F3A6-F444-BADB-ED03D8093B0D}" srcOrd="1" destOrd="0" presId="urn:microsoft.com/office/officeart/2005/8/layout/list1"/>
    <dgm:cxn modelId="{6B663084-01D4-BD47-ADEC-C854F0A3D98A}" srcId="{BAD8B73E-BC2D-4642-ACA3-E6C1E0A2F48C}" destId="{CF0E0D76-6287-3F47-95F1-5A70D69444AD}" srcOrd="0" destOrd="0" parTransId="{3F62D1C1-0643-BF44-B757-ADF2D32E1605}" sibTransId="{EFC7838B-352A-5343-87FF-63B597B1B977}"/>
    <dgm:cxn modelId="{47CA5289-9995-D844-BC34-046940FCC041}" type="presOf" srcId="{672B61BA-9C1F-8747-937F-523175B44804}" destId="{CE68AB5C-371C-6F43-86FA-2076A562910E}" srcOrd="0" destOrd="0" presId="urn:microsoft.com/office/officeart/2005/8/layout/list1"/>
    <dgm:cxn modelId="{884BE299-2925-3D46-9BD8-1AD69EB4F93A}" type="presOf" srcId="{4E722AA6-8FE9-5B4C-A008-6F6BE0E3FACA}" destId="{6CC85F06-06EE-D649-A79C-11CAF7D30C3E}" srcOrd="1" destOrd="0" presId="urn:microsoft.com/office/officeart/2005/8/layout/list1"/>
    <dgm:cxn modelId="{5A2D82AF-A35F-2243-9B82-CA2FAD12268C}" type="presOf" srcId="{CF76C1E2-7A39-F840-95C5-68B76E855281}" destId="{32AA2E70-45B7-8248-B564-C4699D2DC064}" srcOrd="0" destOrd="0" presId="urn:microsoft.com/office/officeart/2005/8/layout/list1"/>
    <dgm:cxn modelId="{8B0F10BB-5383-254C-BC89-C28220DFE4B7}" type="presOf" srcId="{672B61BA-9C1F-8747-937F-523175B44804}" destId="{4293E290-B817-A649-AA4C-6CC06BE7FD7D}" srcOrd="1" destOrd="0" presId="urn:microsoft.com/office/officeart/2005/8/layout/list1"/>
    <dgm:cxn modelId="{BA98FABD-E13B-394E-9B81-7C926502273B}" type="presOf" srcId="{BAD8B73E-BC2D-4642-ACA3-E6C1E0A2F48C}" destId="{BF30E00E-4A3F-F041-B1C0-1FDE1D9DBD2F}" srcOrd="0" destOrd="0" presId="urn:microsoft.com/office/officeart/2005/8/layout/list1"/>
    <dgm:cxn modelId="{390009DA-CEBA-4943-AE5A-B3ED33B44FF5}" srcId="{155AEF44-36CA-5E4D-83CE-7B9098FDF632}" destId="{46454289-7968-1743-9DD9-0D5B1EAC96FE}" srcOrd="0" destOrd="0" parTransId="{F15C4A1A-CAB6-734D-B54B-453162516107}" sibTransId="{AD4A4183-0E97-1F4F-A472-A356B8C16429}"/>
    <dgm:cxn modelId="{D9F6C6F1-B987-A046-A75A-978653F832D1}" srcId="{CF76C1E2-7A39-F840-95C5-68B76E855281}" destId="{BAD8B73E-BC2D-4642-ACA3-E6C1E0A2F48C}" srcOrd="0" destOrd="0" parTransId="{C102239C-3DEF-4A44-8AF0-D9EFB936E666}" sibTransId="{BF378101-0296-5B43-8505-0ABFF116E254}"/>
    <dgm:cxn modelId="{C35B67FF-1D9D-4745-82B7-CE9529000325}" type="presOf" srcId="{4E722AA6-8FE9-5B4C-A008-6F6BE0E3FACA}" destId="{563FB082-5389-C04B-A780-0718D26E8E5B}" srcOrd="0" destOrd="0" presId="urn:microsoft.com/office/officeart/2005/8/layout/list1"/>
    <dgm:cxn modelId="{B3B2B45E-9ADC-164E-9D83-A6D78368AE3D}" type="presParOf" srcId="{32AA2E70-45B7-8248-B564-C4699D2DC064}" destId="{0A20125C-9075-0541-B598-E7F42EA15FE3}" srcOrd="0" destOrd="0" presId="urn:microsoft.com/office/officeart/2005/8/layout/list1"/>
    <dgm:cxn modelId="{72DD6EE6-1725-144A-9F2A-5F1B6CA1A294}" type="presParOf" srcId="{0A20125C-9075-0541-B598-E7F42EA15FE3}" destId="{BF30E00E-4A3F-F041-B1C0-1FDE1D9DBD2F}" srcOrd="0" destOrd="0" presId="urn:microsoft.com/office/officeart/2005/8/layout/list1"/>
    <dgm:cxn modelId="{1A1D41A4-C147-D44A-8066-2FC289ED9064}" type="presParOf" srcId="{0A20125C-9075-0541-B598-E7F42EA15FE3}" destId="{AF9779B6-F3A6-F444-BADB-ED03D8093B0D}" srcOrd="1" destOrd="0" presId="urn:microsoft.com/office/officeart/2005/8/layout/list1"/>
    <dgm:cxn modelId="{30C7EECD-536B-0B44-A656-0687C00E9939}" type="presParOf" srcId="{32AA2E70-45B7-8248-B564-C4699D2DC064}" destId="{672CDCB8-FCF1-B84D-AB6B-FE893A61C5D7}" srcOrd="1" destOrd="0" presId="urn:microsoft.com/office/officeart/2005/8/layout/list1"/>
    <dgm:cxn modelId="{AAC42F03-A404-564E-9AA8-D02FC4E5F04B}" type="presParOf" srcId="{32AA2E70-45B7-8248-B564-C4699D2DC064}" destId="{FB5F1269-4333-254A-955C-FC34338D64B6}" srcOrd="2" destOrd="0" presId="urn:microsoft.com/office/officeart/2005/8/layout/list1"/>
    <dgm:cxn modelId="{039777AC-EFE3-C443-8B8D-2F3068151232}" type="presParOf" srcId="{32AA2E70-45B7-8248-B564-C4699D2DC064}" destId="{D7475C2E-DCF8-D948-B9BE-804A2A36A036}" srcOrd="3" destOrd="0" presId="urn:microsoft.com/office/officeart/2005/8/layout/list1"/>
    <dgm:cxn modelId="{E7AB2007-A128-5547-8915-E6EB463A2A49}" type="presParOf" srcId="{32AA2E70-45B7-8248-B564-C4699D2DC064}" destId="{E934112F-0305-2449-9CD1-584A22037143}" srcOrd="4" destOrd="0" presId="urn:microsoft.com/office/officeart/2005/8/layout/list1"/>
    <dgm:cxn modelId="{F88504C4-E20E-8647-8B59-C8068496DD6D}" type="presParOf" srcId="{E934112F-0305-2449-9CD1-584A22037143}" destId="{563FB082-5389-C04B-A780-0718D26E8E5B}" srcOrd="0" destOrd="0" presId="urn:microsoft.com/office/officeart/2005/8/layout/list1"/>
    <dgm:cxn modelId="{AF9AE284-D571-0E42-A2CD-1C8975CC3A41}" type="presParOf" srcId="{E934112F-0305-2449-9CD1-584A22037143}" destId="{6CC85F06-06EE-D649-A79C-11CAF7D30C3E}" srcOrd="1" destOrd="0" presId="urn:microsoft.com/office/officeart/2005/8/layout/list1"/>
    <dgm:cxn modelId="{522501DE-594D-E54D-91CF-8EAE5EFB13E4}" type="presParOf" srcId="{32AA2E70-45B7-8248-B564-C4699D2DC064}" destId="{A07E48C7-B66B-684F-924F-C1C5951E2E71}" srcOrd="5" destOrd="0" presId="urn:microsoft.com/office/officeart/2005/8/layout/list1"/>
    <dgm:cxn modelId="{D5A39744-6340-0F43-8411-CE46EEDFEC3C}" type="presParOf" srcId="{32AA2E70-45B7-8248-B564-C4699D2DC064}" destId="{25B54453-1D4B-2947-BAFE-744F773C715C}" srcOrd="6" destOrd="0" presId="urn:microsoft.com/office/officeart/2005/8/layout/list1"/>
    <dgm:cxn modelId="{92968EC6-4B94-C545-BB67-403A61AF6C9D}" type="presParOf" srcId="{32AA2E70-45B7-8248-B564-C4699D2DC064}" destId="{C5A14823-7D18-BC49-864D-3FCADA79345E}" srcOrd="7" destOrd="0" presId="urn:microsoft.com/office/officeart/2005/8/layout/list1"/>
    <dgm:cxn modelId="{E871E56B-7942-4D41-9035-996E7A1F9FD4}" type="presParOf" srcId="{32AA2E70-45B7-8248-B564-C4699D2DC064}" destId="{41B804BD-EB58-5543-8A92-3B4CC731EADB}" srcOrd="8" destOrd="0" presId="urn:microsoft.com/office/officeart/2005/8/layout/list1"/>
    <dgm:cxn modelId="{F75A9F37-9D28-D646-A6B7-5956384E4853}" type="presParOf" srcId="{41B804BD-EB58-5543-8A92-3B4CC731EADB}" destId="{CE68AB5C-371C-6F43-86FA-2076A562910E}" srcOrd="0" destOrd="0" presId="urn:microsoft.com/office/officeart/2005/8/layout/list1"/>
    <dgm:cxn modelId="{B4D694BD-B915-D648-96F4-B67401488078}" type="presParOf" srcId="{41B804BD-EB58-5543-8A92-3B4CC731EADB}" destId="{4293E290-B817-A649-AA4C-6CC06BE7FD7D}" srcOrd="1" destOrd="0" presId="urn:microsoft.com/office/officeart/2005/8/layout/list1"/>
    <dgm:cxn modelId="{38A1BA4B-9ABA-904D-A50C-875C5B8961DA}" type="presParOf" srcId="{32AA2E70-45B7-8248-B564-C4699D2DC064}" destId="{F0F4345D-AD1A-C544-8720-6A67FC8F32E7}" srcOrd="9" destOrd="0" presId="urn:microsoft.com/office/officeart/2005/8/layout/list1"/>
    <dgm:cxn modelId="{EB0AE98A-F526-524D-A0E3-1FB31D23E7F9}" type="presParOf" srcId="{32AA2E70-45B7-8248-B564-C4699D2DC064}" destId="{AE3C6095-0F36-6B43-AB46-2266E03DC18C}" srcOrd="10" destOrd="0" presId="urn:microsoft.com/office/officeart/2005/8/layout/list1"/>
    <dgm:cxn modelId="{791A0EA1-0092-9940-8F54-9D1982C678CD}" type="presParOf" srcId="{32AA2E70-45B7-8248-B564-C4699D2DC064}" destId="{BD9A094B-C7D9-9348-A947-02314A5A5407}" srcOrd="11" destOrd="0" presId="urn:microsoft.com/office/officeart/2005/8/layout/list1"/>
    <dgm:cxn modelId="{9A71B0D7-D46D-3940-A306-A5B8BEF949BC}" type="presParOf" srcId="{32AA2E70-45B7-8248-B564-C4699D2DC064}" destId="{D388F895-8D3E-D641-B09F-EFB81FB75117}" srcOrd="12" destOrd="0" presId="urn:microsoft.com/office/officeart/2005/8/layout/list1"/>
    <dgm:cxn modelId="{0B0FB455-BD56-8941-B4DF-B7B7F588810C}" type="presParOf" srcId="{D388F895-8D3E-D641-B09F-EFB81FB75117}" destId="{67BF6F70-A311-8840-8113-ACD24B94A1E0}" srcOrd="0" destOrd="0" presId="urn:microsoft.com/office/officeart/2005/8/layout/list1"/>
    <dgm:cxn modelId="{D828DA01-FEC8-C946-B598-BAB3A4363777}" type="presParOf" srcId="{D388F895-8D3E-D641-B09F-EFB81FB75117}" destId="{AA9C187D-056D-734E-9C8A-ADB502D9863A}" srcOrd="1" destOrd="0" presId="urn:microsoft.com/office/officeart/2005/8/layout/list1"/>
    <dgm:cxn modelId="{01C56AEC-8FC4-C14E-822C-28150E0FA418}" type="presParOf" srcId="{32AA2E70-45B7-8248-B564-C4699D2DC064}" destId="{4FFB1F13-BE96-DB4C-8888-1DE673139ADE}" srcOrd="13" destOrd="0" presId="urn:microsoft.com/office/officeart/2005/8/layout/list1"/>
    <dgm:cxn modelId="{DA3FDA50-52F7-2145-A417-C69EFF2B3F5E}" type="presParOf" srcId="{32AA2E70-45B7-8248-B564-C4699D2DC064}" destId="{A7047573-691C-134E-8DE5-916939D5D1E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C14A03C-2286-8C43-AE8E-F0098FF07E3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1CBA5-23B9-E741-93CC-896FE02ABD85}">
      <dgm:prSet/>
      <dgm:spPr/>
      <dgm:t>
        <a:bodyPr/>
        <a:lstStyle/>
        <a:p>
          <a:r>
            <a:rPr lang="en-US"/>
            <a:t>SQL Server offers a wide range of encryption options</a:t>
          </a:r>
          <a:endParaRPr lang="en-GB"/>
        </a:p>
      </dgm:t>
    </dgm:pt>
    <dgm:pt modelId="{085B1588-CDA0-394E-94EF-965B284D7786}" type="parTrans" cxnId="{6ABD65EF-A522-7F48-8780-B03B5ED1B9B1}">
      <dgm:prSet/>
      <dgm:spPr/>
      <dgm:t>
        <a:bodyPr/>
        <a:lstStyle/>
        <a:p>
          <a:endParaRPr lang="en-US"/>
        </a:p>
      </dgm:t>
    </dgm:pt>
    <dgm:pt modelId="{FF08021F-FC50-E74A-8136-6089BC462AF8}" type="sibTrans" cxnId="{6ABD65EF-A522-7F48-8780-B03B5ED1B9B1}">
      <dgm:prSet/>
      <dgm:spPr/>
      <dgm:t>
        <a:bodyPr/>
        <a:lstStyle/>
        <a:p>
          <a:endParaRPr lang="en-US"/>
        </a:p>
      </dgm:t>
    </dgm:pt>
    <dgm:pt modelId="{A36B356E-512F-C148-8C64-052DBF03CFD5}">
      <dgm:prSet/>
      <dgm:spPr/>
      <dgm:t>
        <a:bodyPr/>
        <a:lstStyle/>
        <a:p>
          <a:r>
            <a:rPr lang="en-US"/>
            <a:t>Backup encryption should be the minimum you implement</a:t>
          </a:r>
          <a:endParaRPr lang="en-GB"/>
        </a:p>
      </dgm:t>
    </dgm:pt>
    <dgm:pt modelId="{DDA4C327-6F27-1B47-8508-1BDD5BED5844}" type="parTrans" cxnId="{BEE1C44B-5F53-2549-9818-84825E6F687F}">
      <dgm:prSet/>
      <dgm:spPr/>
      <dgm:t>
        <a:bodyPr/>
        <a:lstStyle/>
        <a:p>
          <a:endParaRPr lang="en-US"/>
        </a:p>
      </dgm:t>
    </dgm:pt>
    <dgm:pt modelId="{0F557819-02A8-A54E-BF37-4DDDEF120138}" type="sibTrans" cxnId="{BEE1C44B-5F53-2549-9818-84825E6F687F}">
      <dgm:prSet/>
      <dgm:spPr/>
      <dgm:t>
        <a:bodyPr/>
        <a:lstStyle/>
        <a:p>
          <a:endParaRPr lang="en-US"/>
        </a:p>
      </dgm:t>
    </dgm:pt>
    <dgm:pt modelId="{36F40B57-8682-1946-82AA-4F48FB2CD79A}">
      <dgm:prSet/>
      <dgm:spPr/>
      <dgm:t>
        <a:bodyPr/>
        <a:lstStyle/>
        <a:p>
          <a:r>
            <a:rPr lang="en-US"/>
            <a:t>TDE gives you the backup encryption and stops someone stealing your disks</a:t>
          </a:r>
          <a:endParaRPr lang="en-GB"/>
        </a:p>
      </dgm:t>
    </dgm:pt>
    <dgm:pt modelId="{E7DA0C97-3F63-E24E-82DB-F97CFA485358}" type="parTrans" cxnId="{2C0B060F-2CA3-D040-B87B-FA0410364460}">
      <dgm:prSet/>
      <dgm:spPr/>
      <dgm:t>
        <a:bodyPr/>
        <a:lstStyle/>
        <a:p>
          <a:endParaRPr lang="en-US"/>
        </a:p>
      </dgm:t>
    </dgm:pt>
    <dgm:pt modelId="{BE31AF5C-504A-D747-98EF-0ADF9C4E80D3}" type="sibTrans" cxnId="{2C0B060F-2CA3-D040-B87B-FA0410364460}">
      <dgm:prSet/>
      <dgm:spPr/>
      <dgm:t>
        <a:bodyPr/>
        <a:lstStyle/>
        <a:p>
          <a:endParaRPr lang="en-US"/>
        </a:p>
      </dgm:t>
    </dgm:pt>
    <dgm:pt modelId="{DBFB0C53-AE01-2E4E-8C90-FF2A75EE6DD6}">
      <dgm:prSet/>
      <dgm:spPr/>
      <dgm:t>
        <a:bodyPr/>
        <a:lstStyle/>
        <a:p>
          <a:r>
            <a:rPr lang="en-US"/>
            <a:t>Keep your connection secure and secret with TLS</a:t>
          </a:r>
          <a:endParaRPr lang="en-GB"/>
        </a:p>
      </dgm:t>
    </dgm:pt>
    <dgm:pt modelId="{EFD38599-3801-AD44-8B97-F1DF6DFED6A4}" type="parTrans" cxnId="{7F3D6410-80CF-034B-ADA3-4F81489E4EE0}">
      <dgm:prSet/>
      <dgm:spPr/>
      <dgm:t>
        <a:bodyPr/>
        <a:lstStyle/>
        <a:p>
          <a:endParaRPr lang="en-US"/>
        </a:p>
      </dgm:t>
    </dgm:pt>
    <dgm:pt modelId="{39A297B1-1BEE-744A-B2AD-DF0F433808DD}" type="sibTrans" cxnId="{7F3D6410-80CF-034B-ADA3-4F81489E4EE0}">
      <dgm:prSet/>
      <dgm:spPr/>
      <dgm:t>
        <a:bodyPr/>
        <a:lstStyle/>
        <a:p>
          <a:endParaRPr lang="en-US"/>
        </a:p>
      </dgm:t>
    </dgm:pt>
    <dgm:pt modelId="{4120239D-0BF0-6141-A565-9C256B53453D}">
      <dgm:prSet/>
      <dgm:spPr/>
      <dgm:t>
        <a:bodyPr/>
        <a:lstStyle/>
        <a:p>
          <a:r>
            <a:rPr lang="en-US"/>
            <a:t>AlwaysEncrypted if you need high security and separation of duties</a:t>
          </a:r>
          <a:endParaRPr lang="en-GB"/>
        </a:p>
      </dgm:t>
    </dgm:pt>
    <dgm:pt modelId="{8F32F4A8-7534-114D-A6E2-67598068D5BF}" type="parTrans" cxnId="{877B0AE5-84A8-BB43-A8A6-3CE49034252A}">
      <dgm:prSet/>
      <dgm:spPr/>
      <dgm:t>
        <a:bodyPr/>
        <a:lstStyle/>
        <a:p>
          <a:endParaRPr lang="en-US"/>
        </a:p>
      </dgm:t>
    </dgm:pt>
    <dgm:pt modelId="{6A577379-5A6B-E14C-ABA2-73577F0032E6}" type="sibTrans" cxnId="{877B0AE5-84A8-BB43-A8A6-3CE49034252A}">
      <dgm:prSet/>
      <dgm:spPr/>
      <dgm:t>
        <a:bodyPr/>
        <a:lstStyle/>
        <a:p>
          <a:endParaRPr lang="en-US"/>
        </a:p>
      </dgm:t>
    </dgm:pt>
    <dgm:pt modelId="{C0A2C9A4-5E6A-4944-B34C-D06EB46E9D31}" type="pres">
      <dgm:prSet presAssocID="{0C14A03C-2286-8C43-AE8E-F0098FF07E34}" presName="linearFlow" presStyleCnt="0">
        <dgm:presLayoutVars>
          <dgm:dir/>
          <dgm:resizeHandles val="exact"/>
        </dgm:presLayoutVars>
      </dgm:prSet>
      <dgm:spPr/>
    </dgm:pt>
    <dgm:pt modelId="{DD513C1C-E449-4149-96B9-B49F54D7CBB9}" type="pres">
      <dgm:prSet presAssocID="{F2F1CBA5-23B9-E741-93CC-896FE02ABD85}" presName="composite" presStyleCnt="0"/>
      <dgm:spPr/>
    </dgm:pt>
    <dgm:pt modelId="{11FA861F-9D42-D047-BDBE-1A76C2C24551}" type="pres">
      <dgm:prSet presAssocID="{F2F1CBA5-23B9-E741-93CC-896FE02ABD8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0F541D2-4ABD-4F46-AD23-262284F17C3B}" type="pres">
      <dgm:prSet presAssocID="{F2F1CBA5-23B9-E741-93CC-896FE02ABD85}" presName="txShp" presStyleLbl="node1" presStyleIdx="0" presStyleCnt="5">
        <dgm:presLayoutVars>
          <dgm:bulletEnabled val="1"/>
        </dgm:presLayoutVars>
      </dgm:prSet>
      <dgm:spPr/>
    </dgm:pt>
    <dgm:pt modelId="{D6F05377-FF2A-5E48-B637-5F9FF9B19CCB}" type="pres">
      <dgm:prSet presAssocID="{FF08021F-FC50-E74A-8136-6089BC462AF8}" presName="spacing" presStyleCnt="0"/>
      <dgm:spPr/>
    </dgm:pt>
    <dgm:pt modelId="{9F484291-F44B-2240-BE80-2306516E8224}" type="pres">
      <dgm:prSet presAssocID="{A36B356E-512F-C148-8C64-052DBF03CFD5}" presName="composite" presStyleCnt="0"/>
      <dgm:spPr/>
    </dgm:pt>
    <dgm:pt modelId="{83C7B7B4-E3C7-3D48-BD6C-722C0ED3A912}" type="pres">
      <dgm:prSet presAssocID="{A36B356E-512F-C148-8C64-052DBF03CFD5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96B6548-6CD3-AA47-8060-9948FE6FB154}" type="pres">
      <dgm:prSet presAssocID="{A36B356E-512F-C148-8C64-052DBF03CFD5}" presName="txShp" presStyleLbl="node1" presStyleIdx="1" presStyleCnt="5">
        <dgm:presLayoutVars>
          <dgm:bulletEnabled val="1"/>
        </dgm:presLayoutVars>
      </dgm:prSet>
      <dgm:spPr/>
    </dgm:pt>
    <dgm:pt modelId="{1EAC14CF-F477-774C-B965-3EB9E3A6EBD5}" type="pres">
      <dgm:prSet presAssocID="{0F557819-02A8-A54E-BF37-4DDDEF120138}" presName="spacing" presStyleCnt="0"/>
      <dgm:spPr/>
    </dgm:pt>
    <dgm:pt modelId="{19987CC1-D978-6442-A063-54E0526DEF48}" type="pres">
      <dgm:prSet presAssocID="{36F40B57-8682-1946-82AA-4F48FB2CD79A}" presName="composite" presStyleCnt="0"/>
      <dgm:spPr/>
    </dgm:pt>
    <dgm:pt modelId="{AC0B4CA7-ABE5-CD45-9800-0692513F7F3F}" type="pres">
      <dgm:prSet presAssocID="{36F40B57-8682-1946-82AA-4F48FB2CD79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19DE4CA-6F1F-0B4D-A28F-8A4F72C9DFD4}" type="pres">
      <dgm:prSet presAssocID="{36F40B57-8682-1946-82AA-4F48FB2CD79A}" presName="txShp" presStyleLbl="node1" presStyleIdx="2" presStyleCnt="5">
        <dgm:presLayoutVars>
          <dgm:bulletEnabled val="1"/>
        </dgm:presLayoutVars>
      </dgm:prSet>
      <dgm:spPr/>
    </dgm:pt>
    <dgm:pt modelId="{10EE9F3B-7A6C-EA4F-A18E-A41E36B198EE}" type="pres">
      <dgm:prSet presAssocID="{BE31AF5C-504A-D747-98EF-0ADF9C4E80D3}" presName="spacing" presStyleCnt="0"/>
      <dgm:spPr/>
    </dgm:pt>
    <dgm:pt modelId="{DE3A0B20-F26F-3043-8C10-0E7AA1933384}" type="pres">
      <dgm:prSet presAssocID="{DBFB0C53-AE01-2E4E-8C90-FF2A75EE6DD6}" presName="composite" presStyleCnt="0"/>
      <dgm:spPr/>
    </dgm:pt>
    <dgm:pt modelId="{C2251980-E1AC-4F4D-B49F-DA110EF06AF2}" type="pres">
      <dgm:prSet presAssocID="{DBFB0C53-AE01-2E4E-8C90-FF2A75EE6DD6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8C93EEC-988C-1449-8478-41D90488E8EA}" type="pres">
      <dgm:prSet presAssocID="{DBFB0C53-AE01-2E4E-8C90-FF2A75EE6DD6}" presName="txShp" presStyleLbl="node1" presStyleIdx="3" presStyleCnt="5">
        <dgm:presLayoutVars>
          <dgm:bulletEnabled val="1"/>
        </dgm:presLayoutVars>
      </dgm:prSet>
      <dgm:spPr/>
    </dgm:pt>
    <dgm:pt modelId="{B2E2A685-2224-1046-82CD-3EC737A286B8}" type="pres">
      <dgm:prSet presAssocID="{39A297B1-1BEE-744A-B2AD-DF0F433808DD}" presName="spacing" presStyleCnt="0"/>
      <dgm:spPr/>
    </dgm:pt>
    <dgm:pt modelId="{71B81D18-5548-9A4F-AD25-DBE093F626F8}" type="pres">
      <dgm:prSet presAssocID="{4120239D-0BF0-6141-A565-9C256B53453D}" presName="composite" presStyleCnt="0"/>
      <dgm:spPr/>
    </dgm:pt>
    <dgm:pt modelId="{A074D99D-FFA7-F24B-9489-E17D723BA447}" type="pres">
      <dgm:prSet presAssocID="{4120239D-0BF0-6141-A565-9C256B53453D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A463ACD-0944-5D48-8617-9D2F2D94ADB4}" type="pres">
      <dgm:prSet presAssocID="{4120239D-0BF0-6141-A565-9C256B53453D}" presName="txShp" presStyleLbl="node1" presStyleIdx="4" presStyleCnt="5">
        <dgm:presLayoutVars>
          <dgm:bulletEnabled val="1"/>
        </dgm:presLayoutVars>
      </dgm:prSet>
      <dgm:spPr/>
    </dgm:pt>
  </dgm:ptLst>
  <dgm:cxnLst>
    <dgm:cxn modelId="{335BDE07-CAAA-4248-863A-01D8C9E79373}" type="presOf" srcId="{DBFB0C53-AE01-2E4E-8C90-FF2A75EE6DD6}" destId="{28C93EEC-988C-1449-8478-41D90488E8EA}" srcOrd="0" destOrd="0" presId="urn:microsoft.com/office/officeart/2005/8/layout/vList3"/>
    <dgm:cxn modelId="{2C0B060F-2CA3-D040-B87B-FA0410364460}" srcId="{0C14A03C-2286-8C43-AE8E-F0098FF07E34}" destId="{36F40B57-8682-1946-82AA-4F48FB2CD79A}" srcOrd="2" destOrd="0" parTransId="{E7DA0C97-3F63-E24E-82DB-F97CFA485358}" sibTransId="{BE31AF5C-504A-D747-98EF-0ADF9C4E80D3}"/>
    <dgm:cxn modelId="{7F3D6410-80CF-034B-ADA3-4F81489E4EE0}" srcId="{0C14A03C-2286-8C43-AE8E-F0098FF07E34}" destId="{DBFB0C53-AE01-2E4E-8C90-FF2A75EE6DD6}" srcOrd="3" destOrd="0" parTransId="{EFD38599-3801-AD44-8B97-F1DF6DFED6A4}" sibTransId="{39A297B1-1BEE-744A-B2AD-DF0F433808DD}"/>
    <dgm:cxn modelId="{45A5C11B-AB48-6242-8F27-089C0F5CBB1B}" type="presOf" srcId="{A36B356E-512F-C148-8C64-052DBF03CFD5}" destId="{096B6548-6CD3-AA47-8060-9948FE6FB154}" srcOrd="0" destOrd="0" presId="urn:microsoft.com/office/officeart/2005/8/layout/vList3"/>
    <dgm:cxn modelId="{8FF3201D-A14D-734A-A48C-EC4EA2272AAC}" type="presOf" srcId="{0C14A03C-2286-8C43-AE8E-F0098FF07E34}" destId="{C0A2C9A4-5E6A-4944-B34C-D06EB46E9D31}" srcOrd="0" destOrd="0" presId="urn:microsoft.com/office/officeart/2005/8/layout/vList3"/>
    <dgm:cxn modelId="{81DB8538-B21D-054A-AF63-F0BA5396497A}" type="presOf" srcId="{4120239D-0BF0-6141-A565-9C256B53453D}" destId="{CA463ACD-0944-5D48-8617-9D2F2D94ADB4}" srcOrd="0" destOrd="0" presId="urn:microsoft.com/office/officeart/2005/8/layout/vList3"/>
    <dgm:cxn modelId="{BEE1C44B-5F53-2549-9818-84825E6F687F}" srcId="{0C14A03C-2286-8C43-AE8E-F0098FF07E34}" destId="{A36B356E-512F-C148-8C64-052DBF03CFD5}" srcOrd="1" destOrd="0" parTransId="{DDA4C327-6F27-1B47-8508-1BDD5BED5844}" sibTransId="{0F557819-02A8-A54E-BF37-4DDDEF120138}"/>
    <dgm:cxn modelId="{9AEA9B69-306D-9243-B11C-D900B7E75464}" type="presOf" srcId="{F2F1CBA5-23B9-E741-93CC-896FE02ABD85}" destId="{10F541D2-4ABD-4F46-AD23-262284F17C3B}" srcOrd="0" destOrd="0" presId="urn:microsoft.com/office/officeart/2005/8/layout/vList3"/>
    <dgm:cxn modelId="{08E80CE2-FABE-7246-92FB-73585129CD63}" type="presOf" srcId="{36F40B57-8682-1946-82AA-4F48FB2CD79A}" destId="{A19DE4CA-6F1F-0B4D-A28F-8A4F72C9DFD4}" srcOrd="0" destOrd="0" presId="urn:microsoft.com/office/officeart/2005/8/layout/vList3"/>
    <dgm:cxn modelId="{877B0AE5-84A8-BB43-A8A6-3CE49034252A}" srcId="{0C14A03C-2286-8C43-AE8E-F0098FF07E34}" destId="{4120239D-0BF0-6141-A565-9C256B53453D}" srcOrd="4" destOrd="0" parTransId="{8F32F4A8-7534-114D-A6E2-67598068D5BF}" sibTransId="{6A577379-5A6B-E14C-ABA2-73577F0032E6}"/>
    <dgm:cxn modelId="{6ABD65EF-A522-7F48-8780-B03B5ED1B9B1}" srcId="{0C14A03C-2286-8C43-AE8E-F0098FF07E34}" destId="{F2F1CBA5-23B9-E741-93CC-896FE02ABD85}" srcOrd="0" destOrd="0" parTransId="{085B1588-CDA0-394E-94EF-965B284D7786}" sibTransId="{FF08021F-FC50-E74A-8136-6089BC462AF8}"/>
    <dgm:cxn modelId="{C52BD50D-BAE3-4149-AE87-9786AB24ADF1}" type="presParOf" srcId="{C0A2C9A4-5E6A-4944-B34C-D06EB46E9D31}" destId="{DD513C1C-E449-4149-96B9-B49F54D7CBB9}" srcOrd="0" destOrd="0" presId="urn:microsoft.com/office/officeart/2005/8/layout/vList3"/>
    <dgm:cxn modelId="{2E2F63E8-7663-0443-8DA3-0B89128116FA}" type="presParOf" srcId="{DD513C1C-E449-4149-96B9-B49F54D7CBB9}" destId="{11FA861F-9D42-D047-BDBE-1A76C2C24551}" srcOrd="0" destOrd="0" presId="urn:microsoft.com/office/officeart/2005/8/layout/vList3"/>
    <dgm:cxn modelId="{929A7EF9-1781-B74E-9E6E-5CB8A6E0073A}" type="presParOf" srcId="{DD513C1C-E449-4149-96B9-B49F54D7CBB9}" destId="{10F541D2-4ABD-4F46-AD23-262284F17C3B}" srcOrd="1" destOrd="0" presId="urn:microsoft.com/office/officeart/2005/8/layout/vList3"/>
    <dgm:cxn modelId="{EC38E1AB-0161-E24A-80BC-1653ADDE826F}" type="presParOf" srcId="{C0A2C9A4-5E6A-4944-B34C-D06EB46E9D31}" destId="{D6F05377-FF2A-5E48-B637-5F9FF9B19CCB}" srcOrd="1" destOrd="0" presId="urn:microsoft.com/office/officeart/2005/8/layout/vList3"/>
    <dgm:cxn modelId="{CBDF9319-6E46-E044-BA84-C5022C4704E0}" type="presParOf" srcId="{C0A2C9A4-5E6A-4944-B34C-D06EB46E9D31}" destId="{9F484291-F44B-2240-BE80-2306516E8224}" srcOrd="2" destOrd="0" presId="urn:microsoft.com/office/officeart/2005/8/layout/vList3"/>
    <dgm:cxn modelId="{243A0004-A941-3343-B260-E03787EA7D41}" type="presParOf" srcId="{9F484291-F44B-2240-BE80-2306516E8224}" destId="{83C7B7B4-E3C7-3D48-BD6C-722C0ED3A912}" srcOrd="0" destOrd="0" presId="urn:microsoft.com/office/officeart/2005/8/layout/vList3"/>
    <dgm:cxn modelId="{92BD2FFF-7D14-7F45-AA06-5B5A7A51B8FD}" type="presParOf" srcId="{9F484291-F44B-2240-BE80-2306516E8224}" destId="{096B6548-6CD3-AA47-8060-9948FE6FB154}" srcOrd="1" destOrd="0" presId="urn:microsoft.com/office/officeart/2005/8/layout/vList3"/>
    <dgm:cxn modelId="{1350368D-6D77-C84C-98BC-D96D10935A9C}" type="presParOf" srcId="{C0A2C9A4-5E6A-4944-B34C-D06EB46E9D31}" destId="{1EAC14CF-F477-774C-B965-3EB9E3A6EBD5}" srcOrd="3" destOrd="0" presId="urn:microsoft.com/office/officeart/2005/8/layout/vList3"/>
    <dgm:cxn modelId="{676AD240-CEC9-A44A-898B-F0BBBAF465EC}" type="presParOf" srcId="{C0A2C9A4-5E6A-4944-B34C-D06EB46E9D31}" destId="{19987CC1-D978-6442-A063-54E0526DEF48}" srcOrd="4" destOrd="0" presId="urn:microsoft.com/office/officeart/2005/8/layout/vList3"/>
    <dgm:cxn modelId="{FD7B584F-D9DE-354F-9F4A-81BC1863F9EC}" type="presParOf" srcId="{19987CC1-D978-6442-A063-54E0526DEF48}" destId="{AC0B4CA7-ABE5-CD45-9800-0692513F7F3F}" srcOrd="0" destOrd="0" presId="urn:microsoft.com/office/officeart/2005/8/layout/vList3"/>
    <dgm:cxn modelId="{5DE32AB4-4A48-0B48-95D6-B2CDF294BAA8}" type="presParOf" srcId="{19987CC1-D978-6442-A063-54E0526DEF48}" destId="{A19DE4CA-6F1F-0B4D-A28F-8A4F72C9DFD4}" srcOrd="1" destOrd="0" presId="urn:microsoft.com/office/officeart/2005/8/layout/vList3"/>
    <dgm:cxn modelId="{111292A8-D1E9-714E-8A75-B982D4C2D420}" type="presParOf" srcId="{C0A2C9A4-5E6A-4944-B34C-D06EB46E9D31}" destId="{10EE9F3B-7A6C-EA4F-A18E-A41E36B198EE}" srcOrd="5" destOrd="0" presId="urn:microsoft.com/office/officeart/2005/8/layout/vList3"/>
    <dgm:cxn modelId="{4CCCF607-3385-DC41-888A-926AE5420FF5}" type="presParOf" srcId="{C0A2C9A4-5E6A-4944-B34C-D06EB46E9D31}" destId="{DE3A0B20-F26F-3043-8C10-0E7AA1933384}" srcOrd="6" destOrd="0" presId="urn:microsoft.com/office/officeart/2005/8/layout/vList3"/>
    <dgm:cxn modelId="{6107539C-B188-9140-9D5F-2CB375F22FF3}" type="presParOf" srcId="{DE3A0B20-F26F-3043-8C10-0E7AA1933384}" destId="{C2251980-E1AC-4F4D-B49F-DA110EF06AF2}" srcOrd="0" destOrd="0" presId="urn:microsoft.com/office/officeart/2005/8/layout/vList3"/>
    <dgm:cxn modelId="{C2C880BB-9E04-834A-A344-DBC99DDA9FC2}" type="presParOf" srcId="{DE3A0B20-F26F-3043-8C10-0E7AA1933384}" destId="{28C93EEC-988C-1449-8478-41D90488E8EA}" srcOrd="1" destOrd="0" presId="urn:microsoft.com/office/officeart/2005/8/layout/vList3"/>
    <dgm:cxn modelId="{5BD6E5C1-1FE7-F24C-BADD-17367E4DC010}" type="presParOf" srcId="{C0A2C9A4-5E6A-4944-B34C-D06EB46E9D31}" destId="{B2E2A685-2224-1046-82CD-3EC737A286B8}" srcOrd="7" destOrd="0" presId="urn:microsoft.com/office/officeart/2005/8/layout/vList3"/>
    <dgm:cxn modelId="{E8267198-F17F-054B-953F-6CD9F43E807F}" type="presParOf" srcId="{C0A2C9A4-5E6A-4944-B34C-D06EB46E9D31}" destId="{71B81D18-5548-9A4F-AD25-DBE093F626F8}" srcOrd="8" destOrd="0" presId="urn:microsoft.com/office/officeart/2005/8/layout/vList3"/>
    <dgm:cxn modelId="{BCF35D0E-6BA4-144E-AFC0-E46E7BC705B9}" type="presParOf" srcId="{71B81D18-5548-9A4F-AD25-DBE093F626F8}" destId="{A074D99D-FFA7-F24B-9489-E17D723BA447}" srcOrd="0" destOrd="0" presId="urn:microsoft.com/office/officeart/2005/8/layout/vList3"/>
    <dgm:cxn modelId="{57605D4C-B2C3-714D-A497-81EDAC9986A5}" type="presParOf" srcId="{71B81D18-5548-9A4F-AD25-DBE093F626F8}" destId="{CA463ACD-0944-5D48-8617-9D2F2D94ADB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795E2E-5A2F-8D4F-A130-BAFAF66A42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06E065-7D6E-0748-9FFB-AF26E7B46414}">
      <dgm:prSet/>
      <dgm:spPr/>
      <dgm:t>
        <a:bodyPr/>
        <a:lstStyle/>
        <a:p>
          <a:r>
            <a:rPr lang="en-GB"/>
            <a:t>Symmetric Encryption</a:t>
          </a:r>
        </a:p>
      </dgm:t>
    </dgm:pt>
    <dgm:pt modelId="{8F580E86-25E3-B440-8B2E-49E144A68466}" type="parTrans" cxnId="{53965C82-21F6-574F-AF55-98B5551E0831}">
      <dgm:prSet/>
      <dgm:spPr/>
      <dgm:t>
        <a:bodyPr/>
        <a:lstStyle/>
        <a:p>
          <a:endParaRPr lang="en-US"/>
        </a:p>
      </dgm:t>
    </dgm:pt>
    <dgm:pt modelId="{EC648FF0-2822-1D4C-B653-0ADAFD24E71A}" type="sibTrans" cxnId="{53965C82-21F6-574F-AF55-98B5551E0831}">
      <dgm:prSet/>
      <dgm:spPr/>
      <dgm:t>
        <a:bodyPr/>
        <a:lstStyle/>
        <a:p>
          <a:endParaRPr lang="en-US"/>
        </a:p>
      </dgm:t>
    </dgm:pt>
    <dgm:pt modelId="{BD26D7E3-2708-9041-BDF0-E717E499B8FA}">
      <dgm:prSet/>
      <dgm:spPr/>
      <dgm:t>
        <a:bodyPr/>
        <a:lstStyle/>
        <a:p>
          <a:r>
            <a:rPr lang="en-GB"/>
            <a:t>Same key is used for both encryption and decryption</a:t>
          </a:r>
        </a:p>
      </dgm:t>
    </dgm:pt>
    <dgm:pt modelId="{01FAB6F4-D9D2-644A-8DAF-79AA63FFF33C}" type="parTrans" cxnId="{2F3815F8-8C68-2447-8677-646075D76C34}">
      <dgm:prSet/>
      <dgm:spPr/>
      <dgm:t>
        <a:bodyPr/>
        <a:lstStyle/>
        <a:p>
          <a:endParaRPr lang="en-US"/>
        </a:p>
      </dgm:t>
    </dgm:pt>
    <dgm:pt modelId="{65597D19-1209-8A4A-A3CA-B1D287D1D445}" type="sibTrans" cxnId="{2F3815F8-8C68-2447-8677-646075D76C34}">
      <dgm:prSet/>
      <dgm:spPr/>
      <dgm:t>
        <a:bodyPr/>
        <a:lstStyle/>
        <a:p>
          <a:endParaRPr lang="en-US"/>
        </a:p>
      </dgm:t>
    </dgm:pt>
    <dgm:pt modelId="{6A9B6B47-0690-0B43-878E-8602E15D655B}">
      <dgm:prSet/>
      <dgm:spPr/>
      <dgm:t>
        <a:bodyPr/>
        <a:lstStyle/>
        <a:p>
          <a:r>
            <a:rPr lang="en-GB"/>
            <a:t>Faster</a:t>
          </a:r>
        </a:p>
      </dgm:t>
    </dgm:pt>
    <dgm:pt modelId="{E52AF5D5-149D-AE4D-8DBC-83C9EAE867F5}" type="parTrans" cxnId="{BB33FA7B-9B9F-A64E-A294-52A238C226B7}">
      <dgm:prSet/>
      <dgm:spPr/>
      <dgm:t>
        <a:bodyPr/>
        <a:lstStyle/>
        <a:p>
          <a:endParaRPr lang="en-US"/>
        </a:p>
      </dgm:t>
    </dgm:pt>
    <dgm:pt modelId="{CD7753E8-545E-384C-A35A-782286F06D62}" type="sibTrans" cxnId="{BB33FA7B-9B9F-A64E-A294-52A238C226B7}">
      <dgm:prSet/>
      <dgm:spPr/>
      <dgm:t>
        <a:bodyPr/>
        <a:lstStyle/>
        <a:p>
          <a:endParaRPr lang="en-US"/>
        </a:p>
      </dgm:t>
    </dgm:pt>
    <dgm:pt modelId="{000B9B15-7717-7648-A3EC-7FC882B9F033}">
      <dgm:prSet/>
      <dgm:spPr/>
      <dgm:t>
        <a:bodyPr/>
        <a:lstStyle/>
        <a:p>
          <a:r>
            <a:rPr lang="en-GB"/>
            <a:t>If you have to share the key, it means giving away all the security</a:t>
          </a:r>
        </a:p>
      </dgm:t>
    </dgm:pt>
    <dgm:pt modelId="{40973FA9-902E-D54A-9669-50A575FBB6CB}" type="parTrans" cxnId="{18CAECF0-45F1-384B-995F-8E8FEF5441B6}">
      <dgm:prSet/>
      <dgm:spPr/>
      <dgm:t>
        <a:bodyPr/>
        <a:lstStyle/>
        <a:p>
          <a:endParaRPr lang="en-US"/>
        </a:p>
      </dgm:t>
    </dgm:pt>
    <dgm:pt modelId="{2705A4EE-126C-6A47-8190-357ABCBBAD71}" type="sibTrans" cxnId="{18CAECF0-45F1-384B-995F-8E8FEF5441B6}">
      <dgm:prSet/>
      <dgm:spPr/>
      <dgm:t>
        <a:bodyPr/>
        <a:lstStyle/>
        <a:p>
          <a:endParaRPr lang="en-US"/>
        </a:p>
      </dgm:t>
    </dgm:pt>
    <dgm:pt modelId="{1AECAA8A-076C-5C4A-B0C2-402311908E37}">
      <dgm:prSet/>
      <dgm:spPr/>
      <dgm:t>
        <a:bodyPr/>
        <a:lstStyle/>
        <a:p>
          <a:r>
            <a:rPr lang="en-GB"/>
            <a:t>Eg; ROT13</a:t>
          </a:r>
        </a:p>
      </dgm:t>
    </dgm:pt>
    <dgm:pt modelId="{A5D0B150-C62C-7940-BF1E-0A3B243BF89A}" type="parTrans" cxnId="{F05FF087-4FB5-A747-B0CC-1A4A1A3C3882}">
      <dgm:prSet/>
      <dgm:spPr/>
      <dgm:t>
        <a:bodyPr/>
        <a:lstStyle/>
        <a:p>
          <a:endParaRPr lang="en-US"/>
        </a:p>
      </dgm:t>
    </dgm:pt>
    <dgm:pt modelId="{1E7E1E10-5552-6746-BBE7-2EBB34BCB661}" type="sibTrans" cxnId="{F05FF087-4FB5-A747-B0CC-1A4A1A3C3882}">
      <dgm:prSet/>
      <dgm:spPr/>
      <dgm:t>
        <a:bodyPr/>
        <a:lstStyle/>
        <a:p>
          <a:endParaRPr lang="en-US"/>
        </a:p>
      </dgm:t>
    </dgm:pt>
    <dgm:pt modelId="{EFEAF4F7-559F-FB40-95AB-5F97C122CF48}">
      <dgm:prSet/>
      <dgm:spPr/>
      <dgm:t>
        <a:bodyPr/>
        <a:lstStyle/>
        <a:p>
          <a:r>
            <a:rPr lang="en-GB"/>
            <a:t>Asymmetric Encryption</a:t>
          </a:r>
        </a:p>
      </dgm:t>
    </dgm:pt>
    <dgm:pt modelId="{0056FB15-F80A-1047-82C5-6EEFC8F0B265}" type="parTrans" cxnId="{B969BFA3-363A-584D-910F-7CC80826DE67}">
      <dgm:prSet/>
      <dgm:spPr/>
      <dgm:t>
        <a:bodyPr/>
        <a:lstStyle/>
        <a:p>
          <a:endParaRPr lang="en-US"/>
        </a:p>
      </dgm:t>
    </dgm:pt>
    <dgm:pt modelId="{5C66F9BB-21DE-8C4D-AE08-1DDC3B6FF0CD}" type="sibTrans" cxnId="{B969BFA3-363A-584D-910F-7CC80826DE67}">
      <dgm:prSet/>
      <dgm:spPr/>
      <dgm:t>
        <a:bodyPr/>
        <a:lstStyle/>
        <a:p>
          <a:endParaRPr lang="en-US"/>
        </a:p>
      </dgm:t>
    </dgm:pt>
    <dgm:pt modelId="{2CCE9DDF-D073-C344-889B-ED3100696B9C}">
      <dgm:prSet/>
      <dgm:spPr/>
      <dgm:t>
        <a:bodyPr/>
        <a:lstStyle/>
        <a:p>
          <a:r>
            <a:rPr lang="en-GB"/>
            <a:t>One key to encrypt, One key to decrypt</a:t>
          </a:r>
        </a:p>
      </dgm:t>
    </dgm:pt>
    <dgm:pt modelId="{6CDEE3CE-76AC-0948-AFE4-7A30D96E52A8}" type="parTrans" cxnId="{F489096E-8A0F-9F45-939A-F81DFF1E8A78}">
      <dgm:prSet/>
      <dgm:spPr/>
      <dgm:t>
        <a:bodyPr/>
        <a:lstStyle/>
        <a:p>
          <a:endParaRPr lang="en-US"/>
        </a:p>
      </dgm:t>
    </dgm:pt>
    <dgm:pt modelId="{435E6185-305E-9A4B-8CEA-F31CD0A3C0E3}" type="sibTrans" cxnId="{F489096E-8A0F-9F45-939A-F81DFF1E8A78}">
      <dgm:prSet/>
      <dgm:spPr/>
      <dgm:t>
        <a:bodyPr/>
        <a:lstStyle/>
        <a:p>
          <a:endParaRPr lang="en-US"/>
        </a:p>
      </dgm:t>
    </dgm:pt>
    <dgm:pt modelId="{E612809A-2FCF-D248-9C6B-D4931F8DF038}">
      <dgm:prSet/>
      <dgm:spPr/>
      <dgm:t>
        <a:bodyPr/>
        <a:lstStyle/>
        <a:p>
          <a:r>
            <a:rPr lang="en-GB"/>
            <a:t>One is public, the other is private</a:t>
          </a:r>
        </a:p>
      </dgm:t>
    </dgm:pt>
    <dgm:pt modelId="{1F40DF21-1130-EC45-BB90-DF0DA5A1B872}" type="parTrans" cxnId="{BE738EDC-5E6D-6A4E-967C-E57F2FA3ABF3}">
      <dgm:prSet/>
      <dgm:spPr/>
      <dgm:t>
        <a:bodyPr/>
        <a:lstStyle/>
        <a:p>
          <a:endParaRPr lang="en-US"/>
        </a:p>
      </dgm:t>
    </dgm:pt>
    <dgm:pt modelId="{00FDD62F-4345-2345-81A2-F53772E21E14}" type="sibTrans" cxnId="{BE738EDC-5E6D-6A4E-967C-E57F2FA3ABF3}">
      <dgm:prSet/>
      <dgm:spPr/>
      <dgm:t>
        <a:bodyPr/>
        <a:lstStyle/>
        <a:p>
          <a:endParaRPr lang="en-US"/>
        </a:p>
      </dgm:t>
    </dgm:pt>
    <dgm:pt modelId="{8D6931F6-2439-E54E-8531-EB8AADF56561}">
      <dgm:prSet/>
      <dgm:spPr/>
      <dgm:t>
        <a:bodyPr/>
        <a:lstStyle/>
        <a:p>
          <a:r>
            <a:rPr lang="en-GB"/>
            <a:t>Slower that Symmetric</a:t>
          </a:r>
        </a:p>
      </dgm:t>
    </dgm:pt>
    <dgm:pt modelId="{077B91B2-391A-B648-8E88-49E1B80E84F5}" type="parTrans" cxnId="{7639D2DF-DC81-4549-96B3-99EF2F7D0CE2}">
      <dgm:prSet/>
      <dgm:spPr/>
      <dgm:t>
        <a:bodyPr/>
        <a:lstStyle/>
        <a:p>
          <a:endParaRPr lang="en-US"/>
        </a:p>
      </dgm:t>
    </dgm:pt>
    <dgm:pt modelId="{9A99F886-C926-8E4E-9274-70B333476A16}" type="sibTrans" cxnId="{7639D2DF-DC81-4549-96B3-99EF2F7D0CE2}">
      <dgm:prSet/>
      <dgm:spPr/>
      <dgm:t>
        <a:bodyPr/>
        <a:lstStyle/>
        <a:p>
          <a:endParaRPr lang="en-US"/>
        </a:p>
      </dgm:t>
    </dgm:pt>
    <dgm:pt modelId="{7A284CCA-CE50-2041-8288-9BA12051D712}">
      <dgm:prSet/>
      <dgm:spPr/>
      <dgm:t>
        <a:bodyPr/>
        <a:lstStyle/>
        <a:p>
          <a:r>
            <a:rPr lang="en-GB"/>
            <a:t>Good if you need to share keys, </a:t>
          </a:r>
        </a:p>
      </dgm:t>
    </dgm:pt>
    <dgm:pt modelId="{FD1A7EE6-9D5C-7340-BABF-B6E6AACDB456}" type="parTrans" cxnId="{06AD1BD1-8E26-EB44-931E-6886905D2883}">
      <dgm:prSet/>
      <dgm:spPr/>
      <dgm:t>
        <a:bodyPr/>
        <a:lstStyle/>
        <a:p>
          <a:endParaRPr lang="en-US"/>
        </a:p>
      </dgm:t>
    </dgm:pt>
    <dgm:pt modelId="{35EF7085-4778-0B4F-9EC2-EA172C151B35}" type="sibTrans" cxnId="{06AD1BD1-8E26-EB44-931E-6886905D2883}">
      <dgm:prSet/>
      <dgm:spPr/>
      <dgm:t>
        <a:bodyPr/>
        <a:lstStyle/>
        <a:p>
          <a:endParaRPr lang="en-US"/>
        </a:p>
      </dgm:t>
    </dgm:pt>
    <dgm:pt modelId="{6A540C91-05FD-AF45-9158-66D7F21F909E}">
      <dgm:prSet/>
      <dgm:spPr/>
      <dgm:t>
        <a:bodyPr/>
        <a:lstStyle/>
        <a:p>
          <a:r>
            <a:rPr lang="en-GB"/>
            <a:t>Eg; TLS (SSL) is Asymmetric</a:t>
          </a:r>
        </a:p>
      </dgm:t>
    </dgm:pt>
    <dgm:pt modelId="{A7CD52BC-589E-F94B-BC8B-8B5966EF1009}" type="parTrans" cxnId="{758B14D1-2557-9D44-9241-C05E9EB1600A}">
      <dgm:prSet/>
      <dgm:spPr/>
      <dgm:t>
        <a:bodyPr/>
        <a:lstStyle/>
        <a:p>
          <a:endParaRPr lang="en-US"/>
        </a:p>
      </dgm:t>
    </dgm:pt>
    <dgm:pt modelId="{85FCDCC7-F717-6645-AC10-054F0854EB6A}" type="sibTrans" cxnId="{758B14D1-2557-9D44-9241-C05E9EB1600A}">
      <dgm:prSet/>
      <dgm:spPr/>
      <dgm:t>
        <a:bodyPr/>
        <a:lstStyle/>
        <a:p>
          <a:endParaRPr lang="en-US"/>
        </a:p>
      </dgm:t>
    </dgm:pt>
    <dgm:pt modelId="{BDFF4106-F81D-4643-B2CB-9D79B74DF0CE}" type="pres">
      <dgm:prSet presAssocID="{0E795E2E-5A2F-8D4F-A130-BAFAF66A427A}" presName="linear" presStyleCnt="0">
        <dgm:presLayoutVars>
          <dgm:animLvl val="lvl"/>
          <dgm:resizeHandles val="exact"/>
        </dgm:presLayoutVars>
      </dgm:prSet>
      <dgm:spPr/>
    </dgm:pt>
    <dgm:pt modelId="{23E3F3CC-FC56-1C42-AE4C-613446041FC4}" type="pres">
      <dgm:prSet presAssocID="{1006E065-7D6E-0748-9FFB-AF26E7B464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5B9CE2-B127-2541-B5B2-B4E83B83563D}" type="pres">
      <dgm:prSet presAssocID="{1006E065-7D6E-0748-9FFB-AF26E7B46414}" presName="childText" presStyleLbl="revTx" presStyleIdx="0" presStyleCnt="2">
        <dgm:presLayoutVars>
          <dgm:bulletEnabled val="1"/>
        </dgm:presLayoutVars>
      </dgm:prSet>
      <dgm:spPr/>
    </dgm:pt>
    <dgm:pt modelId="{905AA769-0E7B-B340-B516-92FE9CC783B5}" type="pres">
      <dgm:prSet presAssocID="{EFEAF4F7-559F-FB40-95AB-5F97C122CF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06BB981-C493-E342-B03E-325E40CFE861}" type="pres">
      <dgm:prSet presAssocID="{EFEAF4F7-559F-FB40-95AB-5F97C122CF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380F11-8A21-DE4A-8EA2-67720A03DF25}" type="presOf" srcId="{6A9B6B47-0690-0B43-878E-8602E15D655B}" destId="{CE5B9CE2-B127-2541-B5B2-B4E83B83563D}" srcOrd="0" destOrd="1" presId="urn:microsoft.com/office/officeart/2005/8/layout/vList2"/>
    <dgm:cxn modelId="{0594BC18-E0E9-7840-8490-AD8E96DEFFC1}" type="presOf" srcId="{0E795E2E-5A2F-8D4F-A130-BAFAF66A427A}" destId="{BDFF4106-F81D-4643-B2CB-9D79B74DF0CE}" srcOrd="0" destOrd="0" presId="urn:microsoft.com/office/officeart/2005/8/layout/vList2"/>
    <dgm:cxn modelId="{61AF7649-8507-9649-9832-860ACB20ABE7}" type="presOf" srcId="{2CCE9DDF-D073-C344-889B-ED3100696B9C}" destId="{F06BB981-C493-E342-B03E-325E40CFE861}" srcOrd="0" destOrd="0" presId="urn:microsoft.com/office/officeart/2005/8/layout/vList2"/>
    <dgm:cxn modelId="{F489096E-8A0F-9F45-939A-F81DFF1E8A78}" srcId="{EFEAF4F7-559F-FB40-95AB-5F97C122CF48}" destId="{2CCE9DDF-D073-C344-889B-ED3100696B9C}" srcOrd="0" destOrd="0" parTransId="{6CDEE3CE-76AC-0948-AFE4-7A30D96E52A8}" sibTransId="{435E6185-305E-9A4B-8CEA-F31CD0A3C0E3}"/>
    <dgm:cxn modelId="{33AC2A75-CE6E-AA4E-8ACC-5ED22554583C}" type="presOf" srcId="{1AECAA8A-076C-5C4A-B0C2-402311908E37}" destId="{CE5B9CE2-B127-2541-B5B2-B4E83B83563D}" srcOrd="0" destOrd="3" presId="urn:microsoft.com/office/officeart/2005/8/layout/vList2"/>
    <dgm:cxn modelId="{BB33FA7B-9B9F-A64E-A294-52A238C226B7}" srcId="{1006E065-7D6E-0748-9FFB-AF26E7B46414}" destId="{6A9B6B47-0690-0B43-878E-8602E15D655B}" srcOrd="1" destOrd="0" parTransId="{E52AF5D5-149D-AE4D-8DBC-83C9EAE867F5}" sibTransId="{CD7753E8-545E-384C-A35A-782286F06D62}"/>
    <dgm:cxn modelId="{53965C82-21F6-574F-AF55-98B5551E0831}" srcId="{0E795E2E-5A2F-8D4F-A130-BAFAF66A427A}" destId="{1006E065-7D6E-0748-9FFB-AF26E7B46414}" srcOrd="0" destOrd="0" parTransId="{8F580E86-25E3-B440-8B2E-49E144A68466}" sibTransId="{EC648FF0-2822-1D4C-B653-0ADAFD24E71A}"/>
    <dgm:cxn modelId="{C1E1D485-1850-CD4F-8D73-0B3B6EC03924}" type="presOf" srcId="{1006E065-7D6E-0748-9FFB-AF26E7B46414}" destId="{23E3F3CC-FC56-1C42-AE4C-613446041FC4}" srcOrd="0" destOrd="0" presId="urn:microsoft.com/office/officeart/2005/8/layout/vList2"/>
    <dgm:cxn modelId="{F05FF087-4FB5-A747-B0CC-1A4A1A3C3882}" srcId="{1006E065-7D6E-0748-9FFB-AF26E7B46414}" destId="{1AECAA8A-076C-5C4A-B0C2-402311908E37}" srcOrd="3" destOrd="0" parTransId="{A5D0B150-C62C-7940-BF1E-0A3B243BF89A}" sibTransId="{1E7E1E10-5552-6746-BBE7-2EBB34BCB661}"/>
    <dgm:cxn modelId="{19BAA892-3D7E-DC46-8842-C8BD8FBFECAB}" type="presOf" srcId="{E612809A-2FCF-D248-9C6B-D4931F8DF038}" destId="{F06BB981-C493-E342-B03E-325E40CFE861}" srcOrd="0" destOrd="1" presId="urn:microsoft.com/office/officeart/2005/8/layout/vList2"/>
    <dgm:cxn modelId="{B969BFA3-363A-584D-910F-7CC80826DE67}" srcId="{0E795E2E-5A2F-8D4F-A130-BAFAF66A427A}" destId="{EFEAF4F7-559F-FB40-95AB-5F97C122CF48}" srcOrd="1" destOrd="0" parTransId="{0056FB15-F80A-1047-82C5-6EEFC8F0B265}" sibTransId="{5C66F9BB-21DE-8C4D-AE08-1DDC3B6FF0CD}"/>
    <dgm:cxn modelId="{3051FDA8-DBC2-1447-9481-FB6E1AA02689}" type="presOf" srcId="{000B9B15-7717-7648-A3EC-7FC882B9F033}" destId="{CE5B9CE2-B127-2541-B5B2-B4E83B83563D}" srcOrd="0" destOrd="2" presId="urn:microsoft.com/office/officeart/2005/8/layout/vList2"/>
    <dgm:cxn modelId="{758B14D1-2557-9D44-9241-C05E9EB1600A}" srcId="{EFEAF4F7-559F-FB40-95AB-5F97C122CF48}" destId="{6A540C91-05FD-AF45-9158-66D7F21F909E}" srcOrd="4" destOrd="0" parTransId="{A7CD52BC-589E-F94B-BC8B-8B5966EF1009}" sibTransId="{85FCDCC7-F717-6645-AC10-054F0854EB6A}"/>
    <dgm:cxn modelId="{06AD1BD1-8E26-EB44-931E-6886905D2883}" srcId="{EFEAF4F7-559F-FB40-95AB-5F97C122CF48}" destId="{7A284CCA-CE50-2041-8288-9BA12051D712}" srcOrd="3" destOrd="0" parTransId="{FD1A7EE6-9D5C-7340-BABF-B6E6AACDB456}" sibTransId="{35EF7085-4778-0B4F-9EC2-EA172C151B35}"/>
    <dgm:cxn modelId="{BE738EDC-5E6D-6A4E-967C-E57F2FA3ABF3}" srcId="{EFEAF4F7-559F-FB40-95AB-5F97C122CF48}" destId="{E612809A-2FCF-D248-9C6B-D4931F8DF038}" srcOrd="1" destOrd="0" parTransId="{1F40DF21-1130-EC45-BB90-DF0DA5A1B872}" sibTransId="{00FDD62F-4345-2345-81A2-F53772E21E14}"/>
    <dgm:cxn modelId="{D1DEF4DD-A38F-4B46-BC5F-91938601B803}" type="presOf" srcId="{EFEAF4F7-559F-FB40-95AB-5F97C122CF48}" destId="{905AA769-0E7B-B340-B516-92FE9CC783B5}" srcOrd="0" destOrd="0" presId="urn:microsoft.com/office/officeart/2005/8/layout/vList2"/>
    <dgm:cxn modelId="{7639D2DF-DC81-4549-96B3-99EF2F7D0CE2}" srcId="{EFEAF4F7-559F-FB40-95AB-5F97C122CF48}" destId="{8D6931F6-2439-E54E-8531-EB8AADF56561}" srcOrd="2" destOrd="0" parTransId="{077B91B2-391A-B648-8E88-49E1B80E84F5}" sibTransId="{9A99F886-C926-8E4E-9274-70B333476A16}"/>
    <dgm:cxn modelId="{77966EE8-0FC5-BF44-89A9-F1387B9A50C4}" type="presOf" srcId="{6A540C91-05FD-AF45-9158-66D7F21F909E}" destId="{F06BB981-C493-E342-B03E-325E40CFE861}" srcOrd="0" destOrd="4" presId="urn:microsoft.com/office/officeart/2005/8/layout/vList2"/>
    <dgm:cxn modelId="{56B2BAEC-0435-2C47-9A27-D704A992CB7A}" type="presOf" srcId="{8D6931F6-2439-E54E-8531-EB8AADF56561}" destId="{F06BB981-C493-E342-B03E-325E40CFE861}" srcOrd="0" destOrd="2" presId="urn:microsoft.com/office/officeart/2005/8/layout/vList2"/>
    <dgm:cxn modelId="{18CAECF0-45F1-384B-995F-8E8FEF5441B6}" srcId="{1006E065-7D6E-0748-9FFB-AF26E7B46414}" destId="{000B9B15-7717-7648-A3EC-7FC882B9F033}" srcOrd="2" destOrd="0" parTransId="{40973FA9-902E-D54A-9669-50A575FBB6CB}" sibTransId="{2705A4EE-126C-6A47-8190-357ABCBBAD71}"/>
    <dgm:cxn modelId="{D6A4FFF6-34BF-BD45-8CAB-B91807B05D23}" type="presOf" srcId="{BD26D7E3-2708-9041-BDF0-E717E499B8FA}" destId="{CE5B9CE2-B127-2541-B5B2-B4E83B83563D}" srcOrd="0" destOrd="0" presId="urn:microsoft.com/office/officeart/2005/8/layout/vList2"/>
    <dgm:cxn modelId="{2F3815F8-8C68-2447-8677-646075D76C34}" srcId="{1006E065-7D6E-0748-9FFB-AF26E7B46414}" destId="{BD26D7E3-2708-9041-BDF0-E717E499B8FA}" srcOrd="0" destOrd="0" parTransId="{01FAB6F4-D9D2-644A-8DAF-79AA63FFF33C}" sibTransId="{65597D19-1209-8A4A-A3CA-B1D287D1D445}"/>
    <dgm:cxn modelId="{D075FFFE-C68A-6B41-B6F4-8CB7CED6F5DF}" type="presOf" srcId="{7A284CCA-CE50-2041-8288-9BA12051D712}" destId="{F06BB981-C493-E342-B03E-325E40CFE861}" srcOrd="0" destOrd="3" presId="urn:microsoft.com/office/officeart/2005/8/layout/vList2"/>
    <dgm:cxn modelId="{B76240AC-6834-F64C-A38C-7DCE888DE82A}" type="presParOf" srcId="{BDFF4106-F81D-4643-B2CB-9D79B74DF0CE}" destId="{23E3F3CC-FC56-1C42-AE4C-613446041FC4}" srcOrd="0" destOrd="0" presId="urn:microsoft.com/office/officeart/2005/8/layout/vList2"/>
    <dgm:cxn modelId="{D7363A4B-68C1-5E4E-A8D6-D8ED84BD09F6}" type="presParOf" srcId="{BDFF4106-F81D-4643-B2CB-9D79B74DF0CE}" destId="{CE5B9CE2-B127-2541-B5B2-B4E83B83563D}" srcOrd="1" destOrd="0" presId="urn:microsoft.com/office/officeart/2005/8/layout/vList2"/>
    <dgm:cxn modelId="{69B3F775-7728-3D4B-AEC0-FD841B8F5C15}" type="presParOf" srcId="{BDFF4106-F81D-4643-B2CB-9D79B74DF0CE}" destId="{905AA769-0E7B-B340-B516-92FE9CC783B5}" srcOrd="2" destOrd="0" presId="urn:microsoft.com/office/officeart/2005/8/layout/vList2"/>
    <dgm:cxn modelId="{88F0ACA3-55A8-C54D-B6E5-E25C688C68FE}" type="presParOf" srcId="{BDFF4106-F81D-4643-B2CB-9D79B74DF0CE}" destId="{F06BB981-C493-E342-B03E-325E40CFE86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2E44C2-B2DA-F84B-9B32-C0F7F9C215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F82524-1A02-A74C-863F-4AE8D5AD3E0F}">
      <dgm:prSet/>
      <dgm:spPr/>
      <dgm:t>
        <a:bodyPr/>
        <a:lstStyle/>
        <a:p>
          <a:r>
            <a:rPr lang="en-US"/>
            <a:t>Normally both are used together</a:t>
          </a:r>
          <a:endParaRPr lang="en-GB"/>
        </a:p>
      </dgm:t>
    </dgm:pt>
    <dgm:pt modelId="{755E8E50-7EBD-9C49-97F3-B038874CC14D}" type="parTrans" cxnId="{EDD698C9-E31B-4644-886B-ED55E9965E23}">
      <dgm:prSet/>
      <dgm:spPr/>
      <dgm:t>
        <a:bodyPr/>
        <a:lstStyle/>
        <a:p>
          <a:endParaRPr lang="en-US"/>
        </a:p>
      </dgm:t>
    </dgm:pt>
    <dgm:pt modelId="{83F2E718-8F07-0843-9496-95AFB3375F4C}" type="sibTrans" cxnId="{EDD698C9-E31B-4644-886B-ED55E9965E23}">
      <dgm:prSet/>
      <dgm:spPr/>
      <dgm:t>
        <a:bodyPr/>
        <a:lstStyle/>
        <a:p>
          <a:endParaRPr lang="en-US"/>
        </a:p>
      </dgm:t>
    </dgm:pt>
    <dgm:pt modelId="{E6FEB30F-4952-AA46-9255-5B5F06158635}">
      <dgm:prSet/>
      <dgm:spPr/>
      <dgm:t>
        <a:bodyPr/>
        <a:lstStyle/>
        <a:p>
          <a:r>
            <a:rPr lang="en-US"/>
            <a:t>Asymmetric is used to secure/exchange the symmetric keys</a:t>
          </a:r>
          <a:endParaRPr lang="en-GB"/>
        </a:p>
      </dgm:t>
    </dgm:pt>
    <dgm:pt modelId="{54A7A7A2-53FD-C24A-B547-8646CE4F16AD}" type="parTrans" cxnId="{F9BCCF3B-174A-3C48-BDAB-0E35CD9BB61C}">
      <dgm:prSet/>
      <dgm:spPr/>
      <dgm:t>
        <a:bodyPr/>
        <a:lstStyle/>
        <a:p>
          <a:endParaRPr lang="en-US"/>
        </a:p>
      </dgm:t>
    </dgm:pt>
    <dgm:pt modelId="{4B2FA8F4-7CC1-914B-AB01-6E3D75A784D6}" type="sibTrans" cxnId="{F9BCCF3B-174A-3C48-BDAB-0E35CD9BB61C}">
      <dgm:prSet/>
      <dgm:spPr/>
      <dgm:t>
        <a:bodyPr/>
        <a:lstStyle/>
        <a:p>
          <a:endParaRPr lang="en-US"/>
        </a:p>
      </dgm:t>
    </dgm:pt>
    <dgm:pt modelId="{297AB3AE-4909-9446-B32B-F03E960388B7}">
      <dgm:prSet/>
      <dgm:spPr/>
      <dgm:t>
        <a:bodyPr/>
        <a:lstStyle/>
        <a:p>
          <a:r>
            <a:rPr lang="en-US"/>
            <a:t>Symmetric used to do the heavy lifting</a:t>
          </a:r>
          <a:endParaRPr lang="en-GB"/>
        </a:p>
      </dgm:t>
    </dgm:pt>
    <dgm:pt modelId="{CA43D1BC-696F-AE40-A30E-A32B6B58B752}" type="parTrans" cxnId="{E9509B62-A425-E14D-99DA-0C8BFB67A104}">
      <dgm:prSet/>
      <dgm:spPr/>
      <dgm:t>
        <a:bodyPr/>
        <a:lstStyle/>
        <a:p>
          <a:endParaRPr lang="en-US"/>
        </a:p>
      </dgm:t>
    </dgm:pt>
    <dgm:pt modelId="{EDCE513B-476F-D743-A8A1-8FA8B6F5FE80}" type="sibTrans" cxnId="{E9509B62-A425-E14D-99DA-0C8BFB67A104}">
      <dgm:prSet/>
      <dgm:spPr/>
      <dgm:t>
        <a:bodyPr/>
        <a:lstStyle/>
        <a:p>
          <a:endParaRPr lang="en-US"/>
        </a:p>
      </dgm:t>
    </dgm:pt>
    <dgm:pt modelId="{19AF5BF7-3B7A-0842-BEE9-4B765F4E7BD5}" type="pres">
      <dgm:prSet presAssocID="{BE2E44C2-B2DA-F84B-9B32-C0F7F9C2156A}" presName="linear" presStyleCnt="0">
        <dgm:presLayoutVars>
          <dgm:animLvl val="lvl"/>
          <dgm:resizeHandles val="exact"/>
        </dgm:presLayoutVars>
      </dgm:prSet>
      <dgm:spPr/>
    </dgm:pt>
    <dgm:pt modelId="{CD118FFF-B2B4-014E-870A-6949E449DED8}" type="pres">
      <dgm:prSet presAssocID="{11F82524-1A02-A74C-863F-4AE8D5AD3E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BBFE28-EB0C-B74B-8E86-7B4DA2AC5929}" type="pres">
      <dgm:prSet presAssocID="{83F2E718-8F07-0843-9496-95AFB3375F4C}" presName="spacer" presStyleCnt="0"/>
      <dgm:spPr/>
    </dgm:pt>
    <dgm:pt modelId="{483A294D-C236-A94A-AE8C-2938289596F6}" type="pres">
      <dgm:prSet presAssocID="{E6FEB30F-4952-AA46-9255-5B5F061586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362C19-7962-F44A-A8E0-F418C02CA7DF}" type="pres">
      <dgm:prSet presAssocID="{4B2FA8F4-7CC1-914B-AB01-6E3D75A784D6}" presName="spacer" presStyleCnt="0"/>
      <dgm:spPr/>
    </dgm:pt>
    <dgm:pt modelId="{09AB5ABA-892C-D941-995C-C460C8F05C46}" type="pres">
      <dgm:prSet presAssocID="{297AB3AE-4909-9446-B32B-F03E960388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BCCF3B-174A-3C48-BDAB-0E35CD9BB61C}" srcId="{BE2E44C2-B2DA-F84B-9B32-C0F7F9C2156A}" destId="{E6FEB30F-4952-AA46-9255-5B5F06158635}" srcOrd="1" destOrd="0" parTransId="{54A7A7A2-53FD-C24A-B547-8646CE4F16AD}" sibTransId="{4B2FA8F4-7CC1-914B-AB01-6E3D75A784D6}"/>
    <dgm:cxn modelId="{D91C3A4C-1F7A-CE4E-A1F0-6273BDD7605B}" type="presOf" srcId="{297AB3AE-4909-9446-B32B-F03E960388B7}" destId="{09AB5ABA-892C-D941-995C-C460C8F05C46}" srcOrd="0" destOrd="0" presId="urn:microsoft.com/office/officeart/2005/8/layout/vList2"/>
    <dgm:cxn modelId="{E9509B62-A425-E14D-99DA-0C8BFB67A104}" srcId="{BE2E44C2-B2DA-F84B-9B32-C0F7F9C2156A}" destId="{297AB3AE-4909-9446-B32B-F03E960388B7}" srcOrd="2" destOrd="0" parTransId="{CA43D1BC-696F-AE40-A30E-A32B6B58B752}" sibTransId="{EDCE513B-476F-D743-A8A1-8FA8B6F5FE80}"/>
    <dgm:cxn modelId="{C4D79F76-BC24-CB43-9BF2-1056C2402C50}" type="presOf" srcId="{E6FEB30F-4952-AA46-9255-5B5F06158635}" destId="{483A294D-C236-A94A-AE8C-2938289596F6}" srcOrd="0" destOrd="0" presId="urn:microsoft.com/office/officeart/2005/8/layout/vList2"/>
    <dgm:cxn modelId="{6DBBF6A9-6868-5E48-B09A-6FB2B2E008DD}" type="presOf" srcId="{BE2E44C2-B2DA-F84B-9B32-C0F7F9C2156A}" destId="{19AF5BF7-3B7A-0842-BEE9-4B765F4E7BD5}" srcOrd="0" destOrd="0" presId="urn:microsoft.com/office/officeart/2005/8/layout/vList2"/>
    <dgm:cxn modelId="{2A050AC2-4D8F-BB42-9A8E-89704E6DEA9B}" type="presOf" srcId="{11F82524-1A02-A74C-863F-4AE8D5AD3E0F}" destId="{CD118FFF-B2B4-014E-870A-6949E449DED8}" srcOrd="0" destOrd="0" presId="urn:microsoft.com/office/officeart/2005/8/layout/vList2"/>
    <dgm:cxn modelId="{EDD698C9-E31B-4644-886B-ED55E9965E23}" srcId="{BE2E44C2-B2DA-F84B-9B32-C0F7F9C2156A}" destId="{11F82524-1A02-A74C-863F-4AE8D5AD3E0F}" srcOrd="0" destOrd="0" parTransId="{755E8E50-7EBD-9C49-97F3-B038874CC14D}" sibTransId="{83F2E718-8F07-0843-9496-95AFB3375F4C}"/>
    <dgm:cxn modelId="{3FEA6A85-217F-1040-8300-5F7B5214A0F5}" type="presParOf" srcId="{19AF5BF7-3B7A-0842-BEE9-4B765F4E7BD5}" destId="{CD118FFF-B2B4-014E-870A-6949E449DED8}" srcOrd="0" destOrd="0" presId="urn:microsoft.com/office/officeart/2005/8/layout/vList2"/>
    <dgm:cxn modelId="{AD3A5F0A-26EC-D142-A320-33A88B4145AF}" type="presParOf" srcId="{19AF5BF7-3B7A-0842-BEE9-4B765F4E7BD5}" destId="{EDBBFE28-EB0C-B74B-8E86-7B4DA2AC5929}" srcOrd="1" destOrd="0" presId="urn:microsoft.com/office/officeart/2005/8/layout/vList2"/>
    <dgm:cxn modelId="{B3772620-DCE8-8843-B1C1-CFA2E4D8623C}" type="presParOf" srcId="{19AF5BF7-3B7A-0842-BEE9-4B765F4E7BD5}" destId="{483A294D-C236-A94A-AE8C-2938289596F6}" srcOrd="2" destOrd="0" presId="urn:microsoft.com/office/officeart/2005/8/layout/vList2"/>
    <dgm:cxn modelId="{ABDDE2EA-657A-5B4A-8456-9FEC586EEC7D}" type="presParOf" srcId="{19AF5BF7-3B7A-0842-BEE9-4B765F4E7BD5}" destId="{DA362C19-7962-F44A-A8E0-F418C02CA7DF}" srcOrd="3" destOrd="0" presId="urn:microsoft.com/office/officeart/2005/8/layout/vList2"/>
    <dgm:cxn modelId="{218C58B8-5862-0349-B6B7-EA4A6E1BD1C5}" type="presParOf" srcId="{19AF5BF7-3B7A-0842-BEE9-4B765F4E7BD5}" destId="{09AB5ABA-892C-D941-995C-C460C8F05C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BB2055-03E2-BB41-BD97-D66D19499E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D9605-61B5-3E48-9E72-6FAA56D6DA56}">
      <dgm:prSet/>
      <dgm:spPr/>
      <dgm:t>
        <a:bodyPr/>
        <a:lstStyle/>
        <a:p>
          <a:r>
            <a:rPr lang="en-GB"/>
            <a:t>Stronger encryption</a:t>
          </a:r>
        </a:p>
      </dgm:t>
    </dgm:pt>
    <dgm:pt modelId="{92AEEEBE-7FF7-8848-94B9-A3D7B2913659}" type="parTrans" cxnId="{CEF44281-4003-6C44-B9B2-0618A03969C8}">
      <dgm:prSet/>
      <dgm:spPr/>
      <dgm:t>
        <a:bodyPr/>
        <a:lstStyle/>
        <a:p>
          <a:endParaRPr lang="en-US"/>
        </a:p>
      </dgm:t>
    </dgm:pt>
    <dgm:pt modelId="{682D851D-9800-6A42-BA41-7E6CA2CC52C6}" type="sibTrans" cxnId="{CEF44281-4003-6C44-B9B2-0618A03969C8}">
      <dgm:prSet/>
      <dgm:spPr/>
      <dgm:t>
        <a:bodyPr/>
        <a:lstStyle/>
        <a:p>
          <a:endParaRPr lang="en-US"/>
        </a:p>
      </dgm:t>
    </dgm:pt>
    <dgm:pt modelId="{8E3D0E7E-6E7C-F946-AB57-EFD48EFE0FA5}">
      <dgm:prSet/>
      <dgm:spPr/>
      <dgm:t>
        <a:bodyPr/>
        <a:lstStyle/>
        <a:p>
          <a:r>
            <a:rPr lang="en-GB"/>
            <a:t>Longer time to brute force</a:t>
          </a:r>
        </a:p>
      </dgm:t>
    </dgm:pt>
    <dgm:pt modelId="{8077083B-CCC5-3F48-B159-999A6FA044AC}" type="parTrans" cxnId="{D4840B39-E3BD-D74B-9D03-68BE3F7593D5}">
      <dgm:prSet/>
      <dgm:spPr/>
      <dgm:t>
        <a:bodyPr/>
        <a:lstStyle/>
        <a:p>
          <a:endParaRPr lang="en-US"/>
        </a:p>
      </dgm:t>
    </dgm:pt>
    <dgm:pt modelId="{11110082-CC69-4743-8EC0-F14E02597ED5}" type="sibTrans" cxnId="{D4840B39-E3BD-D74B-9D03-68BE3F7593D5}">
      <dgm:prSet/>
      <dgm:spPr/>
      <dgm:t>
        <a:bodyPr/>
        <a:lstStyle/>
        <a:p>
          <a:endParaRPr lang="en-US"/>
        </a:p>
      </dgm:t>
    </dgm:pt>
    <dgm:pt modelId="{E383F7B0-C63E-9D4A-A1E7-1A57D7BF49AC}">
      <dgm:prSet/>
      <dgm:spPr/>
      <dgm:t>
        <a:bodyPr/>
        <a:lstStyle/>
        <a:p>
          <a:r>
            <a:rPr lang="en-GB"/>
            <a:t>Longer time to encrypt/decrypt</a:t>
          </a:r>
        </a:p>
      </dgm:t>
    </dgm:pt>
    <dgm:pt modelId="{7CF36FB0-6B82-D243-A1F5-E67BC5AC0D6F}" type="parTrans" cxnId="{B6D18471-F7A6-1241-A893-7CB7DB6684EF}">
      <dgm:prSet/>
      <dgm:spPr/>
      <dgm:t>
        <a:bodyPr/>
        <a:lstStyle/>
        <a:p>
          <a:endParaRPr lang="en-US"/>
        </a:p>
      </dgm:t>
    </dgm:pt>
    <dgm:pt modelId="{117A7BA4-F62C-F842-B39C-80F7A6862BE4}" type="sibTrans" cxnId="{B6D18471-F7A6-1241-A893-7CB7DB6684EF}">
      <dgm:prSet/>
      <dgm:spPr/>
      <dgm:t>
        <a:bodyPr/>
        <a:lstStyle/>
        <a:p>
          <a:endParaRPr lang="en-US"/>
        </a:p>
      </dgm:t>
    </dgm:pt>
    <dgm:pt modelId="{1F11EBD4-FB63-7F4B-B85A-A4489D41407E}">
      <dgm:prSet/>
      <dgm:spPr/>
      <dgm:t>
        <a:bodyPr/>
        <a:lstStyle/>
        <a:p>
          <a:r>
            <a:rPr lang="en-GB"/>
            <a:t>Only useful on the same algorithm</a:t>
          </a:r>
        </a:p>
      </dgm:t>
    </dgm:pt>
    <dgm:pt modelId="{2507B304-C3AA-ED49-AADB-483C2921F604}" type="parTrans" cxnId="{D3E338A6-45BD-4544-8616-7CB87266C451}">
      <dgm:prSet/>
      <dgm:spPr/>
      <dgm:t>
        <a:bodyPr/>
        <a:lstStyle/>
        <a:p>
          <a:endParaRPr lang="en-US"/>
        </a:p>
      </dgm:t>
    </dgm:pt>
    <dgm:pt modelId="{59E2B470-DC87-B248-B65B-B90210FC8A01}" type="sibTrans" cxnId="{D3E338A6-45BD-4544-8616-7CB87266C451}">
      <dgm:prSet/>
      <dgm:spPr/>
      <dgm:t>
        <a:bodyPr/>
        <a:lstStyle/>
        <a:p>
          <a:endParaRPr lang="en-US"/>
        </a:p>
      </dgm:t>
    </dgm:pt>
    <dgm:pt modelId="{A0BBE2E5-A921-DA4B-B00A-DD3CE4AC96D0}">
      <dgm:prSet/>
      <dgm:spPr/>
      <dgm:t>
        <a:bodyPr/>
        <a:lstStyle/>
        <a:p>
          <a:r>
            <a:rPr lang="en-GB"/>
            <a:t>Match strength to length of time it needs to be kept secret</a:t>
          </a:r>
        </a:p>
      </dgm:t>
    </dgm:pt>
    <dgm:pt modelId="{7EDCC4CD-975A-2249-96FC-625EE9CCD909}" type="parTrans" cxnId="{13333279-0780-9C47-B4A0-3C7A51160F09}">
      <dgm:prSet/>
      <dgm:spPr/>
      <dgm:t>
        <a:bodyPr/>
        <a:lstStyle/>
        <a:p>
          <a:endParaRPr lang="en-US"/>
        </a:p>
      </dgm:t>
    </dgm:pt>
    <dgm:pt modelId="{6F3421F7-D402-284D-B146-FCAC9038E738}" type="sibTrans" cxnId="{13333279-0780-9C47-B4A0-3C7A51160F09}">
      <dgm:prSet/>
      <dgm:spPr/>
      <dgm:t>
        <a:bodyPr/>
        <a:lstStyle/>
        <a:p>
          <a:endParaRPr lang="en-US"/>
        </a:p>
      </dgm:t>
    </dgm:pt>
    <dgm:pt modelId="{34FF6272-C1B0-0B46-8E80-B7306606DA77}">
      <dgm:prSet/>
      <dgm:spPr/>
      <dgm:t>
        <a:bodyPr/>
        <a:lstStyle/>
        <a:p>
          <a:r>
            <a:rPr lang="en-GB"/>
            <a:t>This is why most web TLS uses &lt;2 year certs and 2048 bit certificates</a:t>
          </a:r>
        </a:p>
      </dgm:t>
    </dgm:pt>
    <dgm:pt modelId="{EB03EF8F-D027-E947-9C80-2D6E953A5564}" type="parTrans" cxnId="{4C3EDD58-3207-4346-8F39-629FC95FCE0F}">
      <dgm:prSet/>
      <dgm:spPr/>
      <dgm:t>
        <a:bodyPr/>
        <a:lstStyle/>
        <a:p>
          <a:endParaRPr lang="en-US"/>
        </a:p>
      </dgm:t>
    </dgm:pt>
    <dgm:pt modelId="{A2455D76-95B5-854A-B391-FB5FCC133B00}" type="sibTrans" cxnId="{4C3EDD58-3207-4346-8F39-629FC95FCE0F}">
      <dgm:prSet/>
      <dgm:spPr/>
      <dgm:t>
        <a:bodyPr/>
        <a:lstStyle/>
        <a:p>
          <a:endParaRPr lang="en-US"/>
        </a:p>
      </dgm:t>
    </dgm:pt>
    <dgm:pt modelId="{C733FE1F-8779-2F46-8C9F-5B3E327303F6}">
      <dgm:prSet/>
      <dgm:spPr/>
      <dgm:t>
        <a:bodyPr/>
        <a:lstStyle/>
        <a:p>
          <a:r>
            <a:rPr lang="en-GB"/>
            <a:t>Apple changing this in August to &lt;390 days, so everyone selling 1 year certs</a:t>
          </a:r>
        </a:p>
      </dgm:t>
    </dgm:pt>
    <dgm:pt modelId="{3CF6F3F7-C823-094B-AAC4-F8057A194C31}" type="parTrans" cxnId="{C7A935D7-172B-E74C-A3F4-40D5EE449ABA}">
      <dgm:prSet/>
      <dgm:spPr/>
      <dgm:t>
        <a:bodyPr/>
        <a:lstStyle/>
        <a:p>
          <a:endParaRPr lang="en-US"/>
        </a:p>
      </dgm:t>
    </dgm:pt>
    <dgm:pt modelId="{E078F753-FF20-EB47-8B0A-C4E40C1E7031}" type="sibTrans" cxnId="{C7A935D7-172B-E74C-A3F4-40D5EE449ABA}">
      <dgm:prSet/>
      <dgm:spPr/>
      <dgm:t>
        <a:bodyPr/>
        <a:lstStyle/>
        <a:p>
          <a:endParaRPr lang="en-US"/>
        </a:p>
      </dgm:t>
    </dgm:pt>
    <dgm:pt modelId="{0F517608-172D-2A4B-95F2-44D2C80E4C36}">
      <dgm:prSet/>
      <dgm:spPr/>
      <dgm:t>
        <a:bodyPr/>
        <a:lstStyle/>
        <a:p>
          <a:r>
            <a:rPr lang="en-GB"/>
            <a:t>So would it be better to use a weaker encryption, but change the keys more often?</a:t>
          </a:r>
        </a:p>
      </dgm:t>
    </dgm:pt>
    <dgm:pt modelId="{FBBFC12D-CB16-5847-8481-3FC407922C28}" type="parTrans" cxnId="{188BEDFB-A88D-D842-B565-C57D9D79F0DC}">
      <dgm:prSet/>
      <dgm:spPr/>
      <dgm:t>
        <a:bodyPr/>
        <a:lstStyle/>
        <a:p>
          <a:endParaRPr lang="en-US"/>
        </a:p>
      </dgm:t>
    </dgm:pt>
    <dgm:pt modelId="{C0E3A186-5E48-714E-9E48-8E956D2964ED}" type="sibTrans" cxnId="{188BEDFB-A88D-D842-B565-C57D9D79F0DC}">
      <dgm:prSet/>
      <dgm:spPr/>
      <dgm:t>
        <a:bodyPr/>
        <a:lstStyle/>
        <a:p>
          <a:endParaRPr lang="en-US"/>
        </a:p>
      </dgm:t>
    </dgm:pt>
    <dgm:pt modelId="{8FC14F86-8913-8046-843F-A832B6FD6F33}">
      <dgm:prSet/>
      <dgm:spPr/>
      <dgm:t>
        <a:bodyPr/>
        <a:lstStyle/>
        <a:p>
          <a:r>
            <a:rPr lang="en-GB" dirty="0"/>
            <a:t>It Depends</a:t>
          </a:r>
        </a:p>
      </dgm:t>
    </dgm:pt>
    <dgm:pt modelId="{DDBDF639-AFFD-E943-BFFC-7CC6846C2741}" type="parTrans" cxnId="{A9670FD7-4423-6B4E-9A4C-B38D7781DFEE}">
      <dgm:prSet/>
      <dgm:spPr/>
      <dgm:t>
        <a:bodyPr/>
        <a:lstStyle/>
        <a:p>
          <a:endParaRPr lang="en-US"/>
        </a:p>
      </dgm:t>
    </dgm:pt>
    <dgm:pt modelId="{3E19A0E3-846F-5A4D-8586-40B6C94691F9}" type="sibTrans" cxnId="{A9670FD7-4423-6B4E-9A4C-B38D7781DFEE}">
      <dgm:prSet/>
      <dgm:spPr/>
      <dgm:t>
        <a:bodyPr/>
        <a:lstStyle/>
        <a:p>
          <a:endParaRPr lang="en-US"/>
        </a:p>
      </dgm:t>
    </dgm:pt>
    <dgm:pt modelId="{BC9FF4B8-527A-534E-B14A-50897DBBED0B}" type="pres">
      <dgm:prSet presAssocID="{95BB2055-03E2-BB41-BD97-D66D19499ECC}" presName="linear" presStyleCnt="0">
        <dgm:presLayoutVars>
          <dgm:animLvl val="lvl"/>
          <dgm:resizeHandles val="exact"/>
        </dgm:presLayoutVars>
      </dgm:prSet>
      <dgm:spPr/>
    </dgm:pt>
    <dgm:pt modelId="{94D75E52-1C89-5E48-A731-CAACDA38EF75}" type="pres">
      <dgm:prSet presAssocID="{303D9605-61B5-3E48-9E72-6FAA56D6DA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38DBCB-882C-EC46-8590-E6DA0F0F8873}" type="pres">
      <dgm:prSet presAssocID="{303D9605-61B5-3E48-9E72-6FAA56D6DA56}" presName="childText" presStyleLbl="revTx" presStyleIdx="0" presStyleCnt="3">
        <dgm:presLayoutVars>
          <dgm:bulletEnabled val="1"/>
        </dgm:presLayoutVars>
      </dgm:prSet>
      <dgm:spPr/>
    </dgm:pt>
    <dgm:pt modelId="{BFC9E1C2-F051-1747-8DEC-21CDEA12EC0A}" type="pres">
      <dgm:prSet presAssocID="{A0BBE2E5-A921-DA4B-B00A-DD3CE4AC96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27C367-47AF-9343-8767-7ECA104311F9}" type="pres">
      <dgm:prSet presAssocID="{A0BBE2E5-A921-DA4B-B00A-DD3CE4AC96D0}" presName="childText" presStyleLbl="revTx" presStyleIdx="1" presStyleCnt="3">
        <dgm:presLayoutVars>
          <dgm:bulletEnabled val="1"/>
        </dgm:presLayoutVars>
      </dgm:prSet>
      <dgm:spPr/>
    </dgm:pt>
    <dgm:pt modelId="{29E51C89-16B0-7B41-96C5-C82811FFBB52}" type="pres">
      <dgm:prSet presAssocID="{0F517608-172D-2A4B-95F2-44D2C80E4C3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485481-E97D-964F-852A-E97CBF71D40A}" type="pres">
      <dgm:prSet presAssocID="{0F517608-172D-2A4B-95F2-44D2C80E4C3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0FE0A01-9AD7-4A4F-BA09-7A3B9C4E9ABF}" type="presOf" srcId="{A0BBE2E5-A921-DA4B-B00A-DD3CE4AC96D0}" destId="{BFC9E1C2-F051-1747-8DEC-21CDEA12EC0A}" srcOrd="0" destOrd="0" presId="urn:microsoft.com/office/officeart/2005/8/layout/vList2"/>
    <dgm:cxn modelId="{81CBC335-4947-A849-B309-CFA20642DBE0}" type="presOf" srcId="{0F517608-172D-2A4B-95F2-44D2C80E4C36}" destId="{29E51C89-16B0-7B41-96C5-C82811FFBB52}" srcOrd="0" destOrd="0" presId="urn:microsoft.com/office/officeart/2005/8/layout/vList2"/>
    <dgm:cxn modelId="{D4840B39-E3BD-D74B-9D03-68BE3F7593D5}" srcId="{303D9605-61B5-3E48-9E72-6FAA56D6DA56}" destId="{8E3D0E7E-6E7C-F946-AB57-EFD48EFE0FA5}" srcOrd="0" destOrd="0" parTransId="{8077083B-CCC5-3F48-B159-999A6FA044AC}" sibTransId="{11110082-CC69-4743-8EC0-F14E02597ED5}"/>
    <dgm:cxn modelId="{0708AF40-C5FB-574E-AAB6-9E0C94BF66FF}" type="presOf" srcId="{34FF6272-C1B0-0B46-8E80-B7306606DA77}" destId="{D127C367-47AF-9343-8767-7ECA104311F9}" srcOrd="0" destOrd="0" presId="urn:microsoft.com/office/officeart/2005/8/layout/vList2"/>
    <dgm:cxn modelId="{E486F350-98F4-074E-A673-9CF7068A403D}" type="presOf" srcId="{95BB2055-03E2-BB41-BD97-D66D19499ECC}" destId="{BC9FF4B8-527A-534E-B14A-50897DBBED0B}" srcOrd="0" destOrd="0" presId="urn:microsoft.com/office/officeart/2005/8/layout/vList2"/>
    <dgm:cxn modelId="{4C3EDD58-3207-4346-8F39-629FC95FCE0F}" srcId="{A0BBE2E5-A921-DA4B-B00A-DD3CE4AC96D0}" destId="{34FF6272-C1B0-0B46-8E80-B7306606DA77}" srcOrd="0" destOrd="0" parTransId="{EB03EF8F-D027-E947-9C80-2D6E953A5564}" sibTransId="{A2455D76-95B5-854A-B391-FB5FCC133B00}"/>
    <dgm:cxn modelId="{B6D18471-F7A6-1241-A893-7CB7DB6684EF}" srcId="{303D9605-61B5-3E48-9E72-6FAA56D6DA56}" destId="{E383F7B0-C63E-9D4A-A1E7-1A57D7BF49AC}" srcOrd="1" destOrd="0" parTransId="{7CF36FB0-6B82-D243-A1F5-E67BC5AC0D6F}" sibTransId="{117A7BA4-F62C-F842-B39C-80F7A6862BE4}"/>
    <dgm:cxn modelId="{13333279-0780-9C47-B4A0-3C7A51160F09}" srcId="{95BB2055-03E2-BB41-BD97-D66D19499ECC}" destId="{A0BBE2E5-A921-DA4B-B00A-DD3CE4AC96D0}" srcOrd="1" destOrd="0" parTransId="{7EDCC4CD-975A-2249-96FC-625EE9CCD909}" sibTransId="{6F3421F7-D402-284D-B146-FCAC9038E738}"/>
    <dgm:cxn modelId="{7B748E7F-E790-9741-B00C-869AE067A553}" type="presOf" srcId="{1F11EBD4-FB63-7F4B-B85A-A4489D41407E}" destId="{4638DBCB-882C-EC46-8590-E6DA0F0F8873}" srcOrd="0" destOrd="2" presId="urn:microsoft.com/office/officeart/2005/8/layout/vList2"/>
    <dgm:cxn modelId="{CEF44281-4003-6C44-B9B2-0618A03969C8}" srcId="{95BB2055-03E2-BB41-BD97-D66D19499ECC}" destId="{303D9605-61B5-3E48-9E72-6FAA56D6DA56}" srcOrd="0" destOrd="0" parTransId="{92AEEEBE-7FF7-8848-94B9-A3D7B2913659}" sibTransId="{682D851D-9800-6A42-BA41-7E6CA2CC52C6}"/>
    <dgm:cxn modelId="{22390C95-4F30-7F45-AE23-B13DEA3F8485}" type="presOf" srcId="{8FC14F86-8913-8046-843F-A832B6FD6F33}" destId="{42485481-E97D-964F-852A-E97CBF71D40A}" srcOrd="0" destOrd="0" presId="urn:microsoft.com/office/officeart/2005/8/layout/vList2"/>
    <dgm:cxn modelId="{146B49A4-2AB8-144B-9D91-0F6961151EA2}" type="presOf" srcId="{8E3D0E7E-6E7C-F946-AB57-EFD48EFE0FA5}" destId="{4638DBCB-882C-EC46-8590-E6DA0F0F8873}" srcOrd="0" destOrd="0" presId="urn:microsoft.com/office/officeart/2005/8/layout/vList2"/>
    <dgm:cxn modelId="{D3E338A6-45BD-4544-8616-7CB87266C451}" srcId="{303D9605-61B5-3E48-9E72-6FAA56D6DA56}" destId="{1F11EBD4-FB63-7F4B-B85A-A4489D41407E}" srcOrd="2" destOrd="0" parTransId="{2507B304-C3AA-ED49-AADB-483C2921F604}" sibTransId="{59E2B470-DC87-B248-B65B-B90210FC8A01}"/>
    <dgm:cxn modelId="{A69AEFA7-924F-1B4D-983F-5F71063CB92D}" type="presOf" srcId="{303D9605-61B5-3E48-9E72-6FAA56D6DA56}" destId="{94D75E52-1C89-5E48-A731-CAACDA38EF75}" srcOrd="0" destOrd="0" presId="urn:microsoft.com/office/officeart/2005/8/layout/vList2"/>
    <dgm:cxn modelId="{A9670FD7-4423-6B4E-9A4C-B38D7781DFEE}" srcId="{0F517608-172D-2A4B-95F2-44D2C80E4C36}" destId="{8FC14F86-8913-8046-843F-A832B6FD6F33}" srcOrd="0" destOrd="0" parTransId="{DDBDF639-AFFD-E943-BFFC-7CC6846C2741}" sibTransId="{3E19A0E3-846F-5A4D-8586-40B6C94691F9}"/>
    <dgm:cxn modelId="{C7A935D7-172B-E74C-A3F4-40D5EE449ABA}" srcId="{34FF6272-C1B0-0B46-8E80-B7306606DA77}" destId="{C733FE1F-8779-2F46-8C9F-5B3E327303F6}" srcOrd="0" destOrd="0" parTransId="{3CF6F3F7-C823-094B-AAC4-F8057A194C31}" sibTransId="{E078F753-FF20-EB47-8B0A-C4E40C1E7031}"/>
    <dgm:cxn modelId="{FA37D2D9-006A-4A48-8ED3-7791FD2F50EC}" type="presOf" srcId="{E383F7B0-C63E-9D4A-A1E7-1A57D7BF49AC}" destId="{4638DBCB-882C-EC46-8590-E6DA0F0F8873}" srcOrd="0" destOrd="1" presId="urn:microsoft.com/office/officeart/2005/8/layout/vList2"/>
    <dgm:cxn modelId="{E09320DC-E97C-2E40-B1B0-9A16851B11D7}" type="presOf" srcId="{C733FE1F-8779-2F46-8C9F-5B3E327303F6}" destId="{D127C367-47AF-9343-8767-7ECA104311F9}" srcOrd="0" destOrd="1" presId="urn:microsoft.com/office/officeart/2005/8/layout/vList2"/>
    <dgm:cxn modelId="{188BEDFB-A88D-D842-B565-C57D9D79F0DC}" srcId="{95BB2055-03E2-BB41-BD97-D66D19499ECC}" destId="{0F517608-172D-2A4B-95F2-44D2C80E4C36}" srcOrd="2" destOrd="0" parTransId="{FBBFC12D-CB16-5847-8481-3FC407922C28}" sibTransId="{C0E3A186-5E48-714E-9E48-8E956D2964ED}"/>
    <dgm:cxn modelId="{6C823252-8F14-2A4A-AFAE-5651C4796CB6}" type="presParOf" srcId="{BC9FF4B8-527A-534E-B14A-50897DBBED0B}" destId="{94D75E52-1C89-5E48-A731-CAACDA38EF75}" srcOrd="0" destOrd="0" presId="urn:microsoft.com/office/officeart/2005/8/layout/vList2"/>
    <dgm:cxn modelId="{0D2ABE3D-DDA3-E240-A9EF-B842766A628F}" type="presParOf" srcId="{BC9FF4B8-527A-534E-B14A-50897DBBED0B}" destId="{4638DBCB-882C-EC46-8590-E6DA0F0F8873}" srcOrd="1" destOrd="0" presId="urn:microsoft.com/office/officeart/2005/8/layout/vList2"/>
    <dgm:cxn modelId="{575B3313-F254-C241-B311-7F85390D7546}" type="presParOf" srcId="{BC9FF4B8-527A-534E-B14A-50897DBBED0B}" destId="{BFC9E1C2-F051-1747-8DEC-21CDEA12EC0A}" srcOrd="2" destOrd="0" presId="urn:microsoft.com/office/officeart/2005/8/layout/vList2"/>
    <dgm:cxn modelId="{5A6DDE35-7CD5-A34A-B633-70D96017CABC}" type="presParOf" srcId="{BC9FF4B8-527A-534E-B14A-50897DBBED0B}" destId="{D127C367-47AF-9343-8767-7ECA104311F9}" srcOrd="3" destOrd="0" presId="urn:microsoft.com/office/officeart/2005/8/layout/vList2"/>
    <dgm:cxn modelId="{4D9F8048-FC8B-1E42-91A2-0DF862FDD80F}" type="presParOf" srcId="{BC9FF4B8-527A-534E-B14A-50897DBBED0B}" destId="{29E51C89-16B0-7B41-96C5-C82811FFBB52}" srcOrd="4" destOrd="0" presId="urn:microsoft.com/office/officeart/2005/8/layout/vList2"/>
    <dgm:cxn modelId="{EC88A1CE-304E-BE40-97FF-9A042E0C7698}" type="presParOf" srcId="{BC9FF4B8-527A-534E-B14A-50897DBBED0B}" destId="{42485481-E97D-964F-852A-E97CBF71D40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34BF5F-15AE-9348-8894-07211BB823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7BCBEB-0F56-DA47-97D9-85CD8CA74C70}">
      <dgm:prSet/>
      <dgm:spPr/>
      <dgm:t>
        <a:bodyPr/>
        <a:lstStyle/>
        <a:p>
          <a:r>
            <a:rPr lang="en-US"/>
            <a:t>Service Master Key</a:t>
          </a:r>
          <a:endParaRPr lang="en-GB"/>
        </a:p>
      </dgm:t>
    </dgm:pt>
    <dgm:pt modelId="{7C3FF883-F117-D34B-BE18-6A885BC83B14}" type="parTrans" cxnId="{E96AACBF-A96A-5A46-A0D6-11D00156F68F}">
      <dgm:prSet/>
      <dgm:spPr/>
      <dgm:t>
        <a:bodyPr/>
        <a:lstStyle/>
        <a:p>
          <a:endParaRPr lang="en-US"/>
        </a:p>
      </dgm:t>
    </dgm:pt>
    <dgm:pt modelId="{10645216-C4EF-B44F-95FB-54BB32FF86D7}" type="sibTrans" cxnId="{E96AACBF-A96A-5A46-A0D6-11D00156F68F}">
      <dgm:prSet/>
      <dgm:spPr/>
      <dgm:t>
        <a:bodyPr/>
        <a:lstStyle/>
        <a:p>
          <a:endParaRPr lang="en-US"/>
        </a:p>
      </dgm:t>
    </dgm:pt>
    <dgm:pt modelId="{8F72B74C-CCF9-6648-A258-758F43439923}">
      <dgm:prSet/>
      <dgm:spPr/>
      <dgm:t>
        <a:bodyPr/>
        <a:lstStyle/>
        <a:p>
          <a:r>
            <a:rPr lang="en-US"/>
            <a:t>Symmetric Key</a:t>
          </a:r>
          <a:endParaRPr lang="en-GB"/>
        </a:p>
      </dgm:t>
    </dgm:pt>
    <dgm:pt modelId="{9EDE4FE6-C7AC-A145-B2E5-A923980AE434}" type="parTrans" cxnId="{0F27FD77-91C4-E947-942B-D3325732D780}">
      <dgm:prSet/>
      <dgm:spPr/>
      <dgm:t>
        <a:bodyPr/>
        <a:lstStyle/>
        <a:p>
          <a:endParaRPr lang="en-US"/>
        </a:p>
      </dgm:t>
    </dgm:pt>
    <dgm:pt modelId="{778BD939-1E5C-534C-B3CD-EA83E9C8135E}" type="sibTrans" cxnId="{0F27FD77-91C4-E947-942B-D3325732D780}">
      <dgm:prSet/>
      <dgm:spPr/>
      <dgm:t>
        <a:bodyPr/>
        <a:lstStyle/>
        <a:p>
          <a:endParaRPr lang="en-US"/>
        </a:p>
      </dgm:t>
    </dgm:pt>
    <dgm:pt modelId="{8D5DECE7-ED8A-254A-B5A6-D1D56275F82E}">
      <dgm:prSet/>
      <dgm:spPr/>
      <dgm:t>
        <a:bodyPr/>
        <a:lstStyle/>
        <a:p>
          <a:r>
            <a:rPr lang="en-US" dirty="0"/>
            <a:t>Created the first time something needs to be encrypted</a:t>
          </a:r>
          <a:endParaRPr lang="en-GB" dirty="0"/>
        </a:p>
      </dgm:t>
    </dgm:pt>
    <dgm:pt modelId="{3686D03C-91A6-134A-A858-A283992B8883}" type="parTrans" cxnId="{B7258248-F934-8A40-B28A-C18B462A3699}">
      <dgm:prSet/>
      <dgm:spPr/>
      <dgm:t>
        <a:bodyPr/>
        <a:lstStyle/>
        <a:p>
          <a:endParaRPr lang="en-US"/>
        </a:p>
      </dgm:t>
    </dgm:pt>
    <dgm:pt modelId="{34166ED8-B61A-EC45-8961-68EC0A22A00B}" type="sibTrans" cxnId="{B7258248-F934-8A40-B28A-C18B462A3699}">
      <dgm:prSet/>
      <dgm:spPr/>
      <dgm:t>
        <a:bodyPr/>
        <a:lstStyle/>
        <a:p>
          <a:endParaRPr lang="en-US"/>
        </a:p>
      </dgm:t>
    </dgm:pt>
    <dgm:pt modelId="{F2E0147D-416C-F746-9099-6745A1F52A8F}">
      <dgm:prSet/>
      <dgm:spPr/>
      <dgm:t>
        <a:bodyPr/>
        <a:lstStyle/>
        <a:p>
          <a:r>
            <a:rPr lang="en-US"/>
            <a:t>Encrypted by the OS</a:t>
          </a:r>
          <a:endParaRPr lang="en-GB"/>
        </a:p>
      </dgm:t>
    </dgm:pt>
    <dgm:pt modelId="{A73CFBF5-1204-474C-A969-E78A3730531F}" type="parTrans" cxnId="{16BCF22A-91C3-C040-8A21-7530BCFB4246}">
      <dgm:prSet/>
      <dgm:spPr/>
      <dgm:t>
        <a:bodyPr/>
        <a:lstStyle/>
        <a:p>
          <a:endParaRPr lang="en-US"/>
        </a:p>
      </dgm:t>
    </dgm:pt>
    <dgm:pt modelId="{C43F7558-EE11-674F-AFDC-1F38DBF44DDD}" type="sibTrans" cxnId="{16BCF22A-91C3-C040-8A21-7530BCFB4246}">
      <dgm:prSet/>
      <dgm:spPr/>
      <dgm:t>
        <a:bodyPr/>
        <a:lstStyle/>
        <a:p>
          <a:endParaRPr lang="en-US"/>
        </a:p>
      </dgm:t>
    </dgm:pt>
    <dgm:pt modelId="{841D1C66-430E-BC41-8240-93DAC7E7DA25}">
      <dgm:prSet/>
      <dgm:spPr/>
      <dgm:t>
        <a:bodyPr/>
        <a:lstStyle/>
        <a:p>
          <a:r>
            <a:rPr lang="en-US"/>
            <a:t>Each instance will have its own SMK</a:t>
          </a:r>
          <a:endParaRPr lang="en-GB"/>
        </a:p>
      </dgm:t>
    </dgm:pt>
    <dgm:pt modelId="{8DD50BD6-D3CA-C740-A71A-A8D5778DD561}" type="parTrans" cxnId="{97561530-436D-704A-AC46-1B6F4F20609E}">
      <dgm:prSet/>
      <dgm:spPr/>
      <dgm:t>
        <a:bodyPr/>
        <a:lstStyle/>
        <a:p>
          <a:endParaRPr lang="en-US"/>
        </a:p>
      </dgm:t>
    </dgm:pt>
    <dgm:pt modelId="{63E16AB8-87E8-ED40-9095-9B5F423A0D3E}" type="sibTrans" cxnId="{97561530-436D-704A-AC46-1B6F4F20609E}">
      <dgm:prSet/>
      <dgm:spPr/>
      <dgm:t>
        <a:bodyPr/>
        <a:lstStyle/>
        <a:p>
          <a:endParaRPr lang="en-US"/>
        </a:p>
      </dgm:t>
    </dgm:pt>
    <dgm:pt modelId="{A731F267-3072-0047-9B4A-B99F9A25DB55}">
      <dgm:prSet/>
      <dgm:spPr/>
      <dgm:t>
        <a:bodyPr/>
        <a:lstStyle/>
        <a:p>
          <a:r>
            <a:rPr lang="en-US"/>
            <a:t>Used to encrypt everything else in the hierarchy</a:t>
          </a:r>
          <a:endParaRPr lang="en-GB"/>
        </a:p>
      </dgm:t>
    </dgm:pt>
    <dgm:pt modelId="{88D90EA6-C128-E34E-8608-003CD029AABD}" type="parTrans" cxnId="{E8FCBF1F-32C3-C14C-B97C-CFF537F3ECA9}">
      <dgm:prSet/>
      <dgm:spPr/>
      <dgm:t>
        <a:bodyPr/>
        <a:lstStyle/>
        <a:p>
          <a:endParaRPr lang="en-US"/>
        </a:p>
      </dgm:t>
    </dgm:pt>
    <dgm:pt modelId="{F4EBAC6B-7646-EE44-B92D-36D51CCFF7D3}" type="sibTrans" cxnId="{E8FCBF1F-32C3-C14C-B97C-CFF537F3ECA9}">
      <dgm:prSet/>
      <dgm:spPr/>
      <dgm:t>
        <a:bodyPr/>
        <a:lstStyle/>
        <a:p>
          <a:endParaRPr lang="en-US"/>
        </a:p>
      </dgm:t>
    </dgm:pt>
    <dgm:pt modelId="{3801DC81-7DDC-F04E-AB93-137487AFFC74}">
      <dgm:prSet/>
      <dgm:spPr/>
      <dgm:t>
        <a:bodyPr/>
        <a:lstStyle/>
        <a:p>
          <a:r>
            <a:rPr lang="en-US"/>
            <a:t>Back it up!</a:t>
          </a:r>
          <a:endParaRPr lang="en-GB"/>
        </a:p>
      </dgm:t>
    </dgm:pt>
    <dgm:pt modelId="{542499D8-612B-2341-84D5-937B8F2C4D7D}" type="parTrans" cxnId="{863731CA-3DCD-8C43-92BD-970DBFF0D1EA}">
      <dgm:prSet/>
      <dgm:spPr/>
      <dgm:t>
        <a:bodyPr/>
        <a:lstStyle/>
        <a:p>
          <a:endParaRPr lang="en-US"/>
        </a:p>
      </dgm:t>
    </dgm:pt>
    <dgm:pt modelId="{E37F07AC-DC34-E344-BBFE-B3E30EF9CE51}" type="sibTrans" cxnId="{863731CA-3DCD-8C43-92BD-970DBFF0D1EA}">
      <dgm:prSet/>
      <dgm:spPr/>
      <dgm:t>
        <a:bodyPr/>
        <a:lstStyle/>
        <a:p>
          <a:endParaRPr lang="en-US"/>
        </a:p>
      </dgm:t>
    </dgm:pt>
    <dgm:pt modelId="{1ED7D88E-3820-7B4C-A721-000AA5E485CA}">
      <dgm:prSet/>
      <dgm:spPr/>
      <dgm:t>
        <a:bodyPr/>
        <a:lstStyle/>
        <a:p>
          <a:r>
            <a:rPr lang="en-US"/>
            <a:t>Can be restored or regenerated</a:t>
          </a:r>
          <a:endParaRPr lang="en-GB"/>
        </a:p>
      </dgm:t>
    </dgm:pt>
    <dgm:pt modelId="{6F98B6B5-B922-B849-8476-9E014B46C923}" type="parTrans" cxnId="{575C4CDB-2043-B243-838D-FDE0648FED37}">
      <dgm:prSet/>
      <dgm:spPr/>
      <dgm:t>
        <a:bodyPr/>
        <a:lstStyle/>
        <a:p>
          <a:endParaRPr lang="en-US"/>
        </a:p>
      </dgm:t>
    </dgm:pt>
    <dgm:pt modelId="{FDE0C68C-B2BE-6B41-A5EB-2FFAF9536991}" type="sibTrans" cxnId="{575C4CDB-2043-B243-838D-FDE0648FED37}">
      <dgm:prSet/>
      <dgm:spPr/>
      <dgm:t>
        <a:bodyPr/>
        <a:lstStyle/>
        <a:p>
          <a:endParaRPr lang="en-US"/>
        </a:p>
      </dgm:t>
    </dgm:pt>
    <dgm:pt modelId="{A0893334-B65C-AD49-BEA9-AEB304BF8907}">
      <dgm:prSet/>
      <dgm:spPr/>
      <dgm:t>
        <a:bodyPr/>
        <a:lstStyle/>
        <a:p>
          <a:r>
            <a:rPr lang="en-US"/>
            <a:t>ALL keys encrypted will be decrypted and then encrypted with the new key</a:t>
          </a:r>
          <a:endParaRPr lang="en-GB"/>
        </a:p>
      </dgm:t>
    </dgm:pt>
    <dgm:pt modelId="{5366A41F-12BD-5446-944A-4B87DFD306CC}" type="parTrans" cxnId="{81B21632-2DC9-6F47-A305-30198A96ECA2}">
      <dgm:prSet/>
      <dgm:spPr/>
      <dgm:t>
        <a:bodyPr/>
        <a:lstStyle/>
        <a:p>
          <a:endParaRPr lang="en-US"/>
        </a:p>
      </dgm:t>
    </dgm:pt>
    <dgm:pt modelId="{A9182D1D-641E-464C-BFFF-54766D2DABEA}" type="sibTrans" cxnId="{81B21632-2DC9-6F47-A305-30198A96ECA2}">
      <dgm:prSet/>
      <dgm:spPr/>
      <dgm:t>
        <a:bodyPr/>
        <a:lstStyle/>
        <a:p>
          <a:endParaRPr lang="en-US"/>
        </a:p>
      </dgm:t>
    </dgm:pt>
    <dgm:pt modelId="{4A67101E-8A58-8A40-9685-B38258B87A10}">
      <dgm:prSet/>
      <dgm:spPr/>
      <dgm:t>
        <a:bodyPr/>
        <a:lstStyle/>
        <a:p>
          <a:r>
            <a:rPr lang="en-US"/>
            <a:t>This will take time and resources</a:t>
          </a:r>
          <a:endParaRPr lang="en-GB"/>
        </a:p>
      </dgm:t>
    </dgm:pt>
    <dgm:pt modelId="{C57E2DB0-77FA-174E-9731-1189D380AD09}" type="parTrans" cxnId="{2225FE00-5B09-0343-BFE9-CFFB7038E0C2}">
      <dgm:prSet/>
      <dgm:spPr/>
      <dgm:t>
        <a:bodyPr/>
        <a:lstStyle/>
        <a:p>
          <a:endParaRPr lang="en-US"/>
        </a:p>
      </dgm:t>
    </dgm:pt>
    <dgm:pt modelId="{AC3ECEA8-8D98-DE41-970B-230115008194}" type="sibTrans" cxnId="{2225FE00-5B09-0343-BFE9-CFFB7038E0C2}">
      <dgm:prSet/>
      <dgm:spPr/>
      <dgm:t>
        <a:bodyPr/>
        <a:lstStyle/>
        <a:p>
          <a:endParaRPr lang="en-US"/>
        </a:p>
      </dgm:t>
    </dgm:pt>
    <dgm:pt modelId="{5466D7B0-B53D-C243-B5AD-49B0948DE540}">
      <dgm:prSet/>
      <dgm:spPr/>
      <dgm:t>
        <a:bodyPr/>
        <a:lstStyle/>
        <a:p>
          <a:r>
            <a:rPr lang="en-US"/>
            <a:t>If a key cannot be decrypted during a restore, the data is lost</a:t>
          </a:r>
          <a:endParaRPr lang="en-GB"/>
        </a:p>
      </dgm:t>
    </dgm:pt>
    <dgm:pt modelId="{57FDA45F-D1BB-2146-B960-04037A4131A6}" type="parTrans" cxnId="{A65ECDFF-32DD-CD4F-BF20-AAE73A2799E3}">
      <dgm:prSet/>
      <dgm:spPr/>
      <dgm:t>
        <a:bodyPr/>
        <a:lstStyle/>
        <a:p>
          <a:endParaRPr lang="en-US"/>
        </a:p>
      </dgm:t>
    </dgm:pt>
    <dgm:pt modelId="{09F8B388-241F-FA47-9AFF-F028C5373168}" type="sibTrans" cxnId="{A65ECDFF-32DD-CD4F-BF20-AAE73A2799E3}">
      <dgm:prSet/>
      <dgm:spPr/>
      <dgm:t>
        <a:bodyPr/>
        <a:lstStyle/>
        <a:p>
          <a:endParaRPr lang="en-US"/>
        </a:p>
      </dgm:t>
    </dgm:pt>
    <dgm:pt modelId="{ABF37F4E-171B-0D40-9623-951DB699DE1C}" type="pres">
      <dgm:prSet presAssocID="{6C34BF5F-15AE-9348-8894-07211BB823E6}" presName="linear" presStyleCnt="0">
        <dgm:presLayoutVars>
          <dgm:animLvl val="lvl"/>
          <dgm:resizeHandles val="exact"/>
        </dgm:presLayoutVars>
      </dgm:prSet>
      <dgm:spPr/>
    </dgm:pt>
    <dgm:pt modelId="{57E6D1FE-3045-714D-9DD4-C39DE1DEE569}" type="pres">
      <dgm:prSet presAssocID="{497BCBEB-0F56-DA47-97D9-85CD8CA74C70}" presName="parentText" presStyleLbl="node1" presStyleIdx="0" presStyleCnt="1" custScaleX="60372" custLinFactNeighborX="-19814" custLinFactNeighborY="240">
        <dgm:presLayoutVars>
          <dgm:chMax val="0"/>
          <dgm:bulletEnabled val="1"/>
        </dgm:presLayoutVars>
      </dgm:prSet>
      <dgm:spPr/>
    </dgm:pt>
    <dgm:pt modelId="{7E15E097-AAD6-CC44-865A-48BF6ED89286}" type="pres">
      <dgm:prSet presAssocID="{497BCBEB-0F56-DA47-97D9-85CD8CA74C7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225FE00-5B09-0343-BFE9-CFFB7038E0C2}" srcId="{1ED7D88E-3820-7B4C-A721-000AA5E485CA}" destId="{4A67101E-8A58-8A40-9685-B38258B87A10}" srcOrd="1" destOrd="0" parTransId="{C57E2DB0-77FA-174E-9731-1189D380AD09}" sibTransId="{AC3ECEA8-8D98-DE41-970B-230115008194}"/>
    <dgm:cxn modelId="{97137701-C006-4749-A72C-0E22A4208E4D}" type="presOf" srcId="{841D1C66-430E-BC41-8240-93DAC7E7DA25}" destId="{7E15E097-AAD6-CC44-865A-48BF6ED89286}" srcOrd="0" destOrd="3" presId="urn:microsoft.com/office/officeart/2005/8/layout/vList2"/>
    <dgm:cxn modelId="{4461E010-E5AE-6449-81C4-8ACD7D877E59}" type="presOf" srcId="{497BCBEB-0F56-DA47-97D9-85CD8CA74C70}" destId="{57E6D1FE-3045-714D-9DD4-C39DE1DEE569}" srcOrd="0" destOrd="0" presId="urn:microsoft.com/office/officeart/2005/8/layout/vList2"/>
    <dgm:cxn modelId="{5D084817-2847-1048-80D1-97A2E1AA66C1}" type="presOf" srcId="{1ED7D88E-3820-7B4C-A721-000AA5E485CA}" destId="{7E15E097-AAD6-CC44-865A-48BF6ED89286}" srcOrd="0" destOrd="6" presId="urn:microsoft.com/office/officeart/2005/8/layout/vList2"/>
    <dgm:cxn modelId="{E8FCBF1F-32C3-C14C-B97C-CFF537F3ECA9}" srcId="{497BCBEB-0F56-DA47-97D9-85CD8CA74C70}" destId="{A731F267-3072-0047-9B4A-B99F9A25DB55}" srcOrd="4" destOrd="0" parTransId="{88D90EA6-C128-E34E-8608-003CD029AABD}" sibTransId="{F4EBAC6B-7646-EE44-B92D-36D51CCFF7D3}"/>
    <dgm:cxn modelId="{16BCF22A-91C3-C040-8A21-7530BCFB4246}" srcId="{497BCBEB-0F56-DA47-97D9-85CD8CA74C70}" destId="{F2E0147D-416C-F746-9099-6745A1F52A8F}" srcOrd="2" destOrd="0" parTransId="{A73CFBF5-1204-474C-A969-E78A3730531F}" sibTransId="{C43F7558-EE11-674F-AFDC-1F38DBF44DDD}"/>
    <dgm:cxn modelId="{97561530-436D-704A-AC46-1B6F4F20609E}" srcId="{497BCBEB-0F56-DA47-97D9-85CD8CA74C70}" destId="{841D1C66-430E-BC41-8240-93DAC7E7DA25}" srcOrd="3" destOrd="0" parTransId="{8DD50BD6-D3CA-C740-A71A-A8D5778DD561}" sibTransId="{63E16AB8-87E8-ED40-9095-9B5F423A0D3E}"/>
    <dgm:cxn modelId="{81B21632-2DC9-6F47-A305-30198A96ECA2}" srcId="{1ED7D88E-3820-7B4C-A721-000AA5E485CA}" destId="{A0893334-B65C-AD49-BEA9-AEB304BF8907}" srcOrd="0" destOrd="0" parTransId="{5366A41F-12BD-5446-944A-4B87DFD306CC}" sibTransId="{A9182D1D-641E-464C-BFFF-54766D2DABEA}"/>
    <dgm:cxn modelId="{FFC9B235-D4B4-834D-94CB-E6DEB901BE2D}" type="presOf" srcId="{4A67101E-8A58-8A40-9685-B38258B87A10}" destId="{7E15E097-AAD6-CC44-865A-48BF6ED89286}" srcOrd="0" destOrd="8" presId="urn:microsoft.com/office/officeart/2005/8/layout/vList2"/>
    <dgm:cxn modelId="{CCF71A38-0E4A-3048-98FF-96BDF4E9835A}" type="presOf" srcId="{5466D7B0-B53D-C243-B5AD-49B0948DE540}" destId="{7E15E097-AAD6-CC44-865A-48BF6ED89286}" srcOrd="0" destOrd="9" presId="urn:microsoft.com/office/officeart/2005/8/layout/vList2"/>
    <dgm:cxn modelId="{B7258248-F934-8A40-B28A-C18B462A3699}" srcId="{497BCBEB-0F56-DA47-97D9-85CD8CA74C70}" destId="{8D5DECE7-ED8A-254A-B5A6-D1D56275F82E}" srcOrd="1" destOrd="0" parTransId="{3686D03C-91A6-134A-A858-A283992B8883}" sibTransId="{34166ED8-B61A-EC45-8961-68EC0A22A00B}"/>
    <dgm:cxn modelId="{0F27FD77-91C4-E947-942B-D3325732D780}" srcId="{497BCBEB-0F56-DA47-97D9-85CD8CA74C70}" destId="{8F72B74C-CCF9-6648-A258-758F43439923}" srcOrd="0" destOrd="0" parTransId="{9EDE4FE6-C7AC-A145-B2E5-A923980AE434}" sibTransId="{778BD939-1E5C-534C-B3CD-EA83E9C8135E}"/>
    <dgm:cxn modelId="{07C3F8A8-8E24-AF41-B538-12FD32D27E71}" type="presOf" srcId="{A0893334-B65C-AD49-BEA9-AEB304BF8907}" destId="{7E15E097-AAD6-CC44-865A-48BF6ED89286}" srcOrd="0" destOrd="7" presId="urn:microsoft.com/office/officeart/2005/8/layout/vList2"/>
    <dgm:cxn modelId="{4132BAB9-A951-A944-9538-5A80B203FD65}" type="presOf" srcId="{8D5DECE7-ED8A-254A-B5A6-D1D56275F82E}" destId="{7E15E097-AAD6-CC44-865A-48BF6ED89286}" srcOrd="0" destOrd="1" presId="urn:microsoft.com/office/officeart/2005/8/layout/vList2"/>
    <dgm:cxn modelId="{E96AACBF-A96A-5A46-A0D6-11D00156F68F}" srcId="{6C34BF5F-15AE-9348-8894-07211BB823E6}" destId="{497BCBEB-0F56-DA47-97D9-85CD8CA74C70}" srcOrd="0" destOrd="0" parTransId="{7C3FF883-F117-D34B-BE18-6A885BC83B14}" sibTransId="{10645216-C4EF-B44F-95FB-54BB32FF86D7}"/>
    <dgm:cxn modelId="{863731CA-3DCD-8C43-92BD-970DBFF0D1EA}" srcId="{497BCBEB-0F56-DA47-97D9-85CD8CA74C70}" destId="{3801DC81-7DDC-F04E-AB93-137487AFFC74}" srcOrd="5" destOrd="0" parTransId="{542499D8-612B-2341-84D5-937B8F2C4D7D}" sibTransId="{E37F07AC-DC34-E344-BBFE-B3E30EF9CE51}"/>
    <dgm:cxn modelId="{E779CBCB-48B9-1347-8FD2-9243CE31E960}" type="presOf" srcId="{A731F267-3072-0047-9B4A-B99F9A25DB55}" destId="{7E15E097-AAD6-CC44-865A-48BF6ED89286}" srcOrd="0" destOrd="4" presId="urn:microsoft.com/office/officeart/2005/8/layout/vList2"/>
    <dgm:cxn modelId="{8E8641D1-56A9-494F-90F7-32EC8F784C4D}" type="presOf" srcId="{8F72B74C-CCF9-6648-A258-758F43439923}" destId="{7E15E097-AAD6-CC44-865A-48BF6ED89286}" srcOrd="0" destOrd="0" presId="urn:microsoft.com/office/officeart/2005/8/layout/vList2"/>
    <dgm:cxn modelId="{6E43D7D4-0456-8F4D-942C-009442271448}" type="presOf" srcId="{3801DC81-7DDC-F04E-AB93-137487AFFC74}" destId="{7E15E097-AAD6-CC44-865A-48BF6ED89286}" srcOrd="0" destOrd="5" presId="urn:microsoft.com/office/officeart/2005/8/layout/vList2"/>
    <dgm:cxn modelId="{58BED4D9-9C7E-A043-A486-833990A3E551}" type="presOf" srcId="{6C34BF5F-15AE-9348-8894-07211BB823E6}" destId="{ABF37F4E-171B-0D40-9623-951DB699DE1C}" srcOrd="0" destOrd="0" presId="urn:microsoft.com/office/officeart/2005/8/layout/vList2"/>
    <dgm:cxn modelId="{575C4CDB-2043-B243-838D-FDE0648FED37}" srcId="{497BCBEB-0F56-DA47-97D9-85CD8CA74C70}" destId="{1ED7D88E-3820-7B4C-A721-000AA5E485CA}" srcOrd="6" destOrd="0" parTransId="{6F98B6B5-B922-B849-8476-9E014B46C923}" sibTransId="{FDE0C68C-B2BE-6B41-A5EB-2FFAF9536991}"/>
    <dgm:cxn modelId="{A70E3CEF-69F4-6B45-8753-1FA8E6CC37CD}" type="presOf" srcId="{F2E0147D-416C-F746-9099-6745A1F52A8F}" destId="{7E15E097-AAD6-CC44-865A-48BF6ED89286}" srcOrd="0" destOrd="2" presId="urn:microsoft.com/office/officeart/2005/8/layout/vList2"/>
    <dgm:cxn modelId="{A65ECDFF-32DD-CD4F-BF20-AAE73A2799E3}" srcId="{1ED7D88E-3820-7B4C-A721-000AA5E485CA}" destId="{5466D7B0-B53D-C243-B5AD-49B0948DE540}" srcOrd="2" destOrd="0" parTransId="{57FDA45F-D1BB-2146-B960-04037A4131A6}" sibTransId="{09F8B388-241F-FA47-9AFF-F028C5373168}"/>
    <dgm:cxn modelId="{3C179049-AD96-4B41-BE43-0805B11A8C6B}" type="presParOf" srcId="{ABF37F4E-171B-0D40-9623-951DB699DE1C}" destId="{57E6D1FE-3045-714D-9DD4-C39DE1DEE569}" srcOrd="0" destOrd="0" presId="urn:microsoft.com/office/officeart/2005/8/layout/vList2"/>
    <dgm:cxn modelId="{F285FC1A-0DCB-B74D-9185-12908AFE4072}" type="presParOf" srcId="{ABF37F4E-171B-0D40-9623-951DB699DE1C}" destId="{7E15E097-AAD6-CC44-865A-48BF6ED8928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072B32-9D2D-CD4E-9426-0B64EC997F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AD2B66-0AE9-214C-9E37-A29E2D0CFF24}">
      <dgm:prSet/>
      <dgm:spPr/>
      <dgm:t>
        <a:bodyPr/>
        <a:lstStyle/>
        <a:p>
          <a:r>
            <a:rPr lang="en-US" dirty="0"/>
            <a:t>Database Master Key</a:t>
          </a:r>
          <a:endParaRPr lang="en-GB" dirty="0"/>
        </a:p>
      </dgm:t>
    </dgm:pt>
    <dgm:pt modelId="{835B53AE-A474-3940-A0C1-327F7298B761}" type="parTrans" cxnId="{D8167465-7C44-9147-8491-A97C87444270}">
      <dgm:prSet/>
      <dgm:spPr/>
      <dgm:t>
        <a:bodyPr/>
        <a:lstStyle/>
        <a:p>
          <a:endParaRPr lang="en-US"/>
        </a:p>
      </dgm:t>
    </dgm:pt>
    <dgm:pt modelId="{3BC89AAF-2A0C-9147-A798-C5B8BCE01DC6}" type="sibTrans" cxnId="{D8167465-7C44-9147-8491-A97C87444270}">
      <dgm:prSet/>
      <dgm:spPr/>
      <dgm:t>
        <a:bodyPr/>
        <a:lstStyle/>
        <a:p>
          <a:endParaRPr lang="en-US"/>
        </a:p>
      </dgm:t>
    </dgm:pt>
    <dgm:pt modelId="{E2D8101E-6419-CD4C-A5FF-BCC301DD663C}">
      <dgm:prSet/>
      <dgm:spPr/>
      <dgm:t>
        <a:bodyPr/>
        <a:lstStyle/>
        <a:p>
          <a:r>
            <a:rPr lang="en-US"/>
            <a:t>Database level object</a:t>
          </a:r>
          <a:endParaRPr lang="en-GB"/>
        </a:p>
      </dgm:t>
    </dgm:pt>
    <dgm:pt modelId="{5B763BE0-C5CA-B745-8EE7-A225BEFA7D46}" type="parTrans" cxnId="{86E86560-85F6-5740-9426-4FE5571F005E}">
      <dgm:prSet/>
      <dgm:spPr/>
      <dgm:t>
        <a:bodyPr/>
        <a:lstStyle/>
        <a:p>
          <a:endParaRPr lang="en-US"/>
        </a:p>
      </dgm:t>
    </dgm:pt>
    <dgm:pt modelId="{A8DFC285-C3AE-8946-B0C3-62E4D6F17516}" type="sibTrans" cxnId="{86E86560-85F6-5740-9426-4FE5571F005E}">
      <dgm:prSet/>
      <dgm:spPr/>
      <dgm:t>
        <a:bodyPr/>
        <a:lstStyle/>
        <a:p>
          <a:endParaRPr lang="en-US"/>
        </a:p>
      </dgm:t>
    </dgm:pt>
    <dgm:pt modelId="{25C0BD9F-5606-214F-9C86-C1646AC14C7C}">
      <dgm:prSet/>
      <dgm:spPr/>
      <dgm:t>
        <a:bodyPr/>
        <a:lstStyle/>
        <a:p>
          <a:r>
            <a:rPr lang="en-US"/>
            <a:t>Also stored in Master</a:t>
          </a:r>
          <a:endParaRPr lang="en-GB"/>
        </a:p>
      </dgm:t>
    </dgm:pt>
    <dgm:pt modelId="{11361FE1-7F40-0A45-BA09-74AC062D9852}" type="parTrans" cxnId="{7D5E33F0-F045-5A47-ACAF-53992BD06BE7}">
      <dgm:prSet/>
      <dgm:spPr/>
      <dgm:t>
        <a:bodyPr/>
        <a:lstStyle/>
        <a:p>
          <a:endParaRPr lang="en-US"/>
        </a:p>
      </dgm:t>
    </dgm:pt>
    <dgm:pt modelId="{C610F465-4352-7F4A-BCC9-033D0DE8DEE4}" type="sibTrans" cxnId="{7D5E33F0-F045-5A47-ACAF-53992BD06BE7}">
      <dgm:prSet/>
      <dgm:spPr/>
      <dgm:t>
        <a:bodyPr/>
        <a:lstStyle/>
        <a:p>
          <a:endParaRPr lang="en-US"/>
        </a:p>
      </dgm:t>
    </dgm:pt>
    <dgm:pt modelId="{0E121E75-8844-8E46-9D71-82F4D1325D49}">
      <dgm:prSet/>
      <dgm:spPr/>
      <dgm:t>
        <a:bodyPr/>
        <a:lstStyle/>
        <a:p>
          <a:r>
            <a:rPr lang="en-US"/>
            <a:t>Symmetric </a:t>
          </a:r>
          <a:endParaRPr lang="en-GB"/>
        </a:p>
      </dgm:t>
    </dgm:pt>
    <dgm:pt modelId="{E1BC7BAA-51C5-C44C-8510-C5834B68493B}" type="parTrans" cxnId="{DA63840D-0D27-1345-ABF5-3790369AAEAF}">
      <dgm:prSet/>
      <dgm:spPr/>
      <dgm:t>
        <a:bodyPr/>
        <a:lstStyle/>
        <a:p>
          <a:endParaRPr lang="en-US"/>
        </a:p>
      </dgm:t>
    </dgm:pt>
    <dgm:pt modelId="{6884E686-B71A-2846-BA30-00B645BF1784}" type="sibTrans" cxnId="{DA63840D-0D27-1345-ABF5-3790369AAEAF}">
      <dgm:prSet/>
      <dgm:spPr/>
      <dgm:t>
        <a:bodyPr/>
        <a:lstStyle/>
        <a:p>
          <a:endParaRPr lang="en-US"/>
        </a:p>
      </dgm:t>
    </dgm:pt>
    <dgm:pt modelId="{4C97E161-8E01-4A40-8F3E-1F46FE92DEA2}">
      <dgm:prSet/>
      <dgm:spPr/>
      <dgm:t>
        <a:bodyPr/>
        <a:lstStyle/>
        <a:p>
          <a:r>
            <a:rPr lang="en-US"/>
            <a:t>Encrypted by the Server Master Key</a:t>
          </a:r>
          <a:endParaRPr lang="en-GB"/>
        </a:p>
      </dgm:t>
    </dgm:pt>
    <dgm:pt modelId="{DE28423F-3BF9-4843-ACBE-F1A428915D79}" type="parTrans" cxnId="{574BA03A-10BC-5846-B599-2FE20379B403}">
      <dgm:prSet/>
      <dgm:spPr/>
      <dgm:t>
        <a:bodyPr/>
        <a:lstStyle/>
        <a:p>
          <a:endParaRPr lang="en-US"/>
        </a:p>
      </dgm:t>
    </dgm:pt>
    <dgm:pt modelId="{3B8541FA-3236-5745-9F98-EF11575B1BDE}" type="sibTrans" cxnId="{574BA03A-10BC-5846-B599-2FE20379B403}">
      <dgm:prSet/>
      <dgm:spPr/>
      <dgm:t>
        <a:bodyPr/>
        <a:lstStyle/>
        <a:p>
          <a:endParaRPr lang="en-US"/>
        </a:p>
      </dgm:t>
    </dgm:pt>
    <dgm:pt modelId="{C4F83B29-5D02-C044-ABEB-CC28EB84FFBE}">
      <dgm:prSet/>
      <dgm:spPr/>
      <dgm:t>
        <a:bodyPr/>
        <a:lstStyle/>
        <a:p>
          <a:r>
            <a:rPr lang="en-US"/>
            <a:t>Used to encrypt database level certificates</a:t>
          </a:r>
          <a:endParaRPr lang="en-GB"/>
        </a:p>
      </dgm:t>
    </dgm:pt>
    <dgm:pt modelId="{58E53EC4-5706-3F4E-ACCE-4F1974EF9443}" type="parTrans" cxnId="{30C61A5E-4E88-DF49-A3B2-2B2DE2BBDF67}">
      <dgm:prSet/>
      <dgm:spPr/>
      <dgm:t>
        <a:bodyPr/>
        <a:lstStyle/>
        <a:p>
          <a:endParaRPr lang="en-US"/>
        </a:p>
      </dgm:t>
    </dgm:pt>
    <dgm:pt modelId="{3F5C7F49-D50B-0C42-B9DE-782CF0CC1165}" type="sibTrans" cxnId="{30C61A5E-4E88-DF49-A3B2-2B2DE2BBDF67}">
      <dgm:prSet/>
      <dgm:spPr/>
      <dgm:t>
        <a:bodyPr/>
        <a:lstStyle/>
        <a:p>
          <a:endParaRPr lang="en-US"/>
        </a:p>
      </dgm:t>
    </dgm:pt>
    <dgm:pt modelId="{29C41C0D-14FA-314D-9934-699409635940}" type="pres">
      <dgm:prSet presAssocID="{A2072B32-9D2D-CD4E-9426-0B64EC997F7D}" presName="linear" presStyleCnt="0">
        <dgm:presLayoutVars>
          <dgm:animLvl val="lvl"/>
          <dgm:resizeHandles val="exact"/>
        </dgm:presLayoutVars>
      </dgm:prSet>
      <dgm:spPr/>
    </dgm:pt>
    <dgm:pt modelId="{C941C07B-55D3-C849-A37E-F29AE3EA214C}" type="pres">
      <dgm:prSet presAssocID="{C4AD2B66-0AE9-214C-9E37-A29E2D0CFF24}" presName="parentText" presStyleLbl="node1" presStyleIdx="0" presStyleCnt="1" custScaleX="58690">
        <dgm:presLayoutVars>
          <dgm:chMax val="0"/>
          <dgm:bulletEnabled val="1"/>
        </dgm:presLayoutVars>
      </dgm:prSet>
      <dgm:spPr/>
    </dgm:pt>
    <dgm:pt modelId="{7870F5B5-BE9B-B241-BCBD-BDEB441DF9C9}" type="pres">
      <dgm:prSet presAssocID="{C4AD2B66-0AE9-214C-9E37-A29E2D0CFF2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A63840D-0D27-1345-ABF5-3790369AAEAF}" srcId="{C4AD2B66-0AE9-214C-9E37-A29E2D0CFF24}" destId="{0E121E75-8844-8E46-9D71-82F4D1325D49}" srcOrd="1" destOrd="0" parTransId="{E1BC7BAA-51C5-C44C-8510-C5834B68493B}" sibTransId="{6884E686-B71A-2846-BA30-00B645BF1784}"/>
    <dgm:cxn modelId="{C626E422-7EB4-C44A-8CCB-7192427EED84}" type="presOf" srcId="{0E121E75-8844-8E46-9D71-82F4D1325D49}" destId="{7870F5B5-BE9B-B241-BCBD-BDEB441DF9C9}" srcOrd="0" destOrd="2" presId="urn:microsoft.com/office/officeart/2005/8/layout/vList2"/>
    <dgm:cxn modelId="{8504C327-97BD-8F44-9A95-A9E86B1250B4}" type="presOf" srcId="{C4AD2B66-0AE9-214C-9E37-A29E2D0CFF24}" destId="{C941C07B-55D3-C849-A37E-F29AE3EA214C}" srcOrd="0" destOrd="0" presId="urn:microsoft.com/office/officeart/2005/8/layout/vList2"/>
    <dgm:cxn modelId="{574BA03A-10BC-5846-B599-2FE20379B403}" srcId="{C4AD2B66-0AE9-214C-9E37-A29E2D0CFF24}" destId="{4C97E161-8E01-4A40-8F3E-1F46FE92DEA2}" srcOrd="2" destOrd="0" parTransId="{DE28423F-3BF9-4843-ACBE-F1A428915D79}" sibTransId="{3B8541FA-3236-5745-9F98-EF11575B1BDE}"/>
    <dgm:cxn modelId="{30C61A5E-4E88-DF49-A3B2-2B2DE2BBDF67}" srcId="{C4AD2B66-0AE9-214C-9E37-A29E2D0CFF24}" destId="{C4F83B29-5D02-C044-ABEB-CC28EB84FFBE}" srcOrd="3" destOrd="0" parTransId="{58E53EC4-5706-3F4E-ACCE-4F1974EF9443}" sibTransId="{3F5C7F49-D50B-0C42-B9DE-782CF0CC1165}"/>
    <dgm:cxn modelId="{86E86560-85F6-5740-9426-4FE5571F005E}" srcId="{C4AD2B66-0AE9-214C-9E37-A29E2D0CFF24}" destId="{E2D8101E-6419-CD4C-A5FF-BCC301DD663C}" srcOrd="0" destOrd="0" parTransId="{5B763BE0-C5CA-B745-8EE7-A225BEFA7D46}" sibTransId="{A8DFC285-C3AE-8946-B0C3-62E4D6F17516}"/>
    <dgm:cxn modelId="{D8167465-7C44-9147-8491-A97C87444270}" srcId="{A2072B32-9D2D-CD4E-9426-0B64EC997F7D}" destId="{C4AD2B66-0AE9-214C-9E37-A29E2D0CFF24}" srcOrd="0" destOrd="0" parTransId="{835B53AE-A474-3940-A0C1-327F7298B761}" sibTransId="{3BC89AAF-2A0C-9147-A798-C5B8BCE01DC6}"/>
    <dgm:cxn modelId="{2C78BC66-91B4-8240-A56F-B684A98CB3CB}" type="presOf" srcId="{4C97E161-8E01-4A40-8F3E-1F46FE92DEA2}" destId="{7870F5B5-BE9B-B241-BCBD-BDEB441DF9C9}" srcOrd="0" destOrd="3" presId="urn:microsoft.com/office/officeart/2005/8/layout/vList2"/>
    <dgm:cxn modelId="{9369018C-7403-6649-A1FE-F53FF8E10ABC}" type="presOf" srcId="{A2072B32-9D2D-CD4E-9426-0B64EC997F7D}" destId="{29C41C0D-14FA-314D-9934-699409635940}" srcOrd="0" destOrd="0" presId="urn:microsoft.com/office/officeart/2005/8/layout/vList2"/>
    <dgm:cxn modelId="{0FA1678C-D393-C447-88FA-2A04DCF632AC}" type="presOf" srcId="{E2D8101E-6419-CD4C-A5FF-BCC301DD663C}" destId="{7870F5B5-BE9B-B241-BCBD-BDEB441DF9C9}" srcOrd="0" destOrd="0" presId="urn:microsoft.com/office/officeart/2005/8/layout/vList2"/>
    <dgm:cxn modelId="{ADE83B96-DCCD-A347-BD3C-3F6A2CFD6AD7}" type="presOf" srcId="{25C0BD9F-5606-214F-9C86-C1646AC14C7C}" destId="{7870F5B5-BE9B-B241-BCBD-BDEB441DF9C9}" srcOrd="0" destOrd="1" presId="urn:microsoft.com/office/officeart/2005/8/layout/vList2"/>
    <dgm:cxn modelId="{23A883B4-018F-784B-B2DE-DB5A8DCBA508}" type="presOf" srcId="{C4F83B29-5D02-C044-ABEB-CC28EB84FFBE}" destId="{7870F5B5-BE9B-B241-BCBD-BDEB441DF9C9}" srcOrd="0" destOrd="4" presId="urn:microsoft.com/office/officeart/2005/8/layout/vList2"/>
    <dgm:cxn modelId="{7D5E33F0-F045-5A47-ACAF-53992BD06BE7}" srcId="{E2D8101E-6419-CD4C-A5FF-BCC301DD663C}" destId="{25C0BD9F-5606-214F-9C86-C1646AC14C7C}" srcOrd="0" destOrd="0" parTransId="{11361FE1-7F40-0A45-BA09-74AC062D9852}" sibTransId="{C610F465-4352-7F4A-BCC9-033D0DE8DEE4}"/>
    <dgm:cxn modelId="{229D3487-417A-EF42-BDA7-EE898D1F2756}" type="presParOf" srcId="{29C41C0D-14FA-314D-9934-699409635940}" destId="{C941C07B-55D3-C849-A37E-F29AE3EA214C}" srcOrd="0" destOrd="0" presId="urn:microsoft.com/office/officeart/2005/8/layout/vList2"/>
    <dgm:cxn modelId="{8AF4DCD1-A4AD-7A41-A2A8-644D38C6D6BA}" type="presParOf" srcId="{29C41C0D-14FA-314D-9934-699409635940}" destId="{7870F5B5-BE9B-B241-BCBD-BDEB441DF9C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3233DD-B6AC-EB43-B9E5-C5DF6C4780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47E1B9-9E8A-D94C-A1C9-CB636CE92FA4}">
      <dgm:prSet/>
      <dgm:spPr/>
      <dgm:t>
        <a:bodyPr/>
        <a:lstStyle/>
        <a:p>
          <a:r>
            <a:rPr lang="en-US"/>
            <a:t>Master key demos</a:t>
          </a:r>
          <a:endParaRPr lang="en-GB"/>
        </a:p>
      </dgm:t>
    </dgm:pt>
    <dgm:pt modelId="{585A1219-ECEA-994E-83BF-040983E0C205}" type="parTrans" cxnId="{2B518E1E-F20A-5441-89E5-3CEF7D38C6F1}">
      <dgm:prSet/>
      <dgm:spPr/>
      <dgm:t>
        <a:bodyPr/>
        <a:lstStyle/>
        <a:p>
          <a:endParaRPr lang="en-US"/>
        </a:p>
      </dgm:t>
    </dgm:pt>
    <dgm:pt modelId="{A0F58113-9732-3B41-BED5-2D65F9FCB8AE}" type="sibTrans" cxnId="{2B518E1E-F20A-5441-89E5-3CEF7D38C6F1}">
      <dgm:prSet/>
      <dgm:spPr/>
      <dgm:t>
        <a:bodyPr/>
        <a:lstStyle/>
        <a:p>
          <a:endParaRPr lang="en-US"/>
        </a:p>
      </dgm:t>
    </dgm:pt>
    <dgm:pt modelId="{7F826004-516E-2F4A-AB2F-412EE54D968B}" type="pres">
      <dgm:prSet presAssocID="{223233DD-B6AC-EB43-B9E5-C5DF6C47800B}" presName="linear" presStyleCnt="0">
        <dgm:presLayoutVars>
          <dgm:animLvl val="lvl"/>
          <dgm:resizeHandles val="exact"/>
        </dgm:presLayoutVars>
      </dgm:prSet>
      <dgm:spPr/>
    </dgm:pt>
    <dgm:pt modelId="{E4406F87-F60D-2943-BBDE-E10EDE2C7244}" type="pres">
      <dgm:prSet presAssocID="{7B47E1B9-9E8A-D94C-A1C9-CB636CE92F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45D200E-A4D3-E44B-AEA2-9F655DDBC252}" type="presOf" srcId="{223233DD-B6AC-EB43-B9E5-C5DF6C47800B}" destId="{7F826004-516E-2F4A-AB2F-412EE54D968B}" srcOrd="0" destOrd="0" presId="urn:microsoft.com/office/officeart/2005/8/layout/vList2"/>
    <dgm:cxn modelId="{2B518E1E-F20A-5441-89E5-3CEF7D38C6F1}" srcId="{223233DD-B6AC-EB43-B9E5-C5DF6C47800B}" destId="{7B47E1B9-9E8A-D94C-A1C9-CB636CE92FA4}" srcOrd="0" destOrd="0" parTransId="{585A1219-ECEA-994E-83BF-040983E0C205}" sibTransId="{A0F58113-9732-3B41-BED5-2D65F9FCB8AE}"/>
    <dgm:cxn modelId="{9AC85EA6-8468-A043-903E-F1EA8F962F27}" type="presOf" srcId="{7B47E1B9-9E8A-D94C-A1C9-CB636CE92FA4}" destId="{E4406F87-F60D-2943-BBDE-E10EDE2C7244}" srcOrd="0" destOrd="0" presId="urn:microsoft.com/office/officeart/2005/8/layout/vList2"/>
    <dgm:cxn modelId="{2FDC7519-20EE-4B43-9723-800962BB5647}" type="presParOf" srcId="{7F826004-516E-2F4A-AB2F-412EE54D968B}" destId="{E4406F87-F60D-2943-BBDE-E10EDE2C72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AA3957-A3A9-5044-BD37-0F80AA1E11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DCF09F-8675-DA4E-8CEC-FD3A58AFB1A9}">
      <dgm:prSet/>
      <dgm:spPr/>
      <dgm:t>
        <a:bodyPr/>
        <a:lstStyle/>
        <a:p>
          <a:r>
            <a:rPr lang="en-GB"/>
            <a:t>Backups</a:t>
          </a:r>
        </a:p>
      </dgm:t>
    </dgm:pt>
    <dgm:pt modelId="{1EBC9091-79CB-1E49-BF13-9FDDB6164D32}" type="parTrans" cxnId="{75714F68-44AB-5944-9BFF-90FA57C8156C}">
      <dgm:prSet/>
      <dgm:spPr/>
      <dgm:t>
        <a:bodyPr/>
        <a:lstStyle/>
        <a:p>
          <a:endParaRPr lang="en-US"/>
        </a:p>
      </dgm:t>
    </dgm:pt>
    <dgm:pt modelId="{9D56013A-AEC2-0441-A41A-E814073A2CB5}" type="sibTrans" cxnId="{75714F68-44AB-5944-9BFF-90FA57C8156C}">
      <dgm:prSet/>
      <dgm:spPr/>
      <dgm:t>
        <a:bodyPr/>
        <a:lstStyle/>
        <a:p>
          <a:endParaRPr lang="en-US"/>
        </a:p>
      </dgm:t>
    </dgm:pt>
    <dgm:pt modelId="{7DC831A7-6665-D34D-A391-770CE5FB3928}">
      <dgm:prSet/>
      <dgm:spPr/>
      <dgm:t>
        <a:bodyPr/>
        <a:lstStyle/>
        <a:p>
          <a:r>
            <a:rPr lang="en-GB"/>
            <a:t>In Transit</a:t>
          </a:r>
        </a:p>
      </dgm:t>
    </dgm:pt>
    <dgm:pt modelId="{BD97F978-59E8-A54C-B41B-7D6D45E473B5}" type="parTrans" cxnId="{75452431-AF11-4E4A-A0DE-02B30FE38A1F}">
      <dgm:prSet/>
      <dgm:spPr/>
      <dgm:t>
        <a:bodyPr/>
        <a:lstStyle/>
        <a:p>
          <a:endParaRPr lang="en-US"/>
        </a:p>
      </dgm:t>
    </dgm:pt>
    <dgm:pt modelId="{9FD78F87-E234-5C43-A7F3-615CB8A65762}" type="sibTrans" cxnId="{75452431-AF11-4E4A-A0DE-02B30FE38A1F}">
      <dgm:prSet/>
      <dgm:spPr/>
      <dgm:t>
        <a:bodyPr/>
        <a:lstStyle/>
        <a:p>
          <a:endParaRPr lang="en-US"/>
        </a:p>
      </dgm:t>
    </dgm:pt>
    <dgm:pt modelId="{F71F1738-1A81-0943-BD14-599F5E560981}">
      <dgm:prSet/>
      <dgm:spPr/>
      <dgm:t>
        <a:bodyPr/>
        <a:lstStyle/>
        <a:p>
          <a:r>
            <a:rPr lang="en-GB"/>
            <a:t>Data is encrypted while travelling across the wire</a:t>
          </a:r>
        </a:p>
      </dgm:t>
    </dgm:pt>
    <dgm:pt modelId="{D1682A1C-C811-9C4D-9A15-68E8DB7BED29}" type="parTrans" cxnId="{90A463E4-8C09-E542-A904-86EBF6B1529F}">
      <dgm:prSet/>
      <dgm:spPr/>
      <dgm:t>
        <a:bodyPr/>
        <a:lstStyle/>
        <a:p>
          <a:endParaRPr lang="en-US"/>
        </a:p>
      </dgm:t>
    </dgm:pt>
    <dgm:pt modelId="{C0AFCC80-4795-9048-B51C-27B70DF2161B}" type="sibTrans" cxnId="{90A463E4-8C09-E542-A904-86EBF6B1529F}">
      <dgm:prSet/>
      <dgm:spPr/>
      <dgm:t>
        <a:bodyPr/>
        <a:lstStyle/>
        <a:p>
          <a:endParaRPr lang="en-US"/>
        </a:p>
      </dgm:t>
    </dgm:pt>
    <dgm:pt modelId="{9B658F21-94CA-A44E-AE0C-1DC28E0DB37E}">
      <dgm:prSet/>
      <dgm:spPr/>
      <dgm:t>
        <a:bodyPr/>
        <a:lstStyle/>
        <a:p>
          <a:r>
            <a:rPr lang="en-GB"/>
            <a:t>TLS encrypted connections</a:t>
          </a:r>
        </a:p>
      </dgm:t>
    </dgm:pt>
    <dgm:pt modelId="{CCBD7226-1CE7-9945-B239-35F8B49171BC}" type="parTrans" cxnId="{F0DC802E-27B6-B34E-93F1-C03D1086C414}">
      <dgm:prSet/>
      <dgm:spPr/>
      <dgm:t>
        <a:bodyPr/>
        <a:lstStyle/>
        <a:p>
          <a:endParaRPr lang="en-US"/>
        </a:p>
      </dgm:t>
    </dgm:pt>
    <dgm:pt modelId="{C582C556-133D-4E40-83CE-05283AA63CD1}" type="sibTrans" cxnId="{F0DC802E-27B6-B34E-93F1-C03D1086C414}">
      <dgm:prSet/>
      <dgm:spPr/>
      <dgm:t>
        <a:bodyPr/>
        <a:lstStyle/>
        <a:p>
          <a:endParaRPr lang="en-US"/>
        </a:p>
      </dgm:t>
    </dgm:pt>
    <dgm:pt modelId="{1FEB5E66-AFE6-CC44-849B-F782F365A1C5}">
      <dgm:prSet/>
      <dgm:spPr/>
      <dgm:t>
        <a:bodyPr/>
        <a:lstStyle/>
        <a:p>
          <a:r>
            <a:rPr lang="en-GB"/>
            <a:t>At Rest (Transparent Data Encryption (TDE))</a:t>
          </a:r>
        </a:p>
      </dgm:t>
    </dgm:pt>
    <dgm:pt modelId="{2A90134D-7589-8941-8284-40968D62156E}" type="parTrans" cxnId="{6748B519-8FE4-A84A-9A41-F398E3962FC4}">
      <dgm:prSet/>
      <dgm:spPr/>
      <dgm:t>
        <a:bodyPr/>
        <a:lstStyle/>
        <a:p>
          <a:endParaRPr lang="en-US"/>
        </a:p>
      </dgm:t>
    </dgm:pt>
    <dgm:pt modelId="{622942A0-CAC1-6342-BEC5-E2E40154BC89}" type="sibTrans" cxnId="{6748B519-8FE4-A84A-9A41-F398E3962FC4}">
      <dgm:prSet/>
      <dgm:spPr/>
      <dgm:t>
        <a:bodyPr/>
        <a:lstStyle/>
        <a:p>
          <a:endParaRPr lang="en-US"/>
        </a:p>
      </dgm:t>
    </dgm:pt>
    <dgm:pt modelId="{7BC715D3-9B43-8440-9801-2D33573A7723}">
      <dgm:prSet/>
      <dgm:spPr/>
      <dgm:t>
        <a:bodyPr/>
        <a:lstStyle/>
        <a:p>
          <a:r>
            <a:rPr lang="en-GB"/>
            <a:t>Data is encrypted when not in use</a:t>
          </a:r>
        </a:p>
      </dgm:t>
    </dgm:pt>
    <dgm:pt modelId="{1849EEAF-D56F-D546-9EE4-16407585557D}" type="parTrans" cxnId="{57CECE60-F7E6-524B-945D-7AC43E3E02E5}">
      <dgm:prSet/>
      <dgm:spPr/>
      <dgm:t>
        <a:bodyPr/>
        <a:lstStyle/>
        <a:p>
          <a:endParaRPr lang="en-US"/>
        </a:p>
      </dgm:t>
    </dgm:pt>
    <dgm:pt modelId="{03AE2F3E-4A57-2E4E-A165-91FCF38CE17C}" type="sibTrans" cxnId="{57CECE60-F7E6-524B-945D-7AC43E3E02E5}">
      <dgm:prSet/>
      <dgm:spPr/>
      <dgm:t>
        <a:bodyPr/>
        <a:lstStyle/>
        <a:p>
          <a:endParaRPr lang="en-US"/>
        </a:p>
      </dgm:t>
    </dgm:pt>
    <dgm:pt modelId="{023666EA-C0D0-AA48-8537-DECC9EC661BA}">
      <dgm:prSet/>
      <dgm:spPr/>
      <dgm:t>
        <a:bodyPr/>
        <a:lstStyle/>
        <a:p>
          <a:r>
            <a:rPr lang="en-GB"/>
            <a:t>Datafiles and Backups are encrypted</a:t>
          </a:r>
        </a:p>
      </dgm:t>
    </dgm:pt>
    <dgm:pt modelId="{94D57E23-9578-EE46-9798-8ADC6FAED8B1}" type="parTrans" cxnId="{1E9F831C-830E-2A44-8378-BD5D1C3A5D7D}">
      <dgm:prSet/>
      <dgm:spPr/>
      <dgm:t>
        <a:bodyPr/>
        <a:lstStyle/>
        <a:p>
          <a:endParaRPr lang="en-US"/>
        </a:p>
      </dgm:t>
    </dgm:pt>
    <dgm:pt modelId="{FDDF65EA-B576-504D-A4F3-C0879C4716B1}" type="sibTrans" cxnId="{1E9F831C-830E-2A44-8378-BD5D1C3A5D7D}">
      <dgm:prSet/>
      <dgm:spPr/>
      <dgm:t>
        <a:bodyPr/>
        <a:lstStyle/>
        <a:p>
          <a:endParaRPr lang="en-US"/>
        </a:p>
      </dgm:t>
    </dgm:pt>
    <dgm:pt modelId="{2242E21D-110E-A742-9FA1-5A073253FA29}">
      <dgm:prSet/>
      <dgm:spPr/>
      <dgm:t>
        <a:bodyPr/>
        <a:lstStyle/>
        <a:p>
          <a:r>
            <a:rPr lang="en-GB"/>
            <a:t>Prevents taking of data from the server</a:t>
          </a:r>
        </a:p>
      </dgm:t>
    </dgm:pt>
    <dgm:pt modelId="{0B5E53F8-C910-5143-AA4B-0FB6493D92BE}" type="parTrans" cxnId="{FFBB63AC-6490-8741-BAD2-B400A81F8225}">
      <dgm:prSet/>
      <dgm:spPr/>
      <dgm:t>
        <a:bodyPr/>
        <a:lstStyle/>
        <a:p>
          <a:endParaRPr lang="en-US"/>
        </a:p>
      </dgm:t>
    </dgm:pt>
    <dgm:pt modelId="{B3242138-27C1-2C40-9A20-BE5F93E6BFE9}" type="sibTrans" cxnId="{FFBB63AC-6490-8741-BAD2-B400A81F8225}">
      <dgm:prSet/>
      <dgm:spPr/>
      <dgm:t>
        <a:bodyPr/>
        <a:lstStyle/>
        <a:p>
          <a:endParaRPr lang="en-US"/>
        </a:p>
      </dgm:t>
    </dgm:pt>
    <dgm:pt modelId="{871CA396-987D-104B-B4B1-11EF2A457036}">
      <dgm:prSet/>
      <dgm:spPr/>
      <dgm:t>
        <a:bodyPr/>
        <a:lstStyle/>
        <a:p>
          <a:r>
            <a:rPr lang="en-GB"/>
            <a:t>Filestream data is NOT encrypted</a:t>
          </a:r>
        </a:p>
      </dgm:t>
    </dgm:pt>
    <dgm:pt modelId="{CDD342D8-642F-114B-AC57-80258ECD3C0E}" type="parTrans" cxnId="{195EDDA8-E18D-AB40-A4D8-8B2396D48D59}">
      <dgm:prSet/>
      <dgm:spPr/>
      <dgm:t>
        <a:bodyPr/>
        <a:lstStyle/>
        <a:p>
          <a:endParaRPr lang="en-US"/>
        </a:p>
      </dgm:t>
    </dgm:pt>
    <dgm:pt modelId="{8578ABF3-70AB-0340-8D29-DB484E4E1E6F}" type="sibTrans" cxnId="{195EDDA8-E18D-AB40-A4D8-8B2396D48D59}">
      <dgm:prSet/>
      <dgm:spPr/>
      <dgm:t>
        <a:bodyPr/>
        <a:lstStyle/>
        <a:p>
          <a:endParaRPr lang="en-US"/>
        </a:p>
      </dgm:t>
    </dgm:pt>
    <dgm:pt modelId="{A4C456AC-6B20-7145-917A-9FF13125F12B}">
      <dgm:prSet/>
      <dgm:spPr/>
      <dgm:t>
        <a:bodyPr/>
        <a:lstStyle/>
        <a:p>
          <a:r>
            <a:rPr lang="en-GB"/>
            <a:t>Always Encrypted</a:t>
          </a:r>
        </a:p>
      </dgm:t>
    </dgm:pt>
    <dgm:pt modelId="{CC41ACC8-C993-A44F-AD53-A9454A1861A0}" type="parTrans" cxnId="{4158D6DA-4958-2B44-9BD0-180D6E89E6C8}">
      <dgm:prSet/>
      <dgm:spPr/>
      <dgm:t>
        <a:bodyPr/>
        <a:lstStyle/>
        <a:p>
          <a:endParaRPr lang="en-US"/>
        </a:p>
      </dgm:t>
    </dgm:pt>
    <dgm:pt modelId="{33A16525-3EFF-1D41-9AED-F1213398691D}" type="sibTrans" cxnId="{4158D6DA-4958-2B44-9BD0-180D6E89E6C8}">
      <dgm:prSet/>
      <dgm:spPr/>
      <dgm:t>
        <a:bodyPr/>
        <a:lstStyle/>
        <a:p>
          <a:endParaRPr lang="en-US"/>
        </a:p>
      </dgm:t>
    </dgm:pt>
    <dgm:pt modelId="{1C600535-AFB3-4B4E-8E63-D32739969128}">
      <dgm:prSet/>
      <dgm:spPr/>
      <dgm:t>
        <a:bodyPr/>
        <a:lstStyle/>
        <a:p>
          <a:r>
            <a:rPr lang="en-GB"/>
            <a:t>Data is encrypted at rest</a:t>
          </a:r>
        </a:p>
      </dgm:t>
    </dgm:pt>
    <dgm:pt modelId="{1C7C09AA-342C-CA47-91E9-CD0AC3389F12}" type="parTrans" cxnId="{524649C7-58EF-F64A-A262-1AD521CF93FE}">
      <dgm:prSet/>
      <dgm:spPr/>
      <dgm:t>
        <a:bodyPr/>
        <a:lstStyle/>
        <a:p>
          <a:endParaRPr lang="en-US"/>
        </a:p>
      </dgm:t>
    </dgm:pt>
    <dgm:pt modelId="{1E6E76EF-6163-2548-9958-79002F95913A}" type="sibTrans" cxnId="{524649C7-58EF-F64A-A262-1AD521CF93FE}">
      <dgm:prSet/>
      <dgm:spPr/>
      <dgm:t>
        <a:bodyPr/>
        <a:lstStyle/>
        <a:p>
          <a:endParaRPr lang="en-US"/>
        </a:p>
      </dgm:t>
    </dgm:pt>
    <dgm:pt modelId="{271E2C6B-9DD6-0141-8737-6E164BEB9B9D}">
      <dgm:prSet/>
      <dgm:spPr/>
      <dgm:t>
        <a:bodyPr/>
        <a:lstStyle/>
        <a:p>
          <a:r>
            <a:rPr lang="en-GB"/>
            <a:t>Data is encrypted during querying and transit</a:t>
          </a:r>
        </a:p>
      </dgm:t>
    </dgm:pt>
    <dgm:pt modelId="{18D83249-FF4B-9E4B-A533-0DC3EBFE0862}" type="parTrans" cxnId="{37146EFE-41D6-184E-89CD-BB4DFD02D6B9}">
      <dgm:prSet/>
      <dgm:spPr/>
      <dgm:t>
        <a:bodyPr/>
        <a:lstStyle/>
        <a:p>
          <a:endParaRPr lang="en-US"/>
        </a:p>
      </dgm:t>
    </dgm:pt>
    <dgm:pt modelId="{025F7AD2-30B4-7E4C-BC2A-9EDB4FC900D0}" type="sibTrans" cxnId="{37146EFE-41D6-184E-89CD-BB4DFD02D6B9}">
      <dgm:prSet/>
      <dgm:spPr/>
      <dgm:t>
        <a:bodyPr/>
        <a:lstStyle/>
        <a:p>
          <a:endParaRPr lang="en-US"/>
        </a:p>
      </dgm:t>
    </dgm:pt>
    <dgm:pt modelId="{7B93CF4B-7DF9-844D-AF86-20727718281A}">
      <dgm:prSet/>
      <dgm:spPr/>
      <dgm:t>
        <a:bodyPr/>
        <a:lstStyle/>
        <a:p>
          <a:r>
            <a:rPr lang="en-GB"/>
            <a:t>Decrypted only at client with appropriate keys</a:t>
          </a:r>
        </a:p>
      </dgm:t>
    </dgm:pt>
    <dgm:pt modelId="{4C8FBB8C-5D0C-F94C-A8F2-5F4E736C9811}" type="parTrans" cxnId="{F6D12ABB-A985-2A48-B746-D2DA216B1572}">
      <dgm:prSet/>
      <dgm:spPr/>
      <dgm:t>
        <a:bodyPr/>
        <a:lstStyle/>
        <a:p>
          <a:endParaRPr lang="en-US"/>
        </a:p>
      </dgm:t>
    </dgm:pt>
    <dgm:pt modelId="{039D46D8-8B7C-9249-8CBB-66BA0DBBD313}" type="sibTrans" cxnId="{F6D12ABB-A985-2A48-B746-D2DA216B1572}">
      <dgm:prSet/>
      <dgm:spPr/>
      <dgm:t>
        <a:bodyPr/>
        <a:lstStyle/>
        <a:p>
          <a:endParaRPr lang="en-US"/>
        </a:p>
      </dgm:t>
    </dgm:pt>
    <dgm:pt modelId="{779F02F5-505F-074B-A05C-B017EF680F58}">
      <dgm:prSet/>
      <dgm:spPr/>
      <dgm:t>
        <a:bodyPr/>
        <a:lstStyle/>
        <a:p>
          <a:r>
            <a:rPr lang="en-GB"/>
            <a:t>Filestream data is NOT encrypted</a:t>
          </a:r>
        </a:p>
      </dgm:t>
    </dgm:pt>
    <dgm:pt modelId="{123F39E5-30F7-5240-BE2C-66E74F30FEB7}" type="parTrans" cxnId="{4B7F457C-56A4-2A48-A0AD-2BEE27E08FA2}">
      <dgm:prSet/>
      <dgm:spPr/>
      <dgm:t>
        <a:bodyPr/>
        <a:lstStyle/>
        <a:p>
          <a:endParaRPr lang="en-US"/>
        </a:p>
      </dgm:t>
    </dgm:pt>
    <dgm:pt modelId="{AD675063-CDB9-A04C-8489-D2B9E409040E}" type="sibTrans" cxnId="{4B7F457C-56A4-2A48-A0AD-2BEE27E08FA2}">
      <dgm:prSet/>
      <dgm:spPr/>
      <dgm:t>
        <a:bodyPr/>
        <a:lstStyle/>
        <a:p>
          <a:endParaRPr lang="en-US"/>
        </a:p>
      </dgm:t>
    </dgm:pt>
    <dgm:pt modelId="{D29F4831-0439-D040-BC4E-42A920284151}" type="pres">
      <dgm:prSet presAssocID="{A4AA3957-A3A9-5044-BD37-0F80AA1E112D}" presName="linear" presStyleCnt="0">
        <dgm:presLayoutVars>
          <dgm:animLvl val="lvl"/>
          <dgm:resizeHandles val="exact"/>
        </dgm:presLayoutVars>
      </dgm:prSet>
      <dgm:spPr/>
    </dgm:pt>
    <dgm:pt modelId="{CF8CDEDA-5850-E847-B2F0-5D102902118A}" type="pres">
      <dgm:prSet presAssocID="{E5DCF09F-8675-DA4E-8CEC-FD3A58AFB1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0E3CCD2-BB55-EB4B-A067-9689DA413D86}" type="pres">
      <dgm:prSet presAssocID="{9D56013A-AEC2-0441-A41A-E814073A2CB5}" presName="spacer" presStyleCnt="0"/>
      <dgm:spPr/>
    </dgm:pt>
    <dgm:pt modelId="{A5B8F98B-8D2A-B341-9B5B-1B86B21D43A1}" type="pres">
      <dgm:prSet presAssocID="{7DC831A7-6665-D34D-A391-770CE5FB39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B2D615-D311-D243-82BC-F4336A161FDC}" type="pres">
      <dgm:prSet presAssocID="{7DC831A7-6665-D34D-A391-770CE5FB3928}" presName="childText" presStyleLbl="revTx" presStyleIdx="0" presStyleCnt="3">
        <dgm:presLayoutVars>
          <dgm:bulletEnabled val="1"/>
        </dgm:presLayoutVars>
      </dgm:prSet>
      <dgm:spPr/>
    </dgm:pt>
    <dgm:pt modelId="{953F8855-6C2D-BD42-9A3A-F543C386CACB}" type="pres">
      <dgm:prSet presAssocID="{1FEB5E66-AFE6-CC44-849B-F782F365A1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AE62E5-C008-A146-AB19-47B592504EA6}" type="pres">
      <dgm:prSet presAssocID="{1FEB5E66-AFE6-CC44-849B-F782F365A1C5}" presName="childText" presStyleLbl="revTx" presStyleIdx="1" presStyleCnt="3">
        <dgm:presLayoutVars>
          <dgm:bulletEnabled val="1"/>
        </dgm:presLayoutVars>
      </dgm:prSet>
      <dgm:spPr/>
    </dgm:pt>
    <dgm:pt modelId="{429FF063-AB40-DB41-9614-F9F8F2DD3846}" type="pres">
      <dgm:prSet presAssocID="{A4C456AC-6B20-7145-917A-9FF13125F12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DDCD5A1-80FD-3E45-A2CE-11FADB221D4B}" type="pres">
      <dgm:prSet presAssocID="{A4C456AC-6B20-7145-917A-9FF13125F12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748B519-8FE4-A84A-9A41-F398E3962FC4}" srcId="{A4AA3957-A3A9-5044-BD37-0F80AA1E112D}" destId="{1FEB5E66-AFE6-CC44-849B-F782F365A1C5}" srcOrd="2" destOrd="0" parTransId="{2A90134D-7589-8941-8284-40968D62156E}" sibTransId="{622942A0-CAC1-6342-BEC5-E2E40154BC89}"/>
    <dgm:cxn modelId="{1E9F831C-830E-2A44-8378-BD5D1C3A5D7D}" srcId="{1FEB5E66-AFE6-CC44-849B-F782F365A1C5}" destId="{023666EA-C0D0-AA48-8537-DECC9EC661BA}" srcOrd="1" destOrd="0" parTransId="{94D57E23-9578-EE46-9798-8ADC6FAED8B1}" sibTransId="{FDDF65EA-B576-504D-A4F3-C0879C4716B1}"/>
    <dgm:cxn modelId="{21DCE624-86F7-C54E-B17D-E7516CFBC323}" type="presOf" srcId="{1FEB5E66-AFE6-CC44-849B-F782F365A1C5}" destId="{953F8855-6C2D-BD42-9A3A-F543C386CACB}" srcOrd="0" destOrd="0" presId="urn:microsoft.com/office/officeart/2005/8/layout/vList2"/>
    <dgm:cxn modelId="{F0DC802E-27B6-B34E-93F1-C03D1086C414}" srcId="{7DC831A7-6665-D34D-A391-770CE5FB3928}" destId="{9B658F21-94CA-A44E-AE0C-1DC28E0DB37E}" srcOrd="1" destOrd="0" parTransId="{CCBD7226-1CE7-9945-B239-35F8B49171BC}" sibTransId="{C582C556-133D-4E40-83CE-05283AA63CD1}"/>
    <dgm:cxn modelId="{75452431-AF11-4E4A-A0DE-02B30FE38A1F}" srcId="{A4AA3957-A3A9-5044-BD37-0F80AA1E112D}" destId="{7DC831A7-6665-D34D-A391-770CE5FB3928}" srcOrd="1" destOrd="0" parTransId="{BD97F978-59E8-A54C-B41B-7D6D45E473B5}" sibTransId="{9FD78F87-E234-5C43-A7F3-615CB8A65762}"/>
    <dgm:cxn modelId="{C9E33B31-3633-A746-97A7-48B7435191C1}" type="presOf" srcId="{7DC831A7-6665-D34D-A391-770CE5FB3928}" destId="{A5B8F98B-8D2A-B341-9B5B-1B86B21D43A1}" srcOrd="0" destOrd="0" presId="urn:microsoft.com/office/officeart/2005/8/layout/vList2"/>
    <dgm:cxn modelId="{FB366A3B-E7AC-A741-9E5E-112ED866F7D5}" type="presOf" srcId="{7B93CF4B-7DF9-844D-AF86-20727718281A}" destId="{DDDCD5A1-80FD-3E45-A2CE-11FADB221D4B}" srcOrd="0" destOrd="2" presId="urn:microsoft.com/office/officeart/2005/8/layout/vList2"/>
    <dgm:cxn modelId="{BB0A0E40-1E97-1446-803F-0A5A0B4A1AC5}" type="presOf" srcId="{9B658F21-94CA-A44E-AE0C-1DC28E0DB37E}" destId="{89B2D615-D311-D243-82BC-F4336A161FDC}" srcOrd="0" destOrd="1" presId="urn:microsoft.com/office/officeart/2005/8/layout/vList2"/>
    <dgm:cxn modelId="{5FB62241-9688-B54B-9CE0-7AFD7075DDD7}" type="presOf" srcId="{023666EA-C0D0-AA48-8537-DECC9EC661BA}" destId="{98AE62E5-C008-A146-AB19-47B592504EA6}" srcOrd="0" destOrd="1" presId="urn:microsoft.com/office/officeart/2005/8/layout/vList2"/>
    <dgm:cxn modelId="{BD038D46-46AA-8A45-973F-320CC8E8BC94}" type="presOf" srcId="{1C600535-AFB3-4B4E-8E63-D32739969128}" destId="{DDDCD5A1-80FD-3E45-A2CE-11FADB221D4B}" srcOrd="0" destOrd="0" presId="urn:microsoft.com/office/officeart/2005/8/layout/vList2"/>
    <dgm:cxn modelId="{16225853-19CE-FC47-A6B1-CD25CCCD2C42}" type="presOf" srcId="{871CA396-987D-104B-B4B1-11EF2A457036}" destId="{98AE62E5-C008-A146-AB19-47B592504EA6}" srcOrd="0" destOrd="3" presId="urn:microsoft.com/office/officeart/2005/8/layout/vList2"/>
    <dgm:cxn modelId="{57CECE60-F7E6-524B-945D-7AC43E3E02E5}" srcId="{1FEB5E66-AFE6-CC44-849B-F782F365A1C5}" destId="{7BC715D3-9B43-8440-9801-2D33573A7723}" srcOrd="0" destOrd="0" parTransId="{1849EEAF-D56F-D546-9EE4-16407585557D}" sibTransId="{03AE2F3E-4A57-2E4E-A165-91FCF38CE17C}"/>
    <dgm:cxn modelId="{75714F68-44AB-5944-9BFF-90FA57C8156C}" srcId="{A4AA3957-A3A9-5044-BD37-0F80AA1E112D}" destId="{E5DCF09F-8675-DA4E-8CEC-FD3A58AFB1A9}" srcOrd="0" destOrd="0" parTransId="{1EBC9091-79CB-1E49-BF13-9FDDB6164D32}" sibTransId="{9D56013A-AEC2-0441-A41A-E814073A2CB5}"/>
    <dgm:cxn modelId="{3439F375-43B5-6647-8328-59340B0E8C17}" type="presOf" srcId="{E5DCF09F-8675-DA4E-8CEC-FD3A58AFB1A9}" destId="{CF8CDEDA-5850-E847-B2F0-5D102902118A}" srcOrd="0" destOrd="0" presId="urn:microsoft.com/office/officeart/2005/8/layout/vList2"/>
    <dgm:cxn modelId="{406F7F7A-22DD-7044-B669-05168D828847}" type="presOf" srcId="{779F02F5-505F-074B-A05C-B017EF680F58}" destId="{DDDCD5A1-80FD-3E45-A2CE-11FADB221D4B}" srcOrd="0" destOrd="3" presId="urn:microsoft.com/office/officeart/2005/8/layout/vList2"/>
    <dgm:cxn modelId="{4B7F457C-56A4-2A48-A0AD-2BEE27E08FA2}" srcId="{A4C456AC-6B20-7145-917A-9FF13125F12B}" destId="{779F02F5-505F-074B-A05C-B017EF680F58}" srcOrd="3" destOrd="0" parTransId="{123F39E5-30F7-5240-BE2C-66E74F30FEB7}" sibTransId="{AD675063-CDB9-A04C-8489-D2B9E409040E}"/>
    <dgm:cxn modelId="{5AA3AEA5-9CA3-0B48-8EE3-D5FBC1B6F74F}" type="presOf" srcId="{A4AA3957-A3A9-5044-BD37-0F80AA1E112D}" destId="{D29F4831-0439-D040-BC4E-42A920284151}" srcOrd="0" destOrd="0" presId="urn:microsoft.com/office/officeart/2005/8/layout/vList2"/>
    <dgm:cxn modelId="{195EDDA8-E18D-AB40-A4D8-8B2396D48D59}" srcId="{1FEB5E66-AFE6-CC44-849B-F782F365A1C5}" destId="{871CA396-987D-104B-B4B1-11EF2A457036}" srcOrd="3" destOrd="0" parTransId="{CDD342D8-642F-114B-AC57-80258ECD3C0E}" sibTransId="{8578ABF3-70AB-0340-8D29-DB484E4E1E6F}"/>
    <dgm:cxn modelId="{FFBB63AC-6490-8741-BAD2-B400A81F8225}" srcId="{1FEB5E66-AFE6-CC44-849B-F782F365A1C5}" destId="{2242E21D-110E-A742-9FA1-5A073253FA29}" srcOrd="2" destOrd="0" parTransId="{0B5E53F8-C910-5143-AA4B-0FB6493D92BE}" sibTransId="{B3242138-27C1-2C40-9A20-BE5F93E6BFE9}"/>
    <dgm:cxn modelId="{F6D12ABB-A985-2A48-B746-D2DA216B1572}" srcId="{A4C456AC-6B20-7145-917A-9FF13125F12B}" destId="{7B93CF4B-7DF9-844D-AF86-20727718281A}" srcOrd="2" destOrd="0" parTransId="{4C8FBB8C-5D0C-F94C-A8F2-5F4E736C9811}" sibTransId="{039D46D8-8B7C-9249-8CBB-66BA0DBBD313}"/>
    <dgm:cxn modelId="{FA0279C0-E300-FF4D-8109-3F143242EEA3}" type="presOf" srcId="{F71F1738-1A81-0943-BD14-599F5E560981}" destId="{89B2D615-D311-D243-82BC-F4336A161FDC}" srcOrd="0" destOrd="0" presId="urn:microsoft.com/office/officeart/2005/8/layout/vList2"/>
    <dgm:cxn modelId="{F222B1C2-E558-6F4A-9BB4-3152824CA396}" type="presOf" srcId="{2242E21D-110E-A742-9FA1-5A073253FA29}" destId="{98AE62E5-C008-A146-AB19-47B592504EA6}" srcOrd="0" destOrd="2" presId="urn:microsoft.com/office/officeart/2005/8/layout/vList2"/>
    <dgm:cxn modelId="{524649C7-58EF-F64A-A262-1AD521CF93FE}" srcId="{A4C456AC-6B20-7145-917A-9FF13125F12B}" destId="{1C600535-AFB3-4B4E-8E63-D32739969128}" srcOrd="0" destOrd="0" parTransId="{1C7C09AA-342C-CA47-91E9-CD0AC3389F12}" sibTransId="{1E6E76EF-6163-2548-9958-79002F95913A}"/>
    <dgm:cxn modelId="{5CFD61CE-BC4A-2944-9D9C-7E71AC8A6D77}" type="presOf" srcId="{7BC715D3-9B43-8440-9801-2D33573A7723}" destId="{98AE62E5-C008-A146-AB19-47B592504EA6}" srcOrd="0" destOrd="0" presId="urn:microsoft.com/office/officeart/2005/8/layout/vList2"/>
    <dgm:cxn modelId="{ECE86DD0-18AD-AE4E-9DD0-9DD833038ABB}" type="presOf" srcId="{271E2C6B-9DD6-0141-8737-6E164BEB9B9D}" destId="{DDDCD5A1-80FD-3E45-A2CE-11FADB221D4B}" srcOrd="0" destOrd="1" presId="urn:microsoft.com/office/officeart/2005/8/layout/vList2"/>
    <dgm:cxn modelId="{4158D6DA-4958-2B44-9BD0-180D6E89E6C8}" srcId="{A4AA3957-A3A9-5044-BD37-0F80AA1E112D}" destId="{A4C456AC-6B20-7145-917A-9FF13125F12B}" srcOrd="3" destOrd="0" parTransId="{CC41ACC8-C993-A44F-AD53-A9454A1861A0}" sibTransId="{33A16525-3EFF-1D41-9AED-F1213398691D}"/>
    <dgm:cxn modelId="{90A463E4-8C09-E542-A904-86EBF6B1529F}" srcId="{7DC831A7-6665-D34D-A391-770CE5FB3928}" destId="{F71F1738-1A81-0943-BD14-599F5E560981}" srcOrd="0" destOrd="0" parTransId="{D1682A1C-C811-9C4D-9A15-68E8DB7BED29}" sibTransId="{C0AFCC80-4795-9048-B51C-27B70DF2161B}"/>
    <dgm:cxn modelId="{0DA3ABF3-EF61-5344-9173-B9141552B445}" type="presOf" srcId="{A4C456AC-6B20-7145-917A-9FF13125F12B}" destId="{429FF063-AB40-DB41-9614-F9F8F2DD3846}" srcOrd="0" destOrd="0" presId="urn:microsoft.com/office/officeart/2005/8/layout/vList2"/>
    <dgm:cxn modelId="{37146EFE-41D6-184E-89CD-BB4DFD02D6B9}" srcId="{A4C456AC-6B20-7145-917A-9FF13125F12B}" destId="{271E2C6B-9DD6-0141-8737-6E164BEB9B9D}" srcOrd="1" destOrd="0" parTransId="{18D83249-FF4B-9E4B-A533-0DC3EBFE0862}" sibTransId="{025F7AD2-30B4-7E4C-BC2A-9EDB4FC900D0}"/>
    <dgm:cxn modelId="{DAB31821-025A-6F41-8CB9-6E4F5A2DC9CC}" type="presParOf" srcId="{D29F4831-0439-D040-BC4E-42A920284151}" destId="{CF8CDEDA-5850-E847-B2F0-5D102902118A}" srcOrd="0" destOrd="0" presId="urn:microsoft.com/office/officeart/2005/8/layout/vList2"/>
    <dgm:cxn modelId="{3F97216F-A162-6047-9E15-B905A0A9311E}" type="presParOf" srcId="{D29F4831-0439-D040-BC4E-42A920284151}" destId="{10E3CCD2-BB55-EB4B-A067-9689DA413D86}" srcOrd="1" destOrd="0" presId="urn:microsoft.com/office/officeart/2005/8/layout/vList2"/>
    <dgm:cxn modelId="{54E7BB9D-6A11-9744-9D52-561F93FDD025}" type="presParOf" srcId="{D29F4831-0439-D040-BC4E-42A920284151}" destId="{A5B8F98B-8D2A-B341-9B5B-1B86B21D43A1}" srcOrd="2" destOrd="0" presId="urn:microsoft.com/office/officeart/2005/8/layout/vList2"/>
    <dgm:cxn modelId="{D68AFACC-E4FF-3B4E-98A9-99F09C86DF85}" type="presParOf" srcId="{D29F4831-0439-D040-BC4E-42A920284151}" destId="{89B2D615-D311-D243-82BC-F4336A161FDC}" srcOrd="3" destOrd="0" presId="urn:microsoft.com/office/officeart/2005/8/layout/vList2"/>
    <dgm:cxn modelId="{16F61B1A-CA80-274E-ACAB-05997A2AD492}" type="presParOf" srcId="{D29F4831-0439-D040-BC4E-42A920284151}" destId="{953F8855-6C2D-BD42-9A3A-F543C386CACB}" srcOrd="4" destOrd="0" presId="urn:microsoft.com/office/officeart/2005/8/layout/vList2"/>
    <dgm:cxn modelId="{CCA9E158-3F4B-B54E-8383-21E49849450E}" type="presParOf" srcId="{D29F4831-0439-D040-BC4E-42A920284151}" destId="{98AE62E5-C008-A146-AB19-47B592504EA6}" srcOrd="5" destOrd="0" presId="urn:microsoft.com/office/officeart/2005/8/layout/vList2"/>
    <dgm:cxn modelId="{9189A155-CD09-FA49-823A-09171F5CC6E8}" type="presParOf" srcId="{D29F4831-0439-D040-BC4E-42A920284151}" destId="{429FF063-AB40-DB41-9614-F9F8F2DD3846}" srcOrd="6" destOrd="0" presId="urn:microsoft.com/office/officeart/2005/8/layout/vList2"/>
    <dgm:cxn modelId="{E2A15E1D-3D9A-4D43-A808-0EAD4EE2FC51}" type="presParOf" srcId="{D29F4831-0439-D040-BC4E-42A920284151}" destId="{DDDCD5A1-80FD-3E45-A2CE-11FADB221D4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4E2C9-995E-B245-A7B3-15E20A0EFFFA}">
      <dsp:nvSpPr>
        <dsp:cNvPr id="0" name=""/>
        <dsp:cNvSpPr/>
      </dsp:nvSpPr>
      <dsp:spPr>
        <a:xfrm>
          <a:off x="-5286694" y="-810231"/>
          <a:ext cx="6299712" cy="6299712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31D62-4073-D14F-8DB9-F1CFFB8E8A61}">
      <dsp:nvSpPr>
        <dsp:cNvPr id="0" name=""/>
        <dsp:cNvSpPr/>
      </dsp:nvSpPr>
      <dsp:spPr>
        <a:xfrm>
          <a:off x="453015" y="292359"/>
          <a:ext cx="10805905" cy="585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418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Always backup the Master key</a:t>
          </a:r>
        </a:p>
      </dsp:txBody>
      <dsp:txXfrm>
        <a:off x="453015" y="292359"/>
        <a:ext cx="10805905" cy="585093"/>
      </dsp:txXfrm>
    </dsp:sp>
    <dsp:sp modelId="{2DEE4136-5546-D144-916D-DB509E6759D9}">
      <dsp:nvSpPr>
        <dsp:cNvPr id="0" name=""/>
        <dsp:cNvSpPr/>
      </dsp:nvSpPr>
      <dsp:spPr>
        <a:xfrm>
          <a:off x="79431" y="219222"/>
          <a:ext cx="731366" cy="7313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645FE-BA75-4F4D-936E-76A906EA8D9C}">
      <dsp:nvSpPr>
        <dsp:cNvPr id="0" name=""/>
        <dsp:cNvSpPr/>
      </dsp:nvSpPr>
      <dsp:spPr>
        <a:xfrm>
          <a:off x="871917" y="1169718"/>
          <a:ext cx="10387360" cy="585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418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Always backup other keys</a:t>
          </a:r>
        </a:p>
      </dsp:txBody>
      <dsp:txXfrm>
        <a:off x="871917" y="1169718"/>
        <a:ext cx="10387360" cy="585093"/>
      </dsp:txXfrm>
    </dsp:sp>
    <dsp:sp modelId="{654A7194-43CE-2544-AD1C-B7F1C9D1C55A}">
      <dsp:nvSpPr>
        <dsp:cNvPr id="0" name=""/>
        <dsp:cNvSpPr/>
      </dsp:nvSpPr>
      <dsp:spPr>
        <a:xfrm>
          <a:off x="498692" y="1096582"/>
          <a:ext cx="731366" cy="7313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E0CE9-A656-2A43-89F8-F949D95EF0D8}">
      <dsp:nvSpPr>
        <dsp:cNvPr id="0" name=""/>
        <dsp:cNvSpPr/>
      </dsp:nvSpPr>
      <dsp:spPr>
        <a:xfrm>
          <a:off x="1000503" y="2047078"/>
          <a:ext cx="10258868" cy="585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418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Always backup certificates</a:t>
          </a:r>
        </a:p>
      </dsp:txBody>
      <dsp:txXfrm>
        <a:off x="1000503" y="2047078"/>
        <a:ext cx="10258868" cy="585093"/>
      </dsp:txXfrm>
    </dsp:sp>
    <dsp:sp modelId="{201E23EF-9A44-3042-A483-71399C853698}">
      <dsp:nvSpPr>
        <dsp:cNvPr id="0" name=""/>
        <dsp:cNvSpPr/>
      </dsp:nvSpPr>
      <dsp:spPr>
        <a:xfrm>
          <a:off x="627372" y="1973941"/>
          <a:ext cx="731366" cy="7313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44DE6-39D1-F345-A105-028295549C8F}">
      <dsp:nvSpPr>
        <dsp:cNvPr id="0" name=""/>
        <dsp:cNvSpPr/>
      </dsp:nvSpPr>
      <dsp:spPr>
        <a:xfrm>
          <a:off x="871917" y="2924437"/>
          <a:ext cx="10387360" cy="585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418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Record passwords</a:t>
          </a:r>
        </a:p>
      </dsp:txBody>
      <dsp:txXfrm>
        <a:off x="871917" y="2924437"/>
        <a:ext cx="10387360" cy="585093"/>
      </dsp:txXfrm>
    </dsp:sp>
    <dsp:sp modelId="{509C2147-B415-E94A-995E-479A16D71687}">
      <dsp:nvSpPr>
        <dsp:cNvPr id="0" name=""/>
        <dsp:cNvSpPr/>
      </dsp:nvSpPr>
      <dsp:spPr>
        <a:xfrm>
          <a:off x="498692" y="2851300"/>
          <a:ext cx="731366" cy="7313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7D5A0-E03E-0347-84EA-CCFDFE3BC8C3}">
      <dsp:nvSpPr>
        <dsp:cNvPr id="0" name=""/>
        <dsp:cNvSpPr/>
      </dsp:nvSpPr>
      <dsp:spPr>
        <a:xfrm>
          <a:off x="452961" y="3801797"/>
          <a:ext cx="10806013" cy="585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418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Do not us a short simple Pa$$w0rd</a:t>
          </a:r>
        </a:p>
      </dsp:txBody>
      <dsp:txXfrm>
        <a:off x="452961" y="3801797"/>
        <a:ext cx="10806013" cy="585093"/>
      </dsp:txXfrm>
    </dsp:sp>
    <dsp:sp modelId="{48F41543-C94A-8049-BEFB-311705E37D10}">
      <dsp:nvSpPr>
        <dsp:cNvPr id="0" name=""/>
        <dsp:cNvSpPr/>
      </dsp:nvSpPr>
      <dsp:spPr>
        <a:xfrm>
          <a:off x="79431" y="3728660"/>
          <a:ext cx="731366" cy="7313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E66EB-9F52-0A4A-A610-FE024474351E}">
      <dsp:nvSpPr>
        <dsp:cNvPr id="0" name=""/>
        <dsp:cNvSpPr/>
      </dsp:nvSpPr>
      <dsp:spPr>
        <a:xfrm>
          <a:off x="0" y="128308"/>
          <a:ext cx="7075388" cy="174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Easy to set up</a:t>
          </a:r>
          <a:endParaRPr lang="en-GB" sz="4400" kern="1200"/>
        </a:p>
      </dsp:txBody>
      <dsp:txXfrm>
        <a:off x="85326" y="213634"/>
        <a:ext cx="6904736" cy="1577254"/>
      </dsp:txXfrm>
    </dsp:sp>
    <dsp:sp modelId="{27C00319-22A1-CC43-9704-307DBBF114CF}">
      <dsp:nvSpPr>
        <dsp:cNvPr id="0" name=""/>
        <dsp:cNvSpPr/>
      </dsp:nvSpPr>
      <dsp:spPr>
        <a:xfrm>
          <a:off x="0" y="2002935"/>
          <a:ext cx="7075388" cy="174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Stops someone from walking off with your backups</a:t>
          </a:r>
          <a:endParaRPr lang="en-GB" sz="4400" kern="1200"/>
        </a:p>
      </dsp:txBody>
      <dsp:txXfrm>
        <a:off x="85326" y="2088261"/>
        <a:ext cx="6904736" cy="15772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E42A2-9613-AE4F-8CB2-8FE815B4FD62}">
      <dsp:nvSpPr>
        <dsp:cNvPr id="0" name=""/>
        <dsp:cNvSpPr/>
      </dsp:nvSpPr>
      <dsp:spPr>
        <a:xfrm>
          <a:off x="0" y="1560112"/>
          <a:ext cx="7254675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Backup encryption</a:t>
          </a:r>
          <a:endParaRPr lang="en-GB" sz="6500" kern="1200"/>
        </a:p>
      </dsp:txBody>
      <dsp:txXfrm>
        <a:off x="76105" y="1636217"/>
        <a:ext cx="7102465" cy="14068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3D883-7CD5-E34A-B7D4-52355F9FE1E8}">
      <dsp:nvSpPr>
        <dsp:cNvPr id="0" name=""/>
        <dsp:cNvSpPr/>
      </dsp:nvSpPr>
      <dsp:spPr>
        <a:xfrm>
          <a:off x="257145" y="351659"/>
          <a:ext cx="851537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11336-7DDF-6B4C-9AB5-1282D99DCB4C}">
      <dsp:nvSpPr>
        <dsp:cNvPr id="0" name=""/>
        <dsp:cNvSpPr/>
      </dsp:nvSpPr>
      <dsp:spPr>
        <a:xfrm>
          <a:off x="566400" y="72164"/>
          <a:ext cx="792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SQL Sever users ‘normal’ SSL certificates</a:t>
          </a:r>
        </a:p>
      </dsp:txBody>
      <dsp:txXfrm>
        <a:off x="590898" y="96662"/>
        <a:ext cx="7880604" cy="452844"/>
      </dsp:txXfrm>
    </dsp:sp>
    <dsp:sp modelId="{510E0381-5C63-5B4C-A862-2619DEAA1286}">
      <dsp:nvSpPr>
        <dsp:cNvPr id="0" name=""/>
        <dsp:cNvSpPr/>
      </dsp:nvSpPr>
      <dsp:spPr>
        <a:xfrm>
          <a:off x="257145" y="1122779"/>
          <a:ext cx="851537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4A97E-1B4E-AE4C-9803-00FA72DAA70D}">
      <dsp:nvSpPr>
        <dsp:cNvPr id="0" name=""/>
        <dsp:cNvSpPr/>
      </dsp:nvSpPr>
      <dsp:spPr>
        <a:xfrm>
          <a:off x="566400" y="843284"/>
          <a:ext cx="792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get one from the usual suspects</a:t>
          </a:r>
        </a:p>
      </dsp:txBody>
      <dsp:txXfrm>
        <a:off x="590898" y="867782"/>
        <a:ext cx="7880604" cy="452844"/>
      </dsp:txXfrm>
    </dsp:sp>
    <dsp:sp modelId="{495B1B55-DD4C-4340-B950-F8DC25D2D831}">
      <dsp:nvSpPr>
        <dsp:cNvPr id="0" name=""/>
        <dsp:cNvSpPr/>
      </dsp:nvSpPr>
      <dsp:spPr>
        <a:xfrm>
          <a:off x="257145" y="1893899"/>
          <a:ext cx="851537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5F414-3C0A-C64D-A5F5-116ABFABE053}">
      <dsp:nvSpPr>
        <dsp:cNvPr id="0" name=""/>
        <dsp:cNvSpPr/>
      </dsp:nvSpPr>
      <dsp:spPr>
        <a:xfrm>
          <a:off x="566400" y="1614404"/>
          <a:ext cx="792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Or if clients trust issuing service (AD?) you can self sign</a:t>
          </a:r>
        </a:p>
      </dsp:txBody>
      <dsp:txXfrm>
        <a:off x="590898" y="1638902"/>
        <a:ext cx="7880604" cy="452844"/>
      </dsp:txXfrm>
    </dsp:sp>
    <dsp:sp modelId="{97022184-E349-BD4D-A74E-A67A7095B975}">
      <dsp:nvSpPr>
        <dsp:cNvPr id="0" name=""/>
        <dsp:cNvSpPr/>
      </dsp:nvSpPr>
      <dsp:spPr>
        <a:xfrm>
          <a:off x="257145" y="2665019"/>
          <a:ext cx="851537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13DFC-C3CF-9440-B7BA-890819EB2C8D}">
      <dsp:nvSpPr>
        <dsp:cNvPr id="0" name=""/>
        <dsp:cNvSpPr/>
      </dsp:nvSpPr>
      <dsp:spPr>
        <a:xfrm>
          <a:off x="566400" y="2385524"/>
          <a:ext cx="792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Windows controls the certficate</a:t>
          </a:r>
        </a:p>
      </dsp:txBody>
      <dsp:txXfrm>
        <a:off x="590898" y="2410022"/>
        <a:ext cx="7880604" cy="452844"/>
      </dsp:txXfrm>
    </dsp:sp>
    <dsp:sp modelId="{8898016F-157A-7E40-831D-6DF6EDEC7D82}">
      <dsp:nvSpPr>
        <dsp:cNvPr id="0" name=""/>
        <dsp:cNvSpPr/>
      </dsp:nvSpPr>
      <dsp:spPr>
        <a:xfrm>
          <a:off x="257145" y="3436139"/>
          <a:ext cx="851537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25DDD-F568-E24F-A09F-5175745480BA}">
      <dsp:nvSpPr>
        <dsp:cNvPr id="0" name=""/>
        <dsp:cNvSpPr/>
      </dsp:nvSpPr>
      <dsp:spPr>
        <a:xfrm>
          <a:off x="566400" y="3156645"/>
          <a:ext cx="792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For AG or Clusters, must be installed on each node</a:t>
          </a:r>
        </a:p>
      </dsp:txBody>
      <dsp:txXfrm>
        <a:off x="590898" y="3181143"/>
        <a:ext cx="7880604" cy="452844"/>
      </dsp:txXfrm>
    </dsp:sp>
    <dsp:sp modelId="{B62D93BD-8CE3-C340-8B00-EFF43B77D41D}">
      <dsp:nvSpPr>
        <dsp:cNvPr id="0" name=""/>
        <dsp:cNvSpPr/>
      </dsp:nvSpPr>
      <dsp:spPr>
        <a:xfrm>
          <a:off x="257145" y="4207259"/>
          <a:ext cx="851537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E1015-879E-1C41-97A0-EFC259630352}">
      <dsp:nvSpPr>
        <dsp:cNvPr id="0" name=""/>
        <dsp:cNvSpPr/>
      </dsp:nvSpPr>
      <dsp:spPr>
        <a:xfrm>
          <a:off x="566400" y="3927765"/>
          <a:ext cx="792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Authenticates that the client is connecting to the right server as well.</a:t>
          </a:r>
        </a:p>
      </dsp:txBody>
      <dsp:txXfrm>
        <a:off x="590898" y="3952263"/>
        <a:ext cx="7880604" cy="4528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AE9F-F8DD-6249-BBBD-BC5A5606D756}">
      <dsp:nvSpPr>
        <dsp:cNvPr id="0" name=""/>
        <dsp:cNvSpPr/>
      </dsp:nvSpPr>
      <dsp:spPr>
        <a:xfrm>
          <a:off x="0" y="1425810"/>
          <a:ext cx="11328000" cy="244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79" tIns="874776" rIns="879179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/>
            <a:t>Create self signed certificate</a:t>
          </a:r>
          <a:endParaRPr lang="en-GB" sz="4200" kern="120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/>
            <a:t>Apply certificate</a:t>
          </a:r>
          <a:endParaRPr lang="en-GB" sz="4200" kern="1200"/>
        </a:p>
      </dsp:txBody>
      <dsp:txXfrm>
        <a:off x="0" y="1425810"/>
        <a:ext cx="11328000" cy="2447550"/>
      </dsp:txXfrm>
    </dsp:sp>
    <dsp:sp modelId="{D0A99DF3-F973-864B-9BA3-0DA0F85B42BB}">
      <dsp:nvSpPr>
        <dsp:cNvPr id="0" name=""/>
        <dsp:cNvSpPr/>
      </dsp:nvSpPr>
      <dsp:spPr>
        <a:xfrm>
          <a:off x="547351" y="777311"/>
          <a:ext cx="7929600" cy="1239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Ecrypting SQL Server connections</a:t>
          </a:r>
          <a:endParaRPr lang="en-GB" sz="4200" kern="1200"/>
        </a:p>
      </dsp:txBody>
      <dsp:txXfrm>
        <a:off x="607875" y="837835"/>
        <a:ext cx="7808552" cy="11187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6C47F-8FF1-D145-B31A-B47D6980F58F}">
      <dsp:nvSpPr>
        <dsp:cNvPr id="0" name=""/>
        <dsp:cNvSpPr/>
      </dsp:nvSpPr>
      <dsp:spPr>
        <a:xfrm>
          <a:off x="0" y="63524"/>
          <a:ext cx="7368975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Data encrypted at rest.</a:t>
          </a:r>
        </a:p>
      </dsp:txBody>
      <dsp:txXfrm>
        <a:off x="21075" y="84599"/>
        <a:ext cx="7326825" cy="389580"/>
      </dsp:txXfrm>
    </dsp:sp>
    <dsp:sp modelId="{0836503F-6336-0140-96E8-BDEFEB4D9069}">
      <dsp:nvSpPr>
        <dsp:cNvPr id="0" name=""/>
        <dsp:cNvSpPr/>
      </dsp:nvSpPr>
      <dsp:spPr>
        <a:xfrm>
          <a:off x="0" y="495254"/>
          <a:ext cx="736897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6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Includes the transaction log</a:t>
          </a:r>
        </a:p>
      </dsp:txBody>
      <dsp:txXfrm>
        <a:off x="0" y="495254"/>
        <a:ext cx="7368975" cy="298080"/>
      </dsp:txXfrm>
    </dsp:sp>
    <dsp:sp modelId="{741E0497-9853-9640-9D07-DB3C0A4840C8}">
      <dsp:nvSpPr>
        <dsp:cNvPr id="0" name=""/>
        <dsp:cNvSpPr/>
      </dsp:nvSpPr>
      <dsp:spPr>
        <a:xfrm>
          <a:off x="0" y="793334"/>
          <a:ext cx="7368975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Everything done on server</a:t>
          </a:r>
        </a:p>
      </dsp:txBody>
      <dsp:txXfrm>
        <a:off x="21075" y="814409"/>
        <a:ext cx="7326825" cy="389580"/>
      </dsp:txXfrm>
    </dsp:sp>
    <dsp:sp modelId="{0AA7B4C9-BE28-304E-967D-134A3E396E0B}">
      <dsp:nvSpPr>
        <dsp:cNvPr id="0" name=""/>
        <dsp:cNvSpPr/>
      </dsp:nvSpPr>
      <dsp:spPr>
        <a:xfrm>
          <a:off x="0" y="1225064"/>
          <a:ext cx="736897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6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Client needs to know nothing about it, hence Transparent</a:t>
          </a:r>
        </a:p>
      </dsp:txBody>
      <dsp:txXfrm>
        <a:off x="0" y="1225064"/>
        <a:ext cx="7368975" cy="298080"/>
      </dsp:txXfrm>
    </dsp:sp>
    <dsp:sp modelId="{ABAAD8FA-F1DB-8D4E-85B2-7E92BEBD58A6}">
      <dsp:nvSpPr>
        <dsp:cNvPr id="0" name=""/>
        <dsp:cNvSpPr/>
      </dsp:nvSpPr>
      <dsp:spPr>
        <a:xfrm>
          <a:off x="0" y="1523144"/>
          <a:ext cx="7368975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Will force Backup encryption by defaut</a:t>
          </a:r>
        </a:p>
      </dsp:txBody>
      <dsp:txXfrm>
        <a:off x="21075" y="1544219"/>
        <a:ext cx="7326825" cy="389580"/>
      </dsp:txXfrm>
    </dsp:sp>
    <dsp:sp modelId="{65CD12EE-ACD4-CC4D-A827-95B1DE20509B}">
      <dsp:nvSpPr>
        <dsp:cNvPr id="0" name=""/>
        <dsp:cNvSpPr/>
      </dsp:nvSpPr>
      <dsp:spPr>
        <a:xfrm>
          <a:off x="0" y="2006714"/>
          <a:ext cx="7368975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Create master key</a:t>
          </a:r>
        </a:p>
      </dsp:txBody>
      <dsp:txXfrm>
        <a:off x="21075" y="2027789"/>
        <a:ext cx="7326825" cy="389580"/>
      </dsp:txXfrm>
    </dsp:sp>
    <dsp:sp modelId="{DAEF95E3-347A-E744-8E64-87779F1AE649}">
      <dsp:nvSpPr>
        <dsp:cNvPr id="0" name=""/>
        <dsp:cNvSpPr/>
      </dsp:nvSpPr>
      <dsp:spPr>
        <a:xfrm>
          <a:off x="0" y="2490284"/>
          <a:ext cx="7368975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Create a certificate, which will be signed by the master key</a:t>
          </a:r>
        </a:p>
      </dsp:txBody>
      <dsp:txXfrm>
        <a:off x="21075" y="2511359"/>
        <a:ext cx="7326825" cy="389580"/>
      </dsp:txXfrm>
    </dsp:sp>
    <dsp:sp modelId="{EAFD6CA3-E6BF-1E4A-A27C-46007610E622}">
      <dsp:nvSpPr>
        <dsp:cNvPr id="0" name=""/>
        <dsp:cNvSpPr/>
      </dsp:nvSpPr>
      <dsp:spPr>
        <a:xfrm>
          <a:off x="0" y="2973854"/>
          <a:ext cx="7368975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In database create a key encrypted with the cert</a:t>
          </a:r>
        </a:p>
      </dsp:txBody>
      <dsp:txXfrm>
        <a:off x="21075" y="2994929"/>
        <a:ext cx="7326825" cy="389580"/>
      </dsp:txXfrm>
    </dsp:sp>
    <dsp:sp modelId="{012BA5B3-C834-3D4C-8A6B-0238A39D9FF8}">
      <dsp:nvSpPr>
        <dsp:cNvPr id="0" name=""/>
        <dsp:cNvSpPr/>
      </dsp:nvSpPr>
      <dsp:spPr>
        <a:xfrm>
          <a:off x="0" y="3457425"/>
          <a:ext cx="7368975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Kick off the encryption</a:t>
          </a:r>
        </a:p>
      </dsp:txBody>
      <dsp:txXfrm>
        <a:off x="21075" y="3478500"/>
        <a:ext cx="7326825" cy="389580"/>
      </dsp:txXfrm>
    </dsp:sp>
    <dsp:sp modelId="{6352211D-1753-1B41-BF8E-7519013B9DEE}">
      <dsp:nvSpPr>
        <dsp:cNvPr id="0" name=""/>
        <dsp:cNvSpPr/>
      </dsp:nvSpPr>
      <dsp:spPr>
        <a:xfrm>
          <a:off x="0" y="3889155"/>
          <a:ext cx="7368975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6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Will take a while on a large database.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There are a lot of DDL/Management things you can’t do while the encrypt is running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Backups, snapshots, alter db, file management, etc</a:t>
          </a:r>
        </a:p>
      </dsp:txBody>
      <dsp:txXfrm>
        <a:off x="0" y="3889155"/>
        <a:ext cx="7368975" cy="72657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F294-13D0-9446-84B0-57EACC50FC43}">
      <dsp:nvSpPr>
        <dsp:cNvPr id="0" name=""/>
        <dsp:cNvSpPr/>
      </dsp:nvSpPr>
      <dsp:spPr>
        <a:xfrm>
          <a:off x="0" y="25387"/>
          <a:ext cx="6721275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Enable TDE</a:t>
          </a:r>
          <a:endParaRPr lang="en-GB" sz="5000" kern="1200"/>
        </a:p>
      </dsp:txBody>
      <dsp:txXfrm>
        <a:off x="58543" y="83930"/>
        <a:ext cx="6604189" cy="1082164"/>
      </dsp:txXfrm>
    </dsp:sp>
    <dsp:sp modelId="{B69B90A7-FCCC-AD4C-BB8F-7B12EA193E18}">
      <dsp:nvSpPr>
        <dsp:cNvPr id="0" name=""/>
        <dsp:cNvSpPr/>
      </dsp:nvSpPr>
      <dsp:spPr>
        <a:xfrm>
          <a:off x="0" y="1368637"/>
          <a:ext cx="6721275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Migrate TDE enabled DB</a:t>
          </a:r>
          <a:endParaRPr lang="en-GB" sz="5000" kern="1200"/>
        </a:p>
      </dsp:txBody>
      <dsp:txXfrm>
        <a:off x="58543" y="1427180"/>
        <a:ext cx="6604189" cy="10821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C74ED-67D8-4441-9039-A74FFDD6130B}">
      <dsp:nvSpPr>
        <dsp:cNvPr id="0" name=""/>
        <dsp:cNvSpPr/>
      </dsp:nvSpPr>
      <dsp:spPr>
        <a:xfrm rot="10800000">
          <a:off x="1712097" y="1619"/>
          <a:ext cx="5901160" cy="9028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13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Don’t loose the key or the certificate</a:t>
          </a:r>
        </a:p>
      </dsp:txBody>
      <dsp:txXfrm rot="10800000">
        <a:off x="1937812" y="1619"/>
        <a:ext cx="5675445" cy="902861"/>
      </dsp:txXfrm>
    </dsp:sp>
    <dsp:sp modelId="{17422EAC-713F-2C4D-B424-572430B834D5}">
      <dsp:nvSpPr>
        <dsp:cNvPr id="0" name=""/>
        <dsp:cNvSpPr/>
      </dsp:nvSpPr>
      <dsp:spPr>
        <a:xfrm>
          <a:off x="1260667" y="1619"/>
          <a:ext cx="902861" cy="9028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E7EF3-8230-7940-850F-CB8FC1AB8921}">
      <dsp:nvSpPr>
        <dsp:cNvPr id="0" name=""/>
        <dsp:cNvSpPr/>
      </dsp:nvSpPr>
      <dsp:spPr>
        <a:xfrm rot="10800000">
          <a:off x="1712097" y="1147248"/>
          <a:ext cx="5901160" cy="9028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13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Key needs to be on every node in an Availability group</a:t>
          </a:r>
        </a:p>
      </dsp:txBody>
      <dsp:txXfrm rot="10800000">
        <a:off x="1937812" y="1147248"/>
        <a:ext cx="5675445" cy="902861"/>
      </dsp:txXfrm>
    </dsp:sp>
    <dsp:sp modelId="{8C35D472-A7AF-5D49-A607-B5A00F940F49}">
      <dsp:nvSpPr>
        <dsp:cNvPr id="0" name=""/>
        <dsp:cNvSpPr/>
      </dsp:nvSpPr>
      <dsp:spPr>
        <a:xfrm>
          <a:off x="1260667" y="1147248"/>
          <a:ext cx="902861" cy="9028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8EB8A-F4F9-714F-B832-6E99F4DBB4CF}">
      <dsp:nvSpPr>
        <dsp:cNvPr id="0" name=""/>
        <dsp:cNvSpPr/>
      </dsp:nvSpPr>
      <dsp:spPr>
        <a:xfrm rot="10800000">
          <a:off x="1712097" y="2292878"/>
          <a:ext cx="5901160" cy="9028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13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Everything works, that’s the Transparent bit</a:t>
          </a:r>
        </a:p>
      </dsp:txBody>
      <dsp:txXfrm rot="10800000">
        <a:off x="1937812" y="2292878"/>
        <a:ext cx="5675445" cy="902861"/>
      </dsp:txXfrm>
    </dsp:sp>
    <dsp:sp modelId="{16E9E9FD-520C-D54F-A286-5BEAB4A7E089}">
      <dsp:nvSpPr>
        <dsp:cNvPr id="0" name=""/>
        <dsp:cNvSpPr/>
      </dsp:nvSpPr>
      <dsp:spPr>
        <a:xfrm>
          <a:off x="1260667" y="2292878"/>
          <a:ext cx="902861" cy="9028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3DEE4-9897-314F-9DF6-58C59AA535BD}">
      <dsp:nvSpPr>
        <dsp:cNvPr id="0" name=""/>
        <dsp:cNvSpPr/>
      </dsp:nvSpPr>
      <dsp:spPr>
        <a:xfrm>
          <a:off x="0" y="424919"/>
          <a:ext cx="864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62B8D-C20D-0B4C-A727-0C1DAA73DC3F}">
      <dsp:nvSpPr>
        <dsp:cNvPr id="0" name=""/>
        <dsp:cNvSpPr/>
      </dsp:nvSpPr>
      <dsp:spPr>
        <a:xfrm>
          <a:off x="432266" y="233039"/>
          <a:ext cx="6051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741" tIns="0" rIns="22874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Introduced with SQL Server 2016</a:t>
          </a:r>
        </a:p>
      </dsp:txBody>
      <dsp:txXfrm>
        <a:off x="451000" y="251773"/>
        <a:ext cx="6014259" cy="346292"/>
      </dsp:txXfrm>
    </dsp:sp>
    <dsp:sp modelId="{0E8F3E4D-F39E-2541-B351-7A248CF41BFF}">
      <dsp:nvSpPr>
        <dsp:cNvPr id="0" name=""/>
        <dsp:cNvSpPr/>
      </dsp:nvSpPr>
      <dsp:spPr>
        <a:xfrm>
          <a:off x="0" y="1014599"/>
          <a:ext cx="8645325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73" tIns="270764" rIns="67097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On Disk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In backups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In memory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In transit</a:t>
          </a:r>
        </a:p>
      </dsp:txBody>
      <dsp:txXfrm>
        <a:off x="0" y="1014599"/>
        <a:ext cx="8645325" cy="1187550"/>
      </dsp:txXfrm>
    </dsp:sp>
    <dsp:sp modelId="{1B000BB6-B91E-1A47-A41D-1E29559C23ED}">
      <dsp:nvSpPr>
        <dsp:cNvPr id="0" name=""/>
        <dsp:cNvSpPr/>
      </dsp:nvSpPr>
      <dsp:spPr>
        <a:xfrm>
          <a:off x="432266" y="822719"/>
          <a:ext cx="6051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741" tIns="0" rIns="22874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Data is always encrypted</a:t>
          </a:r>
        </a:p>
      </dsp:txBody>
      <dsp:txXfrm>
        <a:off x="451000" y="841453"/>
        <a:ext cx="6014259" cy="346292"/>
      </dsp:txXfrm>
    </dsp:sp>
    <dsp:sp modelId="{E1DB4F4C-489E-7849-85CF-05329DFEFA4F}">
      <dsp:nvSpPr>
        <dsp:cNvPr id="0" name=""/>
        <dsp:cNvSpPr/>
      </dsp:nvSpPr>
      <dsp:spPr>
        <a:xfrm>
          <a:off x="0" y="2464229"/>
          <a:ext cx="86453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A7CFE-8116-A844-B29F-0A520B5709D6}">
      <dsp:nvSpPr>
        <dsp:cNvPr id="0" name=""/>
        <dsp:cNvSpPr/>
      </dsp:nvSpPr>
      <dsp:spPr>
        <a:xfrm>
          <a:off x="432266" y="2272349"/>
          <a:ext cx="6051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741" tIns="0" rIns="22874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Decrypted when using a client with the appropriate driver with the appropriate keys</a:t>
          </a:r>
        </a:p>
      </dsp:txBody>
      <dsp:txXfrm>
        <a:off x="451000" y="2291083"/>
        <a:ext cx="6014259" cy="346292"/>
      </dsp:txXfrm>
    </dsp:sp>
    <dsp:sp modelId="{CBD59340-4A6C-B74D-A2BA-68A6DBCD31E7}">
      <dsp:nvSpPr>
        <dsp:cNvPr id="0" name=""/>
        <dsp:cNvSpPr/>
      </dsp:nvSpPr>
      <dsp:spPr>
        <a:xfrm>
          <a:off x="0" y="3053910"/>
          <a:ext cx="8645325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73" tIns="270764" rIns="67097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This means the keys need to be managed by non DBAs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Usually stored in: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Windows Certificate Store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Azure KeyVault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3</a:t>
          </a:r>
          <a:r>
            <a:rPr lang="en-GB" sz="1300" kern="1200" baseline="30000"/>
            <a:t>rd</a:t>
          </a:r>
          <a:r>
            <a:rPr lang="en-GB" sz="1300" kern="1200"/>
            <a:t> party Hardware Security Modules</a:t>
          </a:r>
        </a:p>
      </dsp:txBody>
      <dsp:txXfrm>
        <a:off x="0" y="3053910"/>
        <a:ext cx="8645325" cy="1392300"/>
      </dsp:txXfrm>
    </dsp:sp>
    <dsp:sp modelId="{6FCEB444-6FA1-D14B-A723-AF4F61B6EC93}">
      <dsp:nvSpPr>
        <dsp:cNvPr id="0" name=""/>
        <dsp:cNvSpPr/>
      </dsp:nvSpPr>
      <dsp:spPr>
        <a:xfrm>
          <a:off x="432266" y="2862030"/>
          <a:ext cx="605172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741" tIns="0" rIns="22874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DBAs and Devs may not be able to see the ‘real’ data</a:t>
          </a:r>
        </a:p>
      </dsp:txBody>
      <dsp:txXfrm>
        <a:off x="451000" y="2880764"/>
        <a:ext cx="6014259" cy="34629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8FFBD-CB38-8240-BB73-EC025D2B1D89}">
      <dsp:nvSpPr>
        <dsp:cNvPr id="0" name=""/>
        <dsp:cNvSpPr/>
      </dsp:nvSpPr>
      <dsp:spPr>
        <a:xfrm>
          <a:off x="0" y="665804"/>
          <a:ext cx="8444104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473" tIns="354076" rIns="80847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Can be used inside a TDE database to protect the rest of your data</a:t>
          </a:r>
          <a:endParaRPr lang="en-GB" sz="1700" kern="1200"/>
        </a:p>
      </dsp:txBody>
      <dsp:txXfrm>
        <a:off x="0" y="665804"/>
        <a:ext cx="8444104" cy="722925"/>
      </dsp:txXfrm>
    </dsp:sp>
    <dsp:sp modelId="{19242EC4-4817-A041-A35A-69C6CA7ADC57}">
      <dsp:nvSpPr>
        <dsp:cNvPr id="0" name=""/>
        <dsp:cNvSpPr/>
      </dsp:nvSpPr>
      <dsp:spPr>
        <a:xfrm>
          <a:off x="520848" y="414884"/>
          <a:ext cx="729188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616" tIns="0" rIns="2756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Only works at column level</a:t>
          </a:r>
          <a:endParaRPr lang="en-GB" sz="1700" kern="1200"/>
        </a:p>
      </dsp:txBody>
      <dsp:txXfrm>
        <a:off x="545346" y="439382"/>
        <a:ext cx="7242886" cy="452844"/>
      </dsp:txXfrm>
    </dsp:sp>
    <dsp:sp modelId="{449385B7-AC46-644D-9993-1F5789C2C9FF}">
      <dsp:nvSpPr>
        <dsp:cNvPr id="0" name=""/>
        <dsp:cNvSpPr/>
      </dsp:nvSpPr>
      <dsp:spPr>
        <a:xfrm>
          <a:off x="0" y="1731449"/>
          <a:ext cx="844410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2E0F1-8DE4-0943-AFED-EA37B6238CD8}">
      <dsp:nvSpPr>
        <dsp:cNvPr id="0" name=""/>
        <dsp:cNvSpPr/>
      </dsp:nvSpPr>
      <dsp:spPr>
        <a:xfrm>
          <a:off x="520848" y="1480529"/>
          <a:ext cx="729188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616" tIns="0" rIns="2756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Backups not encrypted by defaut and contain all the encryption information</a:t>
          </a:r>
          <a:endParaRPr lang="en-GB" sz="1700" kern="1200"/>
        </a:p>
      </dsp:txBody>
      <dsp:txXfrm>
        <a:off x="545346" y="1505027"/>
        <a:ext cx="7242886" cy="452844"/>
      </dsp:txXfrm>
    </dsp:sp>
    <dsp:sp modelId="{DE4F82D2-23FE-E44E-B170-C239064CA5C6}">
      <dsp:nvSpPr>
        <dsp:cNvPr id="0" name=""/>
        <dsp:cNvSpPr/>
      </dsp:nvSpPr>
      <dsp:spPr>
        <a:xfrm>
          <a:off x="0" y="2502569"/>
          <a:ext cx="8444104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473" tIns="354076" rIns="80847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Randomised</a:t>
          </a:r>
          <a:r>
            <a:rPr lang="en-US" sz="1700" kern="1200" dirty="0"/>
            <a:t> breaks a lot of things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Likes</a:t>
          </a:r>
        </a:p>
      </dsp:txBody>
      <dsp:txXfrm>
        <a:off x="0" y="2502569"/>
        <a:ext cx="8444104" cy="990675"/>
      </dsp:txXfrm>
    </dsp:sp>
    <dsp:sp modelId="{CB48E65F-ED66-3B4D-AD5B-BA17E85F9D0D}">
      <dsp:nvSpPr>
        <dsp:cNvPr id="0" name=""/>
        <dsp:cNvSpPr/>
      </dsp:nvSpPr>
      <dsp:spPr>
        <a:xfrm>
          <a:off x="520848" y="2251649"/>
          <a:ext cx="729188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616" tIns="0" rIns="2756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Not everything works</a:t>
          </a:r>
          <a:endParaRPr lang="en-GB" sz="1700" kern="1200"/>
        </a:p>
      </dsp:txBody>
      <dsp:txXfrm>
        <a:off x="545346" y="2276147"/>
        <a:ext cx="7242886" cy="452844"/>
      </dsp:txXfrm>
    </dsp:sp>
    <dsp:sp modelId="{5495EFA5-C696-3B44-8577-3B6164E37856}">
      <dsp:nvSpPr>
        <dsp:cNvPr id="0" name=""/>
        <dsp:cNvSpPr/>
      </dsp:nvSpPr>
      <dsp:spPr>
        <a:xfrm>
          <a:off x="0" y="3835965"/>
          <a:ext cx="844410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766E-F380-5947-8874-7B1AFAE7D7F9}">
      <dsp:nvSpPr>
        <dsp:cNvPr id="0" name=""/>
        <dsp:cNvSpPr/>
      </dsp:nvSpPr>
      <dsp:spPr>
        <a:xfrm>
          <a:off x="520848" y="3585045"/>
          <a:ext cx="729188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616" tIns="0" rIns="2756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AE encrypted columns are given a collation of Latin1_General_BIN2</a:t>
          </a:r>
          <a:endParaRPr lang="en-GB" sz="1700" kern="1200"/>
        </a:p>
      </dsp:txBody>
      <dsp:txXfrm>
        <a:off x="545346" y="3609543"/>
        <a:ext cx="7242886" cy="45284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78BD5-F0EF-1F4E-AF67-26200A8AAC8E}">
      <dsp:nvSpPr>
        <dsp:cNvPr id="0" name=""/>
        <dsp:cNvSpPr/>
      </dsp:nvSpPr>
      <dsp:spPr>
        <a:xfrm>
          <a:off x="0" y="330427"/>
          <a:ext cx="113280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column master keys must be on any client that needs to use the columns</a:t>
          </a:r>
          <a:endParaRPr lang="en-GB" sz="2800" kern="1200"/>
        </a:p>
      </dsp:txBody>
      <dsp:txXfrm>
        <a:off x="32784" y="363211"/>
        <a:ext cx="11262432" cy="606012"/>
      </dsp:txXfrm>
    </dsp:sp>
    <dsp:sp modelId="{87F51C96-6F53-F540-A246-5DC04CC29921}">
      <dsp:nvSpPr>
        <dsp:cNvPr id="0" name=""/>
        <dsp:cNvSpPr/>
      </dsp:nvSpPr>
      <dsp:spPr>
        <a:xfrm>
          <a:off x="0" y="1082647"/>
          <a:ext cx="113280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This can be hard work manually</a:t>
          </a:r>
          <a:endParaRPr lang="en-GB" sz="2800" kern="1200"/>
        </a:p>
      </dsp:txBody>
      <dsp:txXfrm>
        <a:off x="32784" y="1115431"/>
        <a:ext cx="11262432" cy="606012"/>
      </dsp:txXfrm>
    </dsp:sp>
    <dsp:sp modelId="{97C2F74F-E5CF-6C46-95F6-5686D8E016D6}">
      <dsp:nvSpPr>
        <dsp:cNvPr id="0" name=""/>
        <dsp:cNvSpPr/>
      </dsp:nvSpPr>
      <dsp:spPr>
        <a:xfrm>
          <a:off x="0" y="1834867"/>
          <a:ext cx="113280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Easier if you have:</a:t>
          </a:r>
          <a:endParaRPr lang="en-GB" sz="2800" kern="1200"/>
        </a:p>
      </dsp:txBody>
      <dsp:txXfrm>
        <a:off x="32784" y="1867651"/>
        <a:ext cx="11262432" cy="606012"/>
      </dsp:txXfrm>
    </dsp:sp>
    <dsp:sp modelId="{265A2EBB-AFCA-5643-B078-39DCBEFCDE97}">
      <dsp:nvSpPr>
        <dsp:cNvPr id="0" name=""/>
        <dsp:cNvSpPr/>
      </dsp:nvSpPr>
      <dsp:spPr>
        <a:xfrm>
          <a:off x="0" y="2506447"/>
          <a:ext cx="113280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6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group policies to distribute certs</a:t>
          </a:r>
          <a:endParaRPr lang="en-GB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Key infrastructure in place</a:t>
          </a:r>
          <a:endParaRPr lang="en-GB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Azure Active Directory and Azure KeyVault</a:t>
          </a:r>
          <a:endParaRPr lang="en-GB" sz="2200" kern="1200"/>
        </a:p>
      </dsp:txBody>
      <dsp:txXfrm>
        <a:off x="0" y="2506447"/>
        <a:ext cx="11328000" cy="1130220"/>
      </dsp:txXfrm>
    </dsp:sp>
    <dsp:sp modelId="{1AB00ED6-CEAC-534B-9B37-4C2C9F4AFD44}">
      <dsp:nvSpPr>
        <dsp:cNvPr id="0" name=""/>
        <dsp:cNvSpPr/>
      </dsp:nvSpPr>
      <dsp:spPr>
        <a:xfrm>
          <a:off x="0" y="3636667"/>
          <a:ext cx="113280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Only authorized users should be able to access the keys</a:t>
          </a:r>
          <a:endParaRPr lang="en-GB" sz="2800" kern="1200"/>
        </a:p>
      </dsp:txBody>
      <dsp:txXfrm>
        <a:off x="32784" y="3669451"/>
        <a:ext cx="1126243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F82E7-50F9-8644-B6D0-5B62894964C3}">
      <dsp:nvSpPr>
        <dsp:cNvPr id="0" name=""/>
        <dsp:cNvSpPr/>
      </dsp:nvSpPr>
      <dsp:spPr>
        <a:xfrm>
          <a:off x="0" y="38864"/>
          <a:ext cx="113280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Asymmetric Keys</a:t>
          </a:r>
          <a:endParaRPr lang="en-GB" sz="4400" kern="1200"/>
        </a:p>
      </dsp:txBody>
      <dsp:txXfrm>
        <a:off x="51517" y="90381"/>
        <a:ext cx="11224966" cy="952306"/>
      </dsp:txXfrm>
    </dsp:sp>
    <dsp:sp modelId="{0F7D34ED-3FB5-C44E-9A17-6FDB94170AF8}">
      <dsp:nvSpPr>
        <dsp:cNvPr id="0" name=""/>
        <dsp:cNvSpPr/>
      </dsp:nvSpPr>
      <dsp:spPr>
        <a:xfrm>
          <a:off x="0" y="1220924"/>
          <a:ext cx="113280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Symmetric Keys</a:t>
          </a:r>
          <a:endParaRPr lang="en-GB" sz="4400" kern="1200"/>
        </a:p>
      </dsp:txBody>
      <dsp:txXfrm>
        <a:off x="51517" y="1272441"/>
        <a:ext cx="11224966" cy="952306"/>
      </dsp:txXfrm>
    </dsp:sp>
    <dsp:sp modelId="{02D402BB-BEEE-9047-833C-F17B3E7D66CC}">
      <dsp:nvSpPr>
        <dsp:cNvPr id="0" name=""/>
        <dsp:cNvSpPr/>
      </dsp:nvSpPr>
      <dsp:spPr>
        <a:xfrm>
          <a:off x="0" y="2402985"/>
          <a:ext cx="113280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Certificates</a:t>
          </a:r>
          <a:endParaRPr lang="en-GB" sz="4400" kern="1200"/>
        </a:p>
      </dsp:txBody>
      <dsp:txXfrm>
        <a:off x="51517" y="2454502"/>
        <a:ext cx="11224966" cy="952306"/>
      </dsp:txXfrm>
    </dsp:sp>
    <dsp:sp modelId="{AFF6929B-DA21-2D43-A917-A228C48071E5}">
      <dsp:nvSpPr>
        <dsp:cNvPr id="0" name=""/>
        <dsp:cNvSpPr/>
      </dsp:nvSpPr>
      <dsp:spPr>
        <a:xfrm>
          <a:off x="0" y="3585045"/>
          <a:ext cx="113280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Passwords (Passphrase)</a:t>
          </a:r>
          <a:endParaRPr lang="en-GB" sz="4400" kern="1200"/>
        </a:p>
      </dsp:txBody>
      <dsp:txXfrm>
        <a:off x="51517" y="3636562"/>
        <a:ext cx="11224966" cy="9523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E306E-23C9-BE4E-B36D-CCE56712789B}">
      <dsp:nvSpPr>
        <dsp:cNvPr id="0" name=""/>
        <dsp:cNvSpPr/>
      </dsp:nvSpPr>
      <dsp:spPr>
        <a:xfrm>
          <a:off x="0" y="28021"/>
          <a:ext cx="812145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 may not want the DBA to be able to see the data.</a:t>
          </a:r>
          <a:endParaRPr lang="en-GB" sz="2200" kern="1200"/>
        </a:p>
      </dsp:txBody>
      <dsp:txXfrm>
        <a:off x="42663" y="70684"/>
        <a:ext cx="8036124" cy="788627"/>
      </dsp:txXfrm>
    </dsp:sp>
    <dsp:sp modelId="{28A6EF38-B0E5-414C-8D4B-E0DE236DA268}">
      <dsp:nvSpPr>
        <dsp:cNvPr id="0" name=""/>
        <dsp:cNvSpPr/>
      </dsp:nvSpPr>
      <dsp:spPr>
        <a:xfrm>
          <a:off x="0" y="965334"/>
          <a:ext cx="812145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 officer creates the column master key</a:t>
          </a:r>
          <a:endParaRPr lang="en-GB" sz="2200" kern="1200"/>
        </a:p>
      </dsp:txBody>
      <dsp:txXfrm>
        <a:off x="42663" y="1007997"/>
        <a:ext cx="8036124" cy="788627"/>
      </dsp:txXfrm>
    </dsp:sp>
    <dsp:sp modelId="{6A2D101F-D89E-5D41-B27C-1BD5849E78B1}">
      <dsp:nvSpPr>
        <dsp:cNvPr id="0" name=""/>
        <dsp:cNvSpPr/>
      </dsp:nvSpPr>
      <dsp:spPr>
        <a:xfrm>
          <a:off x="0" y="1902648"/>
          <a:ext cx="812145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DBA is given the the location of the key and an encrypted version of the column encryption key</a:t>
          </a:r>
          <a:endParaRPr lang="en-GB" sz="2200" kern="1200"/>
        </a:p>
      </dsp:txBody>
      <dsp:txXfrm>
        <a:off x="42663" y="1945311"/>
        <a:ext cx="8036124" cy="788627"/>
      </dsp:txXfrm>
    </dsp:sp>
    <dsp:sp modelId="{25F65011-B74C-674D-9F89-C36753F5DD59}">
      <dsp:nvSpPr>
        <dsp:cNvPr id="0" name=""/>
        <dsp:cNvSpPr/>
      </dsp:nvSpPr>
      <dsp:spPr>
        <a:xfrm>
          <a:off x="0" y="2839961"/>
          <a:ext cx="812145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allows the DBA to create the column encryption</a:t>
          </a:r>
          <a:endParaRPr lang="en-GB" sz="2200" kern="1200"/>
        </a:p>
      </dsp:txBody>
      <dsp:txXfrm>
        <a:off x="42663" y="2882624"/>
        <a:ext cx="8036124" cy="788627"/>
      </dsp:txXfrm>
    </dsp:sp>
    <dsp:sp modelId="{766E7C44-E695-7649-8570-9F026443F961}">
      <dsp:nvSpPr>
        <dsp:cNvPr id="0" name=""/>
        <dsp:cNvSpPr/>
      </dsp:nvSpPr>
      <dsp:spPr>
        <a:xfrm>
          <a:off x="0" y="3777275"/>
          <a:ext cx="812145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But as they don’t have the plain value of the column encryption key they can’t decrypt the values in the database</a:t>
          </a:r>
          <a:endParaRPr lang="en-GB" sz="2200" kern="1200"/>
        </a:p>
      </dsp:txBody>
      <dsp:txXfrm>
        <a:off x="42663" y="3819938"/>
        <a:ext cx="8036124" cy="78862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5587E-1725-F24B-BFA6-E348B5EA55DD}">
      <dsp:nvSpPr>
        <dsp:cNvPr id="0" name=""/>
        <dsp:cNvSpPr/>
      </dsp:nvSpPr>
      <dsp:spPr>
        <a:xfrm>
          <a:off x="0" y="382124"/>
          <a:ext cx="8999982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79" tIns="520700" rIns="87917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Plain value always encrypts to the same cipher value</a:t>
          </a:r>
          <a:endParaRPr lang="en-GB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Allows grouping, indexes and joins</a:t>
          </a:r>
          <a:endParaRPr lang="en-GB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Allows data analysis to break the encryption</a:t>
          </a:r>
          <a:endParaRPr lang="en-GB" sz="2500" kern="1200"/>
        </a:p>
      </dsp:txBody>
      <dsp:txXfrm>
        <a:off x="0" y="382124"/>
        <a:ext cx="8999982" cy="1890000"/>
      </dsp:txXfrm>
    </dsp:sp>
    <dsp:sp modelId="{B7BE3482-018E-4C4E-9892-3B7C628A19EF}">
      <dsp:nvSpPr>
        <dsp:cNvPr id="0" name=""/>
        <dsp:cNvSpPr/>
      </dsp:nvSpPr>
      <dsp:spPr>
        <a:xfrm>
          <a:off x="566400" y="13124"/>
          <a:ext cx="792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Deterministic</a:t>
          </a:r>
          <a:endParaRPr lang="en-GB" sz="2500" kern="1200"/>
        </a:p>
      </dsp:txBody>
      <dsp:txXfrm>
        <a:off x="602426" y="49150"/>
        <a:ext cx="7857548" cy="665948"/>
      </dsp:txXfrm>
    </dsp:sp>
    <dsp:sp modelId="{37142A0B-1EE1-6D46-BC5C-47D912F05D31}">
      <dsp:nvSpPr>
        <dsp:cNvPr id="0" name=""/>
        <dsp:cNvSpPr/>
      </dsp:nvSpPr>
      <dsp:spPr>
        <a:xfrm>
          <a:off x="0" y="2776125"/>
          <a:ext cx="8999982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79" tIns="520700" rIns="87917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Plain value will encrypt to a different cipher value</a:t>
          </a:r>
          <a:endParaRPr lang="en-GB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Will break indexing, grouping and even equality check</a:t>
          </a:r>
          <a:endParaRPr lang="en-GB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Makes analysis much harder	</a:t>
          </a:r>
          <a:endParaRPr lang="en-GB" sz="2500" kern="1200"/>
        </a:p>
      </dsp:txBody>
      <dsp:txXfrm>
        <a:off x="0" y="2776125"/>
        <a:ext cx="8999982" cy="1890000"/>
      </dsp:txXfrm>
    </dsp:sp>
    <dsp:sp modelId="{64EB82C7-1F2B-BB4F-8F69-4A93EE8DAFB8}">
      <dsp:nvSpPr>
        <dsp:cNvPr id="0" name=""/>
        <dsp:cNvSpPr/>
      </dsp:nvSpPr>
      <dsp:spPr>
        <a:xfrm>
          <a:off x="566400" y="2407125"/>
          <a:ext cx="792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Randomised</a:t>
          </a:r>
          <a:endParaRPr lang="en-GB" sz="2500" kern="1200"/>
        </a:p>
      </dsp:txBody>
      <dsp:txXfrm>
        <a:off x="602426" y="2443151"/>
        <a:ext cx="7857548" cy="6659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F1269-4333-254A-955C-FC34338D64B6}">
      <dsp:nvSpPr>
        <dsp:cNvPr id="0" name=""/>
        <dsp:cNvSpPr/>
      </dsp:nvSpPr>
      <dsp:spPr>
        <a:xfrm>
          <a:off x="0" y="1395434"/>
          <a:ext cx="9359986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79" tIns="291592" rIns="87917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Requires separate machine(s) to host the Host </a:t>
          </a:r>
          <a:r>
            <a:rPr lang="en-US" sz="1400" kern="1200"/>
            <a:t>Guardian Service (HGS</a:t>
          </a:r>
          <a:endParaRPr lang="en-US" sz="1400" kern="1200" dirty="0"/>
        </a:p>
      </dsp:txBody>
      <dsp:txXfrm>
        <a:off x="0" y="1395434"/>
        <a:ext cx="9359986" cy="595350"/>
      </dsp:txXfrm>
    </dsp:sp>
    <dsp:sp modelId="{AF9779B6-F3A6-F444-BADB-ED03D8093B0D}">
      <dsp:nvSpPr>
        <dsp:cNvPr id="0" name=""/>
        <dsp:cNvSpPr/>
      </dsp:nvSpPr>
      <dsp:spPr>
        <a:xfrm>
          <a:off x="566400" y="1188794"/>
          <a:ext cx="79296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Introduced with SQL Server 2019</a:t>
          </a:r>
        </a:p>
      </dsp:txBody>
      <dsp:txXfrm>
        <a:off x="586575" y="1208969"/>
        <a:ext cx="7889250" cy="372930"/>
      </dsp:txXfrm>
    </dsp:sp>
    <dsp:sp modelId="{25B54453-1D4B-2947-BAFE-744F773C715C}">
      <dsp:nvSpPr>
        <dsp:cNvPr id="0" name=""/>
        <dsp:cNvSpPr/>
      </dsp:nvSpPr>
      <dsp:spPr>
        <a:xfrm>
          <a:off x="0" y="2273024"/>
          <a:ext cx="935998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85F06-06EE-D649-A79C-11CAF7D30C3E}">
      <dsp:nvSpPr>
        <dsp:cNvPr id="0" name=""/>
        <dsp:cNvSpPr/>
      </dsp:nvSpPr>
      <dsp:spPr>
        <a:xfrm>
          <a:off x="566400" y="2066385"/>
          <a:ext cx="79296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 the same features as ‘classic’ AlwaysEncrypted</a:t>
          </a:r>
          <a:endParaRPr lang="en-GB" sz="1400" kern="1200"/>
        </a:p>
      </dsp:txBody>
      <dsp:txXfrm>
        <a:off x="586575" y="2086560"/>
        <a:ext cx="7889250" cy="372930"/>
      </dsp:txXfrm>
    </dsp:sp>
    <dsp:sp modelId="{AE3C6095-0F36-6B43-AB46-2266E03DC18C}">
      <dsp:nvSpPr>
        <dsp:cNvPr id="0" name=""/>
        <dsp:cNvSpPr/>
      </dsp:nvSpPr>
      <dsp:spPr>
        <a:xfrm>
          <a:off x="0" y="2908065"/>
          <a:ext cx="935998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3E290-B817-A649-AA4C-6CC06BE7FD7D}">
      <dsp:nvSpPr>
        <dsp:cNvPr id="0" name=""/>
        <dsp:cNvSpPr/>
      </dsp:nvSpPr>
      <dsp:spPr>
        <a:xfrm>
          <a:off x="566400" y="2701424"/>
          <a:ext cx="79296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Many limitations in ‘classic’ AE were because the SQL engine couldn’t ‘see’ the data</a:t>
          </a:r>
          <a:endParaRPr lang="en-GB" sz="1400" kern="1200"/>
        </a:p>
      </dsp:txBody>
      <dsp:txXfrm>
        <a:off x="586575" y="2721599"/>
        <a:ext cx="7889250" cy="372930"/>
      </dsp:txXfrm>
    </dsp:sp>
    <dsp:sp modelId="{A7047573-691C-134E-8DE5-916939D5D1E7}">
      <dsp:nvSpPr>
        <dsp:cNvPr id="0" name=""/>
        <dsp:cNvSpPr/>
      </dsp:nvSpPr>
      <dsp:spPr>
        <a:xfrm>
          <a:off x="0" y="3543105"/>
          <a:ext cx="9359986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79" tIns="291592" rIns="87917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Equality and like tests on Randomised encryption</a:t>
          </a:r>
          <a:endParaRPr lang="en-GB" sz="1400" kern="1200"/>
        </a:p>
      </dsp:txBody>
      <dsp:txXfrm>
        <a:off x="0" y="3543105"/>
        <a:ext cx="9359986" cy="595350"/>
      </dsp:txXfrm>
    </dsp:sp>
    <dsp:sp modelId="{AA9C187D-056D-734E-9C8A-ADB502D9863A}">
      <dsp:nvSpPr>
        <dsp:cNvPr id="0" name=""/>
        <dsp:cNvSpPr/>
      </dsp:nvSpPr>
      <dsp:spPr>
        <a:xfrm>
          <a:off x="566400" y="3336465"/>
          <a:ext cx="79296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a secure enclave on the SQL Server means the SQL engine can now see the data. This means:</a:t>
          </a:r>
          <a:endParaRPr lang="en-GB" sz="1400" kern="1200"/>
        </a:p>
      </dsp:txBody>
      <dsp:txXfrm>
        <a:off x="586575" y="3356640"/>
        <a:ext cx="7889250" cy="37293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541D2-4ABD-4F46-AD23-262284F17C3B}">
      <dsp:nvSpPr>
        <dsp:cNvPr id="0" name=""/>
        <dsp:cNvSpPr/>
      </dsp:nvSpPr>
      <dsp:spPr>
        <a:xfrm rot="10800000">
          <a:off x="1902168" y="2381"/>
          <a:ext cx="6802850" cy="754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9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SQL Server offers a wide range of encryption options</a:t>
          </a:r>
          <a:endParaRPr lang="en-GB" sz="2100" kern="1200"/>
        </a:p>
      </dsp:txBody>
      <dsp:txXfrm rot="10800000">
        <a:off x="2090837" y="2381"/>
        <a:ext cx="6614181" cy="754676"/>
      </dsp:txXfrm>
    </dsp:sp>
    <dsp:sp modelId="{11FA861F-9D42-D047-BDBE-1A76C2C24551}">
      <dsp:nvSpPr>
        <dsp:cNvPr id="0" name=""/>
        <dsp:cNvSpPr/>
      </dsp:nvSpPr>
      <dsp:spPr>
        <a:xfrm>
          <a:off x="1524830" y="2381"/>
          <a:ext cx="754676" cy="7546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B6548-6CD3-AA47-8060-9948FE6FB154}">
      <dsp:nvSpPr>
        <dsp:cNvPr id="0" name=""/>
        <dsp:cNvSpPr/>
      </dsp:nvSpPr>
      <dsp:spPr>
        <a:xfrm rot="10800000">
          <a:off x="1902168" y="982334"/>
          <a:ext cx="6802850" cy="754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9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Backup encryption should be the minimum you implement</a:t>
          </a:r>
          <a:endParaRPr lang="en-GB" sz="2100" kern="1200"/>
        </a:p>
      </dsp:txBody>
      <dsp:txXfrm rot="10800000">
        <a:off x="2090837" y="982334"/>
        <a:ext cx="6614181" cy="754676"/>
      </dsp:txXfrm>
    </dsp:sp>
    <dsp:sp modelId="{83C7B7B4-E3C7-3D48-BD6C-722C0ED3A912}">
      <dsp:nvSpPr>
        <dsp:cNvPr id="0" name=""/>
        <dsp:cNvSpPr/>
      </dsp:nvSpPr>
      <dsp:spPr>
        <a:xfrm>
          <a:off x="1524830" y="982334"/>
          <a:ext cx="754676" cy="7546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DE4CA-6F1F-0B4D-A28F-8A4F72C9DFD4}">
      <dsp:nvSpPr>
        <dsp:cNvPr id="0" name=""/>
        <dsp:cNvSpPr/>
      </dsp:nvSpPr>
      <dsp:spPr>
        <a:xfrm rot="10800000">
          <a:off x="1902168" y="1962286"/>
          <a:ext cx="6802850" cy="754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9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TDE gives you the backup encryption and stops someone stealing your disks</a:t>
          </a:r>
          <a:endParaRPr lang="en-GB" sz="2100" kern="1200"/>
        </a:p>
      </dsp:txBody>
      <dsp:txXfrm rot="10800000">
        <a:off x="2090837" y="1962286"/>
        <a:ext cx="6614181" cy="754676"/>
      </dsp:txXfrm>
    </dsp:sp>
    <dsp:sp modelId="{AC0B4CA7-ABE5-CD45-9800-0692513F7F3F}">
      <dsp:nvSpPr>
        <dsp:cNvPr id="0" name=""/>
        <dsp:cNvSpPr/>
      </dsp:nvSpPr>
      <dsp:spPr>
        <a:xfrm>
          <a:off x="1524830" y="1962286"/>
          <a:ext cx="754676" cy="7546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93EEC-988C-1449-8478-41D90488E8EA}">
      <dsp:nvSpPr>
        <dsp:cNvPr id="0" name=""/>
        <dsp:cNvSpPr/>
      </dsp:nvSpPr>
      <dsp:spPr>
        <a:xfrm rot="10800000">
          <a:off x="1902168" y="2942239"/>
          <a:ext cx="6802850" cy="754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9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Keep your connection secure and secret with TLS</a:t>
          </a:r>
          <a:endParaRPr lang="en-GB" sz="2100" kern="1200"/>
        </a:p>
      </dsp:txBody>
      <dsp:txXfrm rot="10800000">
        <a:off x="2090837" y="2942239"/>
        <a:ext cx="6614181" cy="754676"/>
      </dsp:txXfrm>
    </dsp:sp>
    <dsp:sp modelId="{C2251980-E1AC-4F4D-B49F-DA110EF06AF2}">
      <dsp:nvSpPr>
        <dsp:cNvPr id="0" name=""/>
        <dsp:cNvSpPr/>
      </dsp:nvSpPr>
      <dsp:spPr>
        <a:xfrm>
          <a:off x="1524830" y="2942239"/>
          <a:ext cx="754676" cy="7546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63ACD-0944-5D48-8617-9D2F2D94ADB4}">
      <dsp:nvSpPr>
        <dsp:cNvPr id="0" name=""/>
        <dsp:cNvSpPr/>
      </dsp:nvSpPr>
      <dsp:spPr>
        <a:xfrm rot="10800000">
          <a:off x="1902168" y="3922192"/>
          <a:ext cx="6802850" cy="754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9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AlwaysEncrypted if you need high security and separation of duties</a:t>
          </a:r>
          <a:endParaRPr lang="en-GB" sz="2100" kern="1200"/>
        </a:p>
      </dsp:txBody>
      <dsp:txXfrm rot="10800000">
        <a:off x="2090837" y="3922192"/>
        <a:ext cx="6614181" cy="754676"/>
      </dsp:txXfrm>
    </dsp:sp>
    <dsp:sp modelId="{A074D99D-FFA7-F24B-9489-E17D723BA447}">
      <dsp:nvSpPr>
        <dsp:cNvPr id="0" name=""/>
        <dsp:cNvSpPr/>
      </dsp:nvSpPr>
      <dsp:spPr>
        <a:xfrm>
          <a:off x="1524830" y="3922192"/>
          <a:ext cx="754676" cy="7546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3F3CC-FC56-1C42-AE4C-613446041FC4}">
      <dsp:nvSpPr>
        <dsp:cNvPr id="0" name=""/>
        <dsp:cNvSpPr/>
      </dsp:nvSpPr>
      <dsp:spPr>
        <a:xfrm>
          <a:off x="0" y="46800"/>
          <a:ext cx="804217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Symmetric Encryption</a:t>
          </a:r>
        </a:p>
      </dsp:txBody>
      <dsp:txXfrm>
        <a:off x="31613" y="78413"/>
        <a:ext cx="7978949" cy="584369"/>
      </dsp:txXfrm>
    </dsp:sp>
    <dsp:sp modelId="{CE5B9CE2-B127-2541-B5B2-B4E83B83563D}">
      <dsp:nvSpPr>
        <dsp:cNvPr id="0" name=""/>
        <dsp:cNvSpPr/>
      </dsp:nvSpPr>
      <dsp:spPr>
        <a:xfrm>
          <a:off x="0" y="694395"/>
          <a:ext cx="8042175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33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Same key is used for both encryption and decryption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Faster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If you have to share the key, it means giving away all the security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Eg; ROT13</a:t>
          </a:r>
        </a:p>
      </dsp:txBody>
      <dsp:txXfrm>
        <a:off x="0" y="694395"/>
        <a:ext cx="8042175" cy="1453140"/>
      </dsp:txXfrm>
    </dsp:sp>
    <dsp:sp modelId="{905AA769-0E7B-B340-B516-92FE9CC783B5}">
      <dsp:nvSpPr>
        <dsp:cNvPr id="0" name=""/>
        <dsp:cNvSpPr/>
      </dsp:nvSpPr>
      <dsp:spPr>
        <a:xfrm>
          <a:off x="0" y="2147535"/>
          <a:ext cx="804217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Asymmetric Encryption</a:t>
          </a:r>
        </a:p>
      </dsp:txBody>
      <dsp:txXfrm>
        <a:off x="31613" y="2179148"/>
        <a:ext cx="7978949" cy="584369"/>
      </dsp:txXfrm>
    </dsp:sp>
    <dsp:sp modelId="{F06BB981-C493-E342-B03E-325E40CFE861}">
      <dsp:nvSpPr>
        <dsp:cNvPr id="0" name=""/>
        <dsp:cNvSpPr/>
      </dsp:nvSpPr>
      <dsp:spPr>
        <a:xfrm>
          <a:off x="0" y="2795130"/>
          <a:ext cx="8042175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33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One key to encrypt, One key to decrypt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One is public, the other is private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Slower that Symmetric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Good if you need to share keys,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Eg; TLS (SSL) is Asymmetric</a:t>
          </a:r>
        </a:p>
      </dsp:txBody>
      <dsp:txXfrm>
        <a:off x="0" y="2795130"/>
        <a:ext cx="8042175" cy="184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18FFF-B2B4-014E-870A-6949E449DED8}">
      <dsp:nvSpPr>
        <dsp:cNvPr id="0" name=""/>
        <dsp:cNvSpPr/>
      </dsp:nvSpPr>
      <dsp:spPr>
        <a:xfrm>
          <a:off x="0" y="766334"/>
          <a:ext cx="10083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Normally both are used together</a:t>
          </a:r>
          <a:endParaRPr lang="en-GB" sz="3200" kern="1200"/>
        </a:p>
      </dsp:txBody>
      <dsp:txXfrm>
        <a:off x="37467" y="803801"/>
        <a:ext cx="10008666" cy="692586"/>
      </dsp:txXfrm>
    </dsp:sp>
    <dsp:sp modelId="{483A294D-C236-A94A-AE8C-2938289596F6}">
      <dsp:nvSpPr>
        <dsp:cNvPr id="0" name=""/>
        <dsp:cNvSpPr/>
      </dsp:nvSpPr>
      <dsp:spPr>
        <a:xfrm>
          <a:off x="0" y="1626014"/>
          <a:ext cx="10083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Asymmetric is used to secure/exchange the symmetric keys</a:t>
          </a:r>
          <a:endParaRPr lang="en-GB" sz="3200" kern="1200"/>
        </a:p>
      </dsp:txBody>
      <dsp:txXfrm>
        <a:off x="37467" y="1663481"/>
        <a:ext cx="10008666" cy="692586"/>
      </dsp:txXfrm>
    </dsp:sp>
    <dsp:sp modelId="{09AB5ABA-892C-D941-995C-C460C8F05C46}">
      <dsp:nvSpPr>
        <dsp:cNvPr id="0" name=""/>
        <dsp:cNvSpPr/>
      </dsp:nvSpPr>
      <dsp:spPr>
        <a:xfrm>
          <a:off x="0" y="2485695"/>
          <a:ext cx="10083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Symmetric used to do the heavy lifting</a:t>
          </a:r>
          <a:endParaRPr lang="en-GB" sz="3200" kern="1200"/>
        </a:p>
      </dsp:txBody>
      <dsp:txXfrm>
        <a:off x="37467" y="2523162"/>
        <a:ext cx="10008666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75E52-1C89-5E48-A731-CAACDA38EF75}">
      <dsp:nvSpPr>
        <dsp:cNvPr id="0" name=""/>
        <dsp:cNvSpPr/>
      </dsp:nvSpPr>
      <dsp:spPr>
        <a:xfrm>
          <a:off x="0" y="5004"/>
          <a:ext cx="9197775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Stronger encryption</a:t>
          </a:r>
        </a:p>
      </dsp:txBody>
      <dsp:txXfrm>
        <a:off x="44602" y="49606"/>
        <a:ext cx="9108571" cy="824474"/>
      </dsp:txXfrm>
    </dsp:sp>
    <dsp:sp modelId="{4638DBCB-882C-EC46-8590-E6DA0F0F8873}">
      <dsp:nvSpPr>
        <dsp:cNvPr id="0" name=""/>
        <dsp:cNvSpPr/>
      </dsp:nvSpPr>
      <dsp:spPr>
        <a:xfrm>
          <a:off x="0" y="918683"/>
          <a:ext cx="9197775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02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/>
            <a:t>Longer time to brute force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/>
            <a:t>Longer time to encrypt/decrypt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/>
            <a:t>Only useful on the same algorithm</a:t>
          </a:r>
        </a:p>
      </dsp:txBody>
      <dsp:txXfrm>
        <a:off x="0" y="918683"/>
        <a:ext cx="9197775" cy="928395"/>
      </dsp:txXfrm>
    </dsp:sp>
    <dsp:sp modelId="{BFC9E1C2-F051-1747-8DEC-21CDEA12EC0A}">
      <dsp:nvSpPr>
        <dsp:cNvPr id="0" name=""/>
        <dsp:cNvSpPr/>
      </dsp:nvSpPr>
      <dsp:spPr>
        <a:xfrm>
          <a:off x="0" y="1847078"/>
          <a:ext cx="9197775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Match strength to length of time it needs to be kept secret</a:t>
          </a:r>
        </a:p>
      </dsp:txBody>
      <dsp:txXfrm>
        <a:off x="44602" y="1891680"/>
        <a:ext cx="9108571" cy="824474"/>
      </dsp:txXfrm>
    </dsp:sp>
    <dsp:sp modelId="{D127C367-47AF-9343-8767-7ECA104311F9}">
      <dsp:nvSpPr>
        <dsp:cNvPr id="0" name=""/>
        <dsp:cNvSpPr/>
      </dsp:nvSpPr>
      <dsp:spPr>
        <a:xfrm>
          <a:off x="0" y="2760756"/>
          <a:ext cx="9197775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02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/>
            <a:t>This is why most web TLS uses &lt;2 year certs and 2048 bit certificates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/>
            <a:t>Apple changing this in August to &lt;390 days, so everyone selling 1 year certs</a:t>
          </a:r>
        </a:p>
      </dsp:txBody>
      <dsp:txXfrm>
        <a:off x="0" y="2760756"/>
        <a:ext cx="9197775" cy="618930"/>
      </dsp:txXfrm>
    </dsp:sp>
    <dsp:sp modelId="{29E51C89-16B0-7B41-96C5-C82811FFBB52}">
      <dsp:nvSpPr>
        <dsp:cNvPr id="0" name=""/>
        <dsp:cNvSpPr/>
      </dsp:nvSpPr>
      <dsp:spPr>
        <a:xfrm>
          <a:off x="0" y="3379686"/>
          <a:ext cx="9197775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So would it be better to use a weaker encryption, but change the keys more often?</a:t>
          </a:r>
        </a:p>
      </dsp:txBody>
      <dsp:txXfrm>
        <a:off x="44602" y="3424288"/>
        <a:ext cx="9108571" cy="824474"/>
      </dsp:txXfrm>
    </dsp:sp>
    <dsp:sp modelId="{42485481-E97D-964F-852A-E97CBF71D40A}">
      <dsp:nvSpPr>
        <dsp:cNvPr id="0" name=""/>
        <dsp:cNvSpPr/>
      </dsp:nvSpPr>
      <dsp:spPr>
        <a:xfrm>
          <a:off x="0" y="4293365"/>
          <a:ext cx="919777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02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It Depends</a:t>
          </a:r>
        </a:p>
      </dsp:txBody>
      <dsp:txXfrm>
        <a:off x="0" y="4293365"/>
        <a:ext cx="9197775" cy="380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D1FE-3045-714D-9DD4-C39DE1DEE569}">
      <dsp:nvSpPr>
        <dsp:cNvPr id="0" name=""/>
        <dsp:cNvSpPr/>
      </dsp:nvSpPr>
      <dsp:spPr>
        <a:xfrm>
          <a:off x="0" y="20361"/>
          <a:ext cx="683894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Service Master Key</a:t>
          </a:r>
          <a:endParaRPr lang="en-GB" sz="2900" kern="1200"/>
        </a:p>
      </dsp:txBody>
      <dsp:txXfrm>
        <a:off x="33955" y="54316"/>
        <a:ext cx="6771030" cy="627655"/>
      </dsp:txXfrm>
    </dsp:sp>
    <dsp:sp modelId="{7E15E097-AAD6-CC44-865A-48BF6ED89286}">
      <dsp:nvSpPr>
        <dsp:cNvPr id="0" name=""/>
        <dsp:cNvSpPr/>
      </dsp:nvSpPr>
      <dsp:spPr>
        <a:xfrm>
          <a:off x="0" y="706417"/>
          <a:ext cx="11328000" cy="3961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66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Symmetric Key</a:t>
          </a:r>
          <a:endParaRPr lang="en-GB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Created the first time something needs to be encrypted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Encrypted by the OS</a:t>
          </a:r>
          <a:endParaRPr lang="en-GB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Each instance will have its own SMK</a:t>
          </a:r>
          <a:endParaRPr lang="en-GB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Used to encrypt everything else in the hierarchy</a:t>
          </a:r>
          <a:endParaRPr lang="en-GB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Back it up!</a:t>
          </a:r>
          <a:endParaRPr lang="en-GB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Can be restored or regenerated</a:t>
          </a:r>
          <a:endParaRPr lang="en-GB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ALL keys encrypted will be decrypted and then encrypted with the new key</a:t>
          </a:r>
          <a:endParaRPr lang="en-GB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This will take time and resources</a:t>
          </a:r>
          <a:endParaRPr lang="en-GB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If a key cannot be decrypted during a restore, the data is lost</a:t>
          </a:r>
          <a:endParaRPr lang="en-GB" sz="2300" kern="1200"/>
        </a:p>
      </dsp:txBody>
      <dsp:txXfrm>
        <a:off x="0" y="706417"/>
        <a:ext cx="11328000" cy="39619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1C07B-55D3-C849-A37E-F29AE3EA214C}">
      <dsp:nvSpPr>
        <dsp:cNvPr id="0" name=""/>
        <dsp:cNvSpPr/>
      </dsp:nvSpPr>
      <dsp:spPr>
        <a:xfrm>
          <a:off x="2339798" y="32249"/>
          <a:ext cx="6648403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Database Master Key</a:t>
          </a:r>
          <a:endParaRPr lang="en-GB" sz="5000" kern="1200" dirty="0"/>
        </a:p>
      </dsp:txBody>
      <dsp:txXfrm>
        <a:off x="2398341" y="90792"/>
        <a:ext cx="6531317" cy="1082164"/>
      </dsp:txXfrm>
    </dsp:sp>
    <dsp:sp modelId="{7870F5B5-BE9B-B241-BCBD-BDEB441DF9C9}">
      <dsp:nvSpPr>
        <dsp:cNvPr id="0" name=""/>
        <dsp:cNvSpPr/>
      </dsp:nvSpPr>
      <dsp:spPr>
        <a:xfrm>
          <a:off x="0" y="1231499"/>
          <a:ext cx="11328000" cy="341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664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/>
            <a:t>Database level object</a:t>
          </a:r>
          <a:endParaRPr lang="en-GB" sz="3900" kern="1200"/>
        </a:p>
        <a:p>
          <a:pPr marL="571500" lvl="2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/>
            <a:t>Also stored in Master</a:t>
          </a:r>
          <a:endParaRPr lang="en-GB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/>
            <a:t>Symmetric </a:t>
          </a:r>
          <a:endParaRPr lang="en-GB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/>
            <a:t>Encrypted by the Server Master Key</a:t>
          </a:r>
          <a:endParaRPr lang="en-GB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/>
            <a:t>Used to encrypt database level certificates</a:t>
          </a:r>
          <a:endParaRPr lang="en-GB" sz="3900" kern="1200"/>
        </a:p>
      </dsp:txBody>
      <dsp:txXfrm>
        <a:off x="0" y="1231499"/>
        <a:ext cx="11328000" cy="3415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06F87-F60D-2943-BBDE-E10EDE2C7244}">
      <dsp:nvSpPr>
        <dsp:cNvPr id="0" name=""/>
        <dsp:cNvSpPr/>
      </dsp:nvSpPr>
      <dsp:spPr>
        <a:xfrm>
          <a:off x="0" y="1560112"/>
          <a:ext cx="7254675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Master key demos</a:t>
          </a:r>
          <a:endParaRPr lang="en-GB" sz="6500" kern="1200"/>
        </a:p>
      </dsp:txBody>
      <dsp:txXfrm>
        <a:off x="76105" y="1636217"/>
        <a:ext cx="7102465" cy="14068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CDEDA-5850-E847-B2F0-5D102902118A}">
      <dsp:nvSpPr>
        <dsp:cNvPr id="0" name=""/>
        <dsp:cNvSpPr/>
      </dsp:nvSpPr>
      <dsp:spPr>
        <a:xfrm>
          <a:off x="0" y="98028"/>
          <a:ext cx="684202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Backups</a:t>
          </a:r>
        </a:p>
      </dsp:txBody>
      <dsp:txXfrm>
        <a:off x="22246" y="120274"/>
        <a:ext cx="6797533" cy="411223"/>
      </dsp:txXfrm>
    </dsp:sp>
    <dsp:sp modelId="{A5B8F98B-8D2A-B341-9B5B-1B86B21D43A1}">
      <dsp:nvSpPr>
        <dsp:cNvPr id="0" name=""/>
        <dsp:cNvSpPr/>
      </dsp:nvSpPr>
      <dsp:spPr>
        <a:xfrm>
          <a:off x="0" y="608463"/>
          <a:ext cx="684202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 Transit</a:t>
          </a:r>
        </a:p>
      </dsp:txBody>
      <dsp:txXfrm>
        <a:off x="22246" y="630709"/>
        <a:ext cx="6797533" cy="411223"/>
      </dsp:txXfrm>
    </dsp:sp>
    <dsp:sp modelId="{89B2D615-D311-D243-82BC-F4336A161FDC}">
      <dsp:nvSpPr>
        <dsp:cNvPr id="0" name=""/>
        <dsp:cNvSpPr/>
      </dsp:nvSpPr>
      <dsp:spPr>
        <a:xfrm>
          <a:off x="0" y="1064178"/>
          <a:ext cx="684202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23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Data is encrypted while travelling across the wire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TLS encrypted connections</a:t>
          </a:r>
        </a:p>
      </dsp:txBody>
      <dsp:txXfrm>
        <a:off x="0" y="1064178"/>
        <a:ext cx="6842025" cy="521122"/>
      </dsp:txXfrm>
    </dsp:sp>
    <dsp:sp modelId="{953F8855-6C2D-BD42-9A3A-F543C386CACB}">
      <dsp:nvSpPr>
        <dsp:cNvPr id="0" name=""/>
        <dsp:cNvSpPr/>
      </dsp:nvSpPr>
      <dsp:spPr>
        <a:xfrm>
          <a:off x="0" y="1585301"/>
          <a:ext cx="684202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At Rest (Transparent Data Encryption (TDE))</a:t>
          </a:r>
        </a:p>
      </dsp:txBody>
      <dsp:txXfrm>
        <a:off x="22246" y="1607547"/>
        <a:ext cx="6797533" cy="411223"/>
      </dsp:txXfrm>
    </dsp:sp>
    <dsp:sp modelId="{98AE62E5-C008-A146-AB19-47B592504EA6}">
      <dsp:nvSpPr>
        <dsp:cNvPr id="0" name=""/>
        <dsp:cNvSpPr/>
      </dsp:nvSpPr>
      <dsp:spPr>
        <a:xfrm>
          <a:off x="0" y="2041016"/>
          <a:ext cx="6842025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23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Data is encrypted when not in use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Datafiles and Backups are encrypted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Prevents taking of data from the server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Filestream data is NOT encrypted</a:t>
          </a:r>
        </a:p>
      </dsp:txBody>
      <dsp:txXfrm>
        <a:off x="0" y="2041016"/>
        <a:ext cx="6842025" cy="1042245"/>
      </dsp:txXfrm>
    </dsp:sp>
    <dsp:sp modelId="{429FF063-AB40-DB41-9614-F9F8F2DD3846}">
      <dsp:nvSpPr>
        <dsp:cNvPr id="0" name=""/>
        <dsp:cNvSpPr/>
      </dsp:nvSpPr>
      <dsp:spPr>
        <a:xfrm>
          <a:off x="0" y="3083261"/>
          <a:ext cx="684202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Always Encrypted</a:t>
          </a:r>
        </a:p>
      </dsp:txBody>
      <dsp:txXfrm>
        <a:off x="22246" y="3105507"/>
        <a:ext cx="6797533" cy="411223"/>
      </dsp:txXfrm>
    </dsp:sp>
    <dsp:sp modelId="{DDDCD5A1-80FD-3E45-A2CE-11FADB221D4B}">
      <dsp:nvSpPr>
        <dsp:cNvPr id="0" name=""/>
        <dsp:cNvSpPr/>
      </dsp:nvSpPr>
      <dsp:spPr>
        <a:xfrm>
          <a:off x="0" y="3538976"/>
          <a:ext cx="6842025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23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Data is encrypted at rest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Data is encrypted during querying and transit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Decrypted only at client with appropriate keys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Filestream data is NOT encrypted</a:t>
          </a:r>
        </a:p>
      </dsp:txBody>
      <dsp:txXfrm>
        <a:off x="0" y="3538976"/>
        <a:ext cx="6842025" cy="1042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C1421-CE0E-0248-8DF3-82071C32B89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9B4E0-2BA9-054A-9FF5-A8C7A8CF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0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Seriously. Do these like your job depends on it. It does!</a:t>
            </a:r>
          </a:p>
          <a:p>
            <a:endParaRPr lang="en-US" dirty="0"/>
          </a:p>
          <a:p>
            <a:r>
              <a:rPr lang="en-US" dirty="0"/>
              <a:t>All my demos will be breaking at least one of these!</a:t>
            </a:r>
          </a:p>
          <a:p>
            <a:endParaRPr lang="en-US" dirty="0"/>
          </a:p>
          <a:p>
            <a:r>
              <a:rPr lang="en-US" dirty="0"/>
              <a:t>Number 4 renders all the work useless if someone can brute force the passwords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encryption is Good. It’s </a:t>
            </a:r>
            <a:r>
              <a:rPr lang="en-US" dirty="0" err="1"/>
              <a:t>desighed</a:t>
            </a:r>
            <a:r>
              <a:rPr lang="en-US" dirty="0"/>
              <a:t> not to be cracked with large amount of resources. If you lose your keys you’re going to be trying to crack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B4E0-2BA9-054A-9FF5-A8C7A8CF6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 uses password and passphrase, they’re the same thing. A textual secret you can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B4E0-2BA9-054A-9FF5-A8C7A8CF6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7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TLS – https://</a:t>
            </a:r>
            <a:r>
              <a:rPr lang="en-US" dirty="0" err="1"/>
              <a:t>deepakpol.files.wordpress.com</a:t>
            </a:r>
            <a:r>
              <a:rPr lang="en-US" dirty="0"/>
              <a:t>/2015/07/</a:t>
            </a:r>
            <a:r>
              <a:rPr lang="en-US" dirty="0" err="1"/>
              <a:t>tls.png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Assymmetric</a:t>
            </a:r>
            <a:r>
              <a:rPr lang="en-US" dirty="0"/>
              <a:t> key used to negotiate a symmetric key used for just that session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B4E0-2BA9-054A-9FF5-A8C7A8CF62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B4E0-2BA9-054A-9FF5-A8C7A8CF62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17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only be used to compare on the same algorithm, as there are strengths/weaknesses </a:t>
            </a:r>
          </a:p>
          <a:p>
            <a:endParaRPr lang="en-US" dirty="0"/>
          </a:p>
          <a:p>
            <a:r>
              <a:rPr lang="en-US" dirty="0"/>
              <a:t>If you need faster encryption, but can </a:t>
            </a:r>
            <a:r>
              <a:rPr lang="en-US" dirty="0" err="1"/>
              <a:t>reencrypt</a:t>
            </a:r>
            <a:r>
              <a:rPr lang="en-US" dirty="0"/>
              <a:t> at leisure then it may be a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B4E0-2BA9-054A-9FF5-A8C7A8CF62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they can, but they won’t be of much use!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B4E0-2BA9-054A-9FF5-A8C7A8CF62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B4E0-2BA9-054A-9FF5-A8C7A8CF62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Secure enclave is VBS - https://</a:t>
            </a:r>
            <a:r>
              <a:rPr lang="en-US" dirty="0" err="1"/>
              <a:t>www.microsoft.com</a:t>
            </a:r>
            <a:r>
              <a:rPr lang="en-US" dirty="0"/>
              <a:t>/security/blog/2018/06/05/virtualization-based-security-vbs-memory-enclaves-data-protection-through-isolation/</a:t>
            </a:r>
          </a:p>
          <a:p>
            <a:endParaRPr lang="en-US" dirty="0"/>
          </a:p>
          <a:p>
            <a:r>
              <a:rPr lang="en-US" dirty="0"/>
              <a:t>No access to memory even with attached </a:t>
            </a:r>
            <a:r>
              <a:rPr lang="en-US" dirty="0" err="1"/>
              <a:t>debuggre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B4E0-2BA9-054A-9FF5-A8C7A8CF62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7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3EA7-BE94-634B-B103-9093B19CC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0C0C7-668A-944B-BCCA-4BC87AD7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5CC8-FAFE-584C-967E-4C0ED519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A2B-BBDE-4945-8496-A8F5D4926297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E23DF-C512-5B44-A29B-F0E54D00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F161-8A78-9F4F-823B-3BEB8B3F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FB1E-4CF2-AF4E-97AF-3110E81F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5D03-F635-004A-BB8F-55588322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F278-FF31-CE4B-9D7D-73AD2557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A2B-BBDE-4945-8496-A8F5D4926297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6EC0-1DBF-E645-84C4-DD86100E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53C6-7487-0B4C-ABDA-A504EC96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6B89D-7A11-E346-B733-1A637DEDF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575BB-0B4B-B740-B271-0547A0F4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FDFF-DC2B-1D48-B9A6-F15696E2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A2B-BBDE-4945-8496-A8F5D4926297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E1B77-CEDB-7049-8B52-B4E468E5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19495-76E3-EF44-9368-3C446FBF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5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610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5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2093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80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59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65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33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28271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3955-71A2-CB47-9350-C0919056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219D-CE68-C545-9BF8-C41C5E2D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5AC3-23AD-E44D-BC4C-3883B07A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A2B-BBDE-4945-8496-A8F5D4926297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F194-8978-D147-8543-91BC943F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894D-816B-6647-ADAB-AB521060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1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48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277759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89614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187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444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73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74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27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226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709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946B-68E4-DA47-B1C2-BA6C8B38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14D41-92C3-CB42-A9D0-C553118AD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73DB-7B10-9445-9A4B-F19CA87C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A2B-BBDE-4945-8496-A8F5D4926297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DF7DE-307E-F54A-B2B0-E4F93E27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0D2A-D783-E34C-98CD-6D9BB116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5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7855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8499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215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121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C50A-B5A5-BA42-B5FB-21826983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D75C-4C56-1F47-853F-0100AB593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17A79-FA63-6B48-8161-CF1585D8C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10D8C-7D1C-8D40-A7BB-BB22281B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A2B-BBDE-4945-8496-A8F5D4926297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E6CE0-3476-7042-B2F4-047C032D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C969B-13FF-8F45-9457-C37D22AE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1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C7BA-BA88-E14A-A976-AC7BD6EA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3778F-052C-034B-9B6A-C2370B8E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F3850-069B-D74A-9211-3FE0CE924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23BD8-4727-234D-A992-FD8E928B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3AE74-8D90-9B4F-AC3A-66187892A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52DED-D0A9-2042-BDF3-FB206BFA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A2B-BBDE-4945-8496-A8F5D4926297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961B9-F84C-F149-AAC8-B9BB1E8D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59C0E-E7C3-9A4D-B0B1-E5A14D0E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895B-340C-D245-8F28-8B93C2EA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31385-ED0F-C84E-8EC0-BE2E100B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A2B-BBDE-4945-8496-A8F5D4926297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E272E-BD26-BB46-BD2A-184AA757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E4EEB-7B96-3041-9801-1970849A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EBA29-21EB-C346-B961-C10AE816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A2B-BBDE-4945-8496-A8F5D4926297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1D952-4F8B-B149-A880-26D31652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D89AA-DA63-9348-B82A-9931A316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6EFC-DD4B-EA4C-BA69-9047FF3C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202A-8B9E-B54E-82B5-9F98BE44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9B453-6F36-3046-A96D-2CAF1EAA6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E4782-8BD4-9542-9E93-B7DA90E8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A2B-BBDE-4945-8496-A8F5D4926297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D3B16-559A-B44B-9103-0411B0C2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93757-6196-F544-A58B-6250BAF8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270-C300-E24A-B545-87ABF0E5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80FA8-73AE-7941-BAA4-35395B51B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6D5A2-BD59-C14F-A493-49BCEBA8D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0679F-46D5-9646-B4F0-CE77B2A1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A2B-BBDE-4945-8496-A8F5D4926297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A5DF0-C6C3-A140-B53C-F6B7543E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780AE-33A6-FA48-AC9E-5ACB610D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8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AF4C8-A925-A44C-A2A9-817A9859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CD58E-2205-3C4E-9420-80FD3CD9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FD73B-DCC4-8142-81BB-166D6038A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4A2B-BBDE-4945-8496-A8F5D4926297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2FD1-88A7-AB4A-ACA3-EFAE2214D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1756-22F5-844B-B875-D83376C02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1E70F0-A839-2B40-84FA-5A23275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8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68BABAC-8586-5745-B835-A5566E6649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60" b="6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EB0A4F-852A-EE4E-8A89-740F9639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 Server Encryption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69A93A-74B0-1341-A2AE-4FC2E78E6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19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584D-55B3-A947-A6D8-75590528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you can encrypt SQL Databases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852A5F-4DD0-1341-B1DA-E535F1A00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278182"/>
              </p:ext>
            </p:extLst>
          </p:nvPr>
        </p:nvGraphicFramePr>
        <p:xfrm>
          <a:off x="2674987" y="1550100"/>
          <a:ext cx="6842025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307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1B13-B5D4-1F41-A453-650CC957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</a:t>
            </a:r>
            <a:r>
              <a:rPr lang="en-US" dirty="0" err="1"/>
              <a:t>Ecryption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36E5AC-F6CF-7243-9BAE-697610201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865371"/>
              </p:ext>
            </p:extLst>
          </p:nvPr>
        </p:nvGraphicFramePr>
        <p:xfrm>
          <a:off x="2221013" y="1489425"/>
          <a:ext cx="7075388" cy="387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582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0A1F-6F6A-FC40-8CD1-F201EE12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89C6AB-A123-3E4B-A256-7F8B8BA23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488511"/>
              </p:ext>
            </p:extLst>
          </p:nvPr>
        </p:nvGraphicFramePr>
        <p:xfrm>
          <a:off x="2468662" y="1089375"/>
          <a:ext cx="7254675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40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9D97-C927-A34D-8078-857B19D9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Transit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84D23F-1DAC-4249-A2A0-744C0A62B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353947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19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74A5-5770-0B48-B4C7-2228BFFA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D57A57-ACE4-EF47-ADF6-D6445AA47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618709"/>
              </p:ext>
            </p:extLst>
          </p:nvPr>
        </p:nvGraphicFramePr>
        <p:xfrm>
          <a:off x="432000" y="1089375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82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87C0-8EFC-FC41-A785-48749E57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Transparent Data Encryption (TDE)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C5CE77-2140-EE43-BC1F-5E20E01F9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029836"/>
              </p:ext>
            </p:extLst>
          </p:nvPr>
        </p:nvGraphicFramePr>
        <p:xfrm>
          <a:off x="2098875" y="1369125"/>
          <a:ext cx="7368975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359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6C7D-1F49-224C-8276-6FAEF047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D43A36-D8F9-F74B-B080-B976ABB38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323917"/>
              </p:ext>
            </p:extLst>
          </p:nvPr>
        </p:nvGraphicFramePr>
        <p:xfrm>
          <a:off x="2735362" y="1521526"/>
          <a:ext cx="6721275" cy="2593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271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6683-5112-8341-B325-511CF351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TDE Points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F40F55-A043-5D42-AEFB-DF7BBF099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879417"/>
              </p:ext>
            </p:extLst>
          </p:nvPr>
        </p:nvGraphicFramePr>
        <p:xfrm>
          <a:off x="1659037" y="1346066"/>
          <a:ext cx="8873925" cy="3197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1792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40A-2028-204C-B9EC-EED587CA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Always Encrypted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C56A27-1AD6-1D4A-AFCD-CB08F2815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988324"/>
              </p:ext>
            </p:extLst>
          </p:nvPr>
        </p:nvGraphicFramePr>
        <p:xfrm>
          <a:off x="908249" y="864000"/>
          <a:ext cx="8645325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572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B59B-DEAE-0443-BC97-3B642BA0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4781A5-68C8-6E42-B567-E3DAB5662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877606"/>
              </p:ext>
            </p:extLst>
          </p:nvPr>
        </p:nvGraphicFramePr>
        <p:xfrm>
          <a:off x="1136850" y="1521525"/>
          <a:ext cx="10416975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37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9BC9-49DD-D047-A32A-C575519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rules of SQL Server Encryption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622BEB-B6AD-234A-A8DA-7A2B18A71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577755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607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8336-AB53-A44D-9CF0-31FAA2F4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Distribution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4CCBE6-F98F-2A49-BB66-4642F00E1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696551"/>
              </p:ext>
            </p:extLst>
          </p:nvPr>
        </p:nvGraphicFramePr>
        <p:xfrm>
          <a:off x="432000" y="1552574"/>
          <a:ext cx="11328000" cy="463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21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548F-2449-514E-AC6F-E3B82C76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the DBA out of the way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67DBAF-963B-644E-A074-907B57C25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287470"/>
              </p:ext>
            </p:extLst>
          </p:nvPr>
        </p:nvGraphicFramePr>
        <p:xfrm>
          <a:off x="1413075" y="1521525"/>
          <a:ext cx="812145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15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158F-B4CB-B444-92B8-CF6C889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vs </a:t>
            </a:r>
            <a:r>
              <a:rPr lang="en-US" dirty="0" err="1"/>
              <a:t>Randomised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A3E03B-DE8C-A148-B8F0-2E6B6B904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371076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182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BF94-EBFD-C04C-8ED3-855187AA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AlwaysEncrypted</a:t>
            </a:r>
            <a:r>
              <a:rPr lang="en-US" dirty="0"/>
              <a:t> with Secure Enclaves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00D859-6237-9F40-843F-BAB01B497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666401"/>
              </p:ext>
            </p:extLst>
          </p:nvPr>
        </p:nvGraphicFramePr>
        <p:xfrm>
          <a:off x="1051125" y="978300"/>
          <a:ext cx="11328000" cy="532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579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6A9C-804B-AF49-ABB6-93637DDF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EDDAF6-F1F0-CC4B-AE8A-58A718ACF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576597"/>
              </p:ext>
            </p:extLst>
          </p:nvPr>
        </p:nvGraphicFramePr>
        <p:xfrm>
          <a:off x="609600" y="988125"/>
          <a:ext cx="1022985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47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D0BE-56EE-6648-A9C1-81E2BCA9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used in SQL Server Encryption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5CB8A0-D55B-E942-AA27-5401F46BC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299424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491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ACA7-3AF2-EB4E-920F-6D5B6937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Keys, 2 flavours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F2DD87-0553-AE4B-AF35-77DB40F25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116354"/>
              </p:ext>
            </p:extLst>
          </p:nvPr>
        </p:nvGraphicFramePr>
        <p:xfrm>
          <a:off x="1463775" y="1352550"/>
          <a:ext cx="8042175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097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F473-A5D2-0F4D-9139-87BA4BAF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 choose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13C50-697A-3246-8100-7F5ED7DBC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848540"/>
              </p:ext>
            </p:extLst>
          </p:nvPr>
        </p:nvGraphicFramePr>
        <p:xfrm>
          <a:off x="1054200" y="1714500"/>
          <a:ext cx="10083600" cy="401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926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D9D9-82EC-1D46-AF37-7D61E6E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 Strength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F5418D-8545-B241-A888-F798C5F70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748083"/>
              </p:ext>
            </p:extLst>
          </p:nvPr>
        </p:nvGraphicFramePr>
        <p:xfrm>
          <a:off x="327225" y="1378650"/>
          <a:ext cx="9197775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88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E6D0-44A9-3B4A-92C4-28419B85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Encryption Hierarchy - 1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588032-AA51-4243-A273-D569B317F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399753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38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4F43-022F-0243-9EB9-531A4B3C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Encryption Hierarchy - 2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E78F1B-EE08-8743-85FB-06AB81B6C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951911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98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8E4B-54A9-2947-B0ED-E15786AA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F4E272-1303-7649-B28E-F2C9897C5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714625"/>
              </p:ext>
            </p:extLst>
          </p:nvPr>
        </p:nvGraphicFramePr>
        <p:xfrm>
          <a:off x="2468662" y="1540575"/>
          <a:ext cx="7254675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17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its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its" id="{9F4C584B-F7C9-4942-8EF9-94D38DAA8788}" vid="{D86DA892-15F7-F743-9470-1933A9AE0B7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16063</TotalTime>
  <Words>1272</Words>
  <Application>Microsoft Macintosh PowerPoint</Application>
  <PresentationFormat>Widescreen</PresentationFormat>
  <Paragraphs>195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Corbel</vt:lpstr>
      <vt:lpstr>Times New Roman</vt:lpstr>
      <vt:lpstr>Office Theme</vt:lpstr>
      <vt:lpstr>bits</vt:lpstr>
      <vt:lpstr>SQL Server Encryption</vt:lpstr>
      <vt:lpstr>The first rules of SQL Server Encryption</vt:lpstr>
      <vt:lpstr>Objects used in SQL Server Encryption</vt:lpstr>
      <vt:lpstr>Keys, 2 flavours</vt:lpstr>
      <vt:lpstr>Which to choose</vt:lpstr>
      <vt:lpstr>Encryption Strength</vt:lpstr>
      <vt:lpstr>SQL Server Encryption Hierarchy - 1</vt:lpstr>
      <vt:lpstr>SQL Server Encryption Hierarchy - 2</vt:lpstr>
      <vt:lpstr>Demos</vt:lpstr>
      <vt:lpstr>Where you can encrypt SQL Databases</vt:lpstr>
      <vt:lpstr>Backup Ecryption</vt:lpstr>
      <vt:lpstr>Demo</vt:lpstr>
      <vt:lpstr>In Transit</vt:lpstr>
      <vt:lpstr>Demo</vt:lpstr>
      <vt:lpstr>Transparent Data Encryption (TDE)</vt:lpstr>
      <vt:lpstr>Demo</vt:lpstr>
      <vt:lpstr>TDE Points</vt:lpstr>
      <vt:lpstr>Always Encrypted</vt:lpstr>
      <vt:lpstr>Downsides</vt:lpstr>
      <vt:lpstr>Key Distribution</vt:lpstr>
      <vt:lpstr>Keeping the DBA out of the way</vt:lpstr>
      <vt:lpstr>Deterministic vs Randomised</vt:lpstr>
      <vt:lpstr>AlwaysEncrypted with Secure Enclaves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Stuart</dc:creator>
  <cp:lastModifiedBy>Moore, Stuart</cp:lastModifiedBy>
  <cp:revision>41</cp:revision>
  <dcterms:created xsi:type="dcterms:W3CDTF">2020-08-29T13:35:25Z</dcterms:created>
  <dcterms:modified xsi:type="dcterms:W3CDTF">2020-09-30T06:54:54Z</dcterms:modified>
</cp:coreProperties>
</file>