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72" r:id="rId2"/>
    <p:sldId id="281" r:id="rId3"/>
    <p:sldId id="282" r:id="rId4"/>
    <p:sldId id="283" r:id="rId5"/>
    <p:sldId id="278" r:id="rId6"/>
    <p:sldId id="284" r:id="rId7"/>
    <p:sldId id="285" r:id="rId8"/>
    <p:sldId id="287" r:id="rId9"/>
    <p:sldId id="288" r:id="rId10"/>
    <p:sldId id="290" r:id="rId11"/>
    <p:sldId id="291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2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00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heguardian.com/technology/2014/jun/27/new-york-taxi-details-anonymised-data-researchers-warn" TargetMode="External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theguardian.com/technology/2014/jun/27/new-york-taxi-details-anonymised-data-researchers-war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D3B37-CD2C-C947-863D-DCF79FBA86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DA7BDA-5F1B-2841-A6B0-5BB0B21C7A4A}">
      <dgm:prSet/>
      <dgm:spPr/>
      <dgm:t>
        <a:bodyPr/>
        <a:lstStyle/>
        <a:p>
          <a:r>
            <a:rPr lang="en-US" dirty="0"/>
            <a:t>By implementing security within the database, it percolates out to all levels</a:t>
          </a:r>
          <a:endParaRPr lang="en-GB" dirty="0"/>
        </a:p>
      </dgm:t>
    </dgm:pt>
    <dgm:pt modelId="{714342A7-3DCC-C740-9AAC-74F28CACD737}" type="parTrans" cxnId="{8A156F3E-9F13-F44E-821C-221B4D274E91}">
      <dgm:prSet/>
      <dgm:spPr/>
      <dgm:t>
        <a:bodyPr/>
        <a:lstStyle/>
        <a:p>
          <a:endParaRPr lang="en-US"/>
        </a:p>
      </dgm:t>
    </dgm:pt>
    <dgm:pt modelId="{AE5179F4-CA79-BA4E-9EAC-B39F43B82C49}" type="sibTrans" cxnId="{8A156F3E-9F13-F44E-821C-221B4D274E91}">
      <dgm:prSet/>
      <dgm:spPr/>
      <dgm:t>
        <a:bodyPr/>
        <a:lstStyle/>
        <a:p>
          <a:endParaRPr lang="en-US"/>
        </a:p>
      </dgm:t>
    </dgm:pt>
    <dgm:pt modelId="{F623FEF5-6EC6-7B43-A101-E9626FA6D5A4}">
      <dgm:prSet/>
      <dgm:spPr/>
      <dgm:t>
        <a:bodyPr/>
        <a:lstStyle/>
        <a:p>
          <a:r>
            <a:rPr lang="en-US"/>
            <a:t>No relying on app developers implementing it correctly</a:t>
          </a:r>
          <a:endParaRPr lang="en-GB"/>
        </a:p>
      </dgm:t>
    </dgm:pt>
    <dgm:pt modelId="{21AEE784-1A81-4643-9456-EAA45B4F8BE2}" type="parTrans" cxnId="{0B29296F-219B-0D4B-9A8B-61CB049914AC}">
      <dgm:prSet/>
      <dgm:spPr/>
      <dgm:t>
        <a:bodyPr/>
        <a:lstStyle/>
        <a:p>
          <a:endParaRPr lang="en-US"/>
        </a:p>
      </dgm:t>
    </dgm:pt>
    <dgm:pt modelId="{1D601781-7848-674C-8D1F-AF74A958F861}" type="sibTrans" cxnId="{0B29296F-219B-0D4B-9A8B-61CB049914AC}">
      <dgm:prSet/>
      <dgm:spPr/>
      <dgm:t>
        <a:bodyPr/>
        <a:lstStyle/>
        <a:p>
          <a:endParaRPr lang="en-US"/>
        </a:p>
      </dgm:t>
    </dgm:pt>
    <dgm:pt modelId="{7A89C820-EF08-7747-9764-9C0AD5CCF019}">
      <dgm:prSet/>
      <dgm:spPr/>
      <dgm:t>
        <a:bodyPr/>
        <a:lstStyle/>
        <a:p>
          <a:r>
            <a:rPr lang="en-US"/>
            <a:t>New development get the security right</a:t>
          </a:r>
          <a:endParaRPr lang="en-GB"/>
        </a:p>
      </dgm:t>
    </dgm:pt>
    <dgm:pt modelId="{491F0423-6F87-C84F-9A2A-75314CB4CC07}" type="parTrans" cxnId="{74A47AAD-6DB5-6548-A34B-43FE1E55B7E6}">
      <dgm:prSet/>
      <dgm:spPr/>
      <dgm:t>
        <a:bodyPr/>
        <a:lstStyle/>
        <a:p>
          <a:endParaRPr lang="en-US"/>
        </a:p>
      </dgm:t>
    </dgm:pt>
    <dgm:pt modelId="{64E10E02-3136-2E4E-9B02-1CCAEF56BCDB}" type="sibTrans" cxnId="{74A47AAD-6DB5-6548-A34B-43FE1E55B7E6}">
      <dgm:prSet/>
      <dgm:spPr/>
      <dgm:t>
        <a:bodyPr/>
        <a:lstStyle/>
        <a:p>
          <a:endParaRPr lang="en-US"/>
        </a:p>
      </dgm:t>
    </dgm:pt>
    <dgm:pt modelId="{55CB54D3-8E2B-414E-A86E-A92CB97177A0}">
      <dgm:prSet/>
      <dgm:spPr/>
      <dgm:t>
        <a:bodyPr/>
        <a:lstStyle/>
        <a:p>
          <a:r>
            <a:rPr lang="en-US"/>
            <a:t>One place to test</a:t>
          </a:r>
          <a:endParaRPr lang="en-GB"/>
        </a:p>
      </dgm:t>
    </dgm:pt>
    <dgm:pt modelId="{90669846-D54A-1D4F-9814-2415D36FC370}" type="parTrans" cxnId="{24B719EB-484A-2E4D-923F-3EC1A93DFCEF}">
      <dgm:prSet/>
      <dgm:spPr/>
      <dgm:t>
        <a:bodyPr/>
        <a:lstStyle/>
        <a:p>
          <a:endParaRPr lang="en-US"/>
        </a:p>
      </dgm:t>
    </dgm:pt>
    <dgm:pt modelId="{5866C0A6-1E19-1E48-A2A2-2B87BD548134}" type="sibTrans" cxnId="{24B719EB-484A-2E4D-923F-3EC1A93DFCEF}">
      <dgm:prSet/>
      <dgm:spPr/>
      <dgm:t>
        <a:bodyPr/>
        <a:lstStyle/>
        <a:p>
          <a:endParaRPr lang="en-US"/>
        </a:p>
      </dgm:t>
    </dgm:pt>
    <dgm:pt modelId="{8362C4F1-1148-0845-96CD-266915904DED}">
      <dgm:prSet/>
      <dgm:spPr/>
      <dgm:t>
        <a:bodyPr/>
        <a:lstStyle/>
        <a:p>
          <a:r>
            <a:rPr lang="en-US"/>
            <a:t>One place to get sign off from auditors</a:t>
          </a:r>
          <a:endParaRPr lang="en-GB"/>
        </a:p>
      </dgm:t>
    </dgm:pt>
    <dgm:pt modelId="{FDB578E9-E356-EE4C-AB19-CFA6EF0399AF}" type="parTrans" cxnId="{584AFB55-7F51-3B4F-AC59-4330AA937622}">
      <dgm:prSet/>
      <dgm:spPr/>
      <dgm:t>
        <a:bodyPr/>
        <a:lstStyle/>
        <a:p>
          <a:endParaRPr lang="en-US"/>
        </a:p>
      </dgm:t>
    </dgm:pt>
    <dgm:pt modelId="{4E4FDE7C-013A-D54C-B8FD-150E6E19CEF7}" type="sibTrans" cxnId="{584AFB55-7F51-3B4F-AC59-4330AA937622}">
      <dgm:prSet/>
      <dgm:spPr/>
      <dgm:t>
        <a:bodyPr/>
        <a:lstStyle/>
        <a:p>
          <a:endParaRPr lang="en-US"/>
        </a:p>
      </dgm:t>
    </dgm:pt>
    <dgm:pt modelId="{1AF80EF5-81B9-A24D-98CB-7169CC41B21C}" type="pres">
      <dgm:prSet presAssocID="{795D3B37-CD2C-C947-863D-DCF79FBA8685}" presName="linear" presStyleCnt="0">
        <dgm:presLayoutVars>
          <dgm:animLvl val="lvl"/>
          <dgm:resizeHandles val="exact"/>
        </dgm:presLayoutVars>
      </dgm:prSet>
      <dgm:spPr/>
    </dgm:pt>
    <dgm:pt modelId="{2586BD6A-BB2D-2948-8B6C-9359CD324955}" type="pres">
      <dgm:prSet presAssocID="{83DA7BDA-5F1B-2841-A6B0-5BB0B21C7A4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696E65C-E996-174F-AFD6-4785EA750799}" type="pres">
      <dgm:prSet presAssocID="{83DA7BDA-5F1B-2841-A6B0-5BB0B21C7A4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3CA561B-C5A4-394A-AA17-875EA827EB33}" type="presOf" srcId="{8362C4F1-1148-0845-96CD-266915904DED}" destId="{0696E65C-E996-174F-AFD6-4785EA750799}" srcOrd="0" destOrd="3" presId="urn:microsoft.com/office/officeart/2005/8/layout/vList2"/>
    <dgm:cxn modelId="{AEC4D427-1B45-604B-A739-2D341A58E3E7}" type="presOf" srcId="{7A89C820-EF08-7747-9764-9C0AD5CCF019}" destId="{0696E65C-E996-174F-AFD6-4785EA750799}" srcOrd="0" destOrd="1" presId="urn:microsoft.com/office/officeart/2005/8/layout/vList2"/>
    <dgm:cxn modelId="{8A156F3E-9F13-F44E-821C-221B4D274E91}" srcId="{795D3B37-CD2C-C947-863D-DCF79FBA8685}" destId="{83DA7BDA-5F1B-2841-A6B0-5BB0B21C7A4A}" srcOrd="0" destOrd="0" parTransId="{714342A7-3DCC-C740-9AAC-74F28CACD737}" sibTransId="{AE5179F4-CA79-BA4E-9EAC-B39F43B82C49}"/>
    <dgm:cxn modelId="{584AFB55-7F51-3B4F-AC59-4330AA937622}" srcId="{83DA7BDA-5F1B-2841-A6B0-5BB0B21C7A4A}" destId="{8362C4F1-1148-0845-96CD-266915904DED}" srcOrd="3" destOrd="0" parTransId="{FDB578E9-E356-EE4C-AB19-CFA6EF0399AF}" sibTransId="{4E4FDE7C-013A-D54C-B8FD-150E6E19CEF7}"/>
    <dgm:cxn modelId="{E5108865-DB11-8549-B024-D6150A792713}" type="presOf" srcId="{83DA7BDA-5F1B-2841-A6B0-5BB0B21C7A4A}" destId="{2586BD6A-BB2D-2948-8B6C-9359CD324955}" srcOrd="0" destOrd="0" presId="urn:microsoft.com/office/officeart/2005/8/layout/vList2"/>
    <dgm:cxn modelId="{CCC8216C-A661-9648-ACF5-015DCC758DB5}" type="presOf" srcId="{795D3B37-CD2C-C947-863D-DCF79FBA8685}" destId="{1AF80EF5-81B9-A24D-98CB-7169CC41B21C}" srcOrd="0" destOrd="0" presId="urn:microsoft.com/office/officeart/2005/8/layout/vList2"/>
    <dgm:cxn modelId="{0B29296F-219B-0D4B-9A8B-61CB049914AC}" srcId="{83DA7BDA-5F1B-2841-A6B0-5BB0B21C7A4A}" destId="{F623FEF5-6EC6-7B43-A101-E9626FA6D5A4}" srcOrd="0" destOrd="0" parTransId="{21AEE784-1A81-4643-9456-EAA45B4F8BE2}" sibTransId="{1D601781-7848-674C-8D1F-AF74A958F861}"/>
    <dgm:cxn modelId="{40A0C3A5-B08F-AF46-A222-5C411223CDF6}" type="presOf" srcId="{F623FEF5-6EC6-7B43-A101-E9626FA6D5A4}" destId="{0696E65C-E996-174F-AFD6-4785EA750799}" srcOrd="0" destOrd="0" presId="urn:microsoft.com/office/officeart/2005/8/layout/vList2"/>
    <dgm:cxn modelId="{74A47AAD-6DB5-6548-A34B-43FE1E55B7E6}" srcId="{83DA7BDA-5F1B-2841-A6B0-5BB0B21C7A4A}" destId="{7A89C820-EF08-7747-9764-9C0AD5CCF019}" srcOrd="1" destOrd="0" parTransId="{491F0423-6F87-C84F-9A2A-75314CB4CC07}" sibTransId="{64E10E02-3136-2E4E-9B02-1CCAEF56BCDB}"/>
    <dgm:cxn modelId="{24B719EB-484A-2E4D-923F-3EC1A93DFCEF}" srcId="{83DA7BDA-5F1B-2841-A6B0-5BB0B21C7A4A}" destId="{55CB54D3-8E2B-414E-A86E-A92CB97177A0}" srcOrd="2" destOrd="0" parTransId="{90669846-D54A-1D4F-9814-2415D36FC370}" sibTransId="{5866C0A6-1E19-1E48-A2A2-2B87BD548134}"/>
    <dgm:cxn modelId="{7B3A82F7-8E34-5844-95D6-8A266AF3C907}" type="presOf" srcId="{55CB54D3-8E2B-414E-A86E-A92CB97177A0}" destId="{0696E65C-E996-174F-AFD6-4785EA750799}" srcOrd="0" destOrd="2" presId="urn:microsoft.com/office/officeart/2005/8/layout/vList2"/>
    <dgm:cxn modelId="{DD31746D-CB0B-9046-BC11-FA85C375B7B5}" type="presParOf" srcId="{1AF80EF5-81B9-A24D-98CB-7169CC41B21C}" destId="{2586BD6A-BB2D-2948-8B6C-9359CD324955}" srcOrd="0" destOrd="0" presId="urn:microsoft.com/office/officeart/2005/8/layout/vList2"/>
    <dgm:cxn modelId="{1E985CB0-AD34-FC43-BC2C-5F97BB21480A}" type="presParOf" srcId="{1AF80EF5-81B9-A24D-98CB-7169CC41B21C}" destId="{0696E65C-E996-174F-AFD6-4785EA75079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1E2D416-3474-8C46-814C-309C896B9D6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1948F-C8EF-7944-A2B6-F3E76BEAC81C}">
      <dgm:prSet/>
      <dgm:spPr/>
      <dgm:t>
        <a:bodyPr/>
        <a:lstStyle/>
        <a:p>
          <a:r>
            <a:rPr lang="en-US"/>
            <a:t>Get the basics right first</a:t>
          </a:r>
          <a:endParaRPr lang="en-GB"/>
        </a:p>
      </dgm:t>
    </dgm:pt>
    <dgm:pt modelId="{57646933-4D9E-754A-88DE-EDCD2E0A5C29}" type="parTrans" cxnId="{B0D8643E-E3C8-BF43-B037-DEAB3DBA25CA}">
      <dgm:prSet/>
      <dgm:spPr/>
      <dgm:t>
        <a:bodyPr/>
        <a:lstStyle/>
        <a:p>
          <a:endParaRPr lang="en-US"/>
        </a:p>
      </dgm:t>
    </dgm:pt>
    <dgm:pt modelId="{7288E7AA-0D4E-BE4D-A0C6-188E08D80374}" type="sibTrans" cxnId="{B0D8643E-E3C8-BF43-B037-DEAB3DBA25CA}">
      <dgm:prSet/>
      <dgm:spPr/>
      <dgm:t>
        <a:bodyPr/>
        <a:lstStyle/>
        <a:p>
          <a:endParaRPr lang="en-US"/>
        </a:p>
      </dgm:t>
    </dgm:pt>
    <dgm:pt modelId="{8BC9D8F9-D8BA-3141-9917-AD219A4E6FDB}">
      <dgm:prSet/>
      <dgm:spPr/>
      <dgm:t>
        <a:bodyPr/>
        <a:lstStyle/>
        <a:p>
          <a:r>
            <a:rPr lang="en-US"/>
            <a:t>Security at the centre filters out through all levels</a:t>
          </a:r>
          <a:endParaRPr lang="en-GB"/>
        </a:p>
      </dgm:t>
    </dgm:pt>
    <dgm:pt modelId="{C1A2253A-82B7-0943-80AD-05AF777A4D3C}" type="parTrans" cxnId="{742FC62E-39E8-634F-AF9E-C4F9A489E676}">
      <dgm:prSet/>
      <dgm:spPr/>
      <dgm:t>
        <a:bodyPr/>
        <a:lstStyle/>
        <a:p>
          <a:endParaRPr lang="en-US"/>
        </a:p>
      </dgm:t>
    </dgm:pt>
    <dgm:pt modelId="{12697F74-C5D3-C44B-9E6A-E729C847CB8B}" type="sibTrans" cxnId="{742FC62E-39E8-634F-AF9E-C4F9A489E676}">
      <dgm:prSet/>
      <dgm:spPr/>
      <dgm:t>
        <a:bodyPr/>
        <a:lstStyle/>
        <a:p>
          <a:endParaRPr lang="en-US"/>
        </a:p>
      </dgm:t>
    </dgm:pt>
    <dgm:pt modelId="{3BD00BCF-90FE-BA4D-9B74-8A9219346DA3}">
      <dgm:prSet/>
      <dgm:spPr/>
      <dgm:t>
        <a:bodyPr/>
        <a:lstStyle/>
        <a:p>
          <a:r>
            <a:rPr lang="en-US"/>
            <a:t>Use multiple strategies to protect data</a:t>
          </a:r>
          <a:endParaRPr lang="en-GB"/>
        </a:p>
      </dgm:t>
    </dgm:pt>
    <dgm:pt modelId="{2F90DAEF-1E36-6D41-B6DC-0A2A67C78958}" type="parTrans" cxnId="{D4E1F317-19CE-9A43-95B6-7EB9423221AB}">
      <dgm:prSet/>
      <dgm:spPr/>
      <dgm:t>
        <a:bodyPr/>
        <a:lstStyle/>
        <a:p>
          <a:endParaRPr lang="en-US"/>
        </a:p>
      </dgm:t>
    </dgm:pt>
    <dgm:pt modelId="{2B262181-B4D4-A442-934C-D220E2B50205}" type="sibTrans" cxnId="{D4E1F317-19CE-9A43-95B6-7EB9423221AB}">
      <dgm:prSet/>
      <dgm:spPr/>
      <dgm:t>
        <a:bodyPr/>
        <a:lstStyle/>
        <a:p>
          <a:endParaRPr lang="en-US"/>
        </a:p>
      </dgm:t>
    </dgm:pt>
    <dgm:pt modelId="{046B2A19-71AB-0240-AEAC-9E071E960E9C}">
      <dgm:prSet/>
      <dgm:spPr/>
      <dgm:t>
        <a:bodyPr/>
        <a:lstStyle/>
        <a:p>
          <a:r>
            <a:rPr lang="en-US"/>
            <a:t>Trust no one</a:t>
          </a:r>
          <a:endParaRPr lang="en-GB"/>
        </a:p>
      </dgm:t>
    </dgm:pt>
    <dgm:pt modelId="{8F30FF38-3F07-FA47-A6A8-74044524C930}" type="parTrans" cxnId="{0E8D916F-77FE-6345-A225-39FDCFE7DD41}">
      <dgm:prSet/>
      <dgm:spPr/>
      <dgm:t>
        <a:bodyPr/>
        <a:lstStyle/>
        <a:p>
          <a:endParaRPr lang="en-US"/>
        </a:p>
      </dgm:t>
    </dgm:pt>
    <dgm:pt modelId="{6CD8EA89-9AD8-BF42-AE2A-8017387DBD9F}" type="sibTrans" cxnId="{0E8D916F-77FE-6345-A225-39FDCFE7DD41}">
      <dgm:prSet/>
      <dgm:spPr/>
      <dgm:t>
        <a:bodyPr/>
        <a:lstStyle/>
        <a:p>
          <a:endParaRPr lang="en-US"/>
        </a:p>
      </dgm:t>
    </dgm:pt>
    <dgm:pt modelId="{615249F0-582E-684E-BD2E-349E97840069}">
      <dgm:prSet/>
      <dgm:spPr/>
      <dgm:t>
        <a:bodyPr/>
        <a:lstStyle/>
        <a:p>
          <a:r>
            <a:rPr lang="en-US"/>
            <a:t>Verify and check everything</a:t>
          </a:r>
          <a:endParaRPr lang="en-GB"/>
        </a:p>
      </dgm:t>
    </dgm:pt>
    <dgm:pt modelId="{15D6995E-405C-EA43-B802-B1A974C7A3A2}" type="parTrans" cxnId="{87FF1958-169A-8843-AD62-E53D7D186F83}">
      <dgm:prSet/>
      <dgm:spPr/>
      <dgm:t>
        <a:bodyPr/>
        <a:lstStyle/>
        <a:p>
          <a:endParaRPr lang="en-US"/>
        </a:p>
      </dgm:t>
    </dgm:pt>
    <dgm:pt modelId="{E4165C6D-F3B9-0747-984E-ED6BAC260A4E}" type="sibTrans" cxnId="{87FF1958-169A-8843-AD62-E53D7D186F83}">
      <dgm:prSet/>
      <dgm:spPr/>
      <dgm:t>
        <a:bodyPr/>
        <a:lstStyle/>
        <a:p>
          <a:endParaRPr lang="en-US"/>
        </a:p>
      </dgm:t>
    </dgm:pt>
    <dgm:pt modelId="{50EED65D-F9FF-384C-BB6C-29249AD0E8FD}">
      <dgm:prSet/>
      <dgm:spPr/>
      <dgm:t>
        <a:bodyPr/>
        <a:lstStyle/>
        <a:p>
          <a:r>
            <a:rPr lang="en-US"/>
            <a:t>It’s not a one time thing. A secure system will become insecure if not maintained </a:t>
          </a:r>
          <a:endParaRPr lang="en-GB"/>
        </a:p>
      </dgm:t>
    </dgm:pt>
    <dgm:pt modelId="{63FD4F17-191F-DE40-85CE-CF7BE76A661E}" type="parTrans" cxnId="{358A5753-2B40-C845-9636-0B5A6D2879FF}">
      <dgm:prSet/>
      <dgm:spPr/>
      <dgm:t>
        <a:bodyPr/>
        <a:lstStyle/>
        <a:p>
          <a:endParaRPr lang="en-US"/>
        </a:p>
      </dgm:t>
    </dgm:pt>
    <dgm:pt modelId="{BE336A19-6BB5-E442-B8DB-63B065084766}" type="sibTrans" cxnId="{358A5753-2B40-C845-9636-0B5A6D2879FF}">
      <dgm:prSet/>
      <dgm:spPr/>
      <dgm:t>
        <a:bodyPr/>
        <a:lstStyle/>
        <a:p>
          <a:endParaRPr lang="en-US"/>
        </a:p>
      </dgm:t>
    </dgm:pt>
    <dgm:pt modelId="{5A566040-3137-FC4A-B32E-4D29706EE56F}" type="pres">
      <dgm:prSet presAssocID="{A1E2D416-3474-8C46-814C-309C896B9D65}" presName="linearFlow" presStyleCnt="0">
        <dgm:presLayoutVars>
          <dgm:dir/>
          <dgm:resizeHandles val="exact"/>
        </dgm:presLayoutVars>
      </dgm:prSet>
      <dgm:spPr/>
    </dgm:pt>
    <dgm:pt modelId="{CE4133A9-3520-A949-900A-759B485A0531}" type="pres">
      <dgm:prSet presAssocID="{F0D1948F-C8EF-7944-A2B6-F3E76BEAC81C}" presName="composite" presStyleCnt="0"/>
      <dgm:spPr/>
    </dgm:pt>
    <dgm:pt modelId="{7EC2EC90-CE21-5B47-BC18-48D47DFA1C67}" type="pres">
      <dgm:prSet presAssocID="{F0D1948F-C8EF-7944-A2B6-F3E76BEAC81C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4BC5A2C8-1941-944A-8178-B1FEBF71834F}" type="pres">
      <dgm:prSet presAssocID="{F0D1948F-C8EF-7944-A2B6-F3E76BEAC81C}" presName="txShp" presStyleLbl="node1" presStyleIdx="0" presStyleCnt="6">
        <dgm:presLayoutVars>
          <dgm:bulletEnabled val="1"/>
        </dgm:presLayoutVars>
      </dgm:prSet>
      <dgm:spPr/>
    </dgm:pt>
    <dgm:pt modelId="{9A4DCA27-0C64-9247-AA18-39309969A4CD}" type="pres">
      <dgm:prSet presAssocID="{7288E7AA-0D4E-BE4D-A0C6-188E08D80374}" presName="spacing" presStyleCnt="0"/>
      <dgm:spPr/>
    </dgm:pt>
    <dgm:pt modelId="{FB8E27CB-0B0B-954C-AD11-5C8C682197C4}" type="pres">
      <dgm:prSet presAssocID="{8BC9D8F9-D8BA-3141-9917-AD219A4E6FDB}" presName="composite" presStyleCnt="0"/>
      <dgm:spPr/>
    </dgm:pt>
    <dgm:pt modelId="{6A787A5A-3776-0C43-821E-9BB6D36418C5}" type="pres">
      <dgm:prSet presAssocID="{8BC9D8F9-D8BA-3141-9917-AD219A4E6FDB}" presName="imgShp" presStyleLbl="fgImgPlac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087F35-9F11-5B44-9BE8-13AB4A21D38C}" type="pres">
      <dgm:prSet presAssocID="{8BC9D8F9-D8BA-3141-9917-AD219A4E6FDB}" presName="txShp" presStyleLbl="node1" presStyleIdx="1" presStyleCnt="6">
        <dgm:presLayoutVars>
          <dgm:bulletEnabled val="1"/>
        </dgm:presLayoutVars>
      </dgm:prSet>
      <dgm:spPr/>
    </dgm:pt>
    <dgm:pt modelId="{77D298AF-C5BB-7C4A-ABD6-89A0A9A217BB}" type="pres">
      <dgm:prSet presAssocID="{12697F74-C5D3-C44B-9E6A-E729C847CB8B}" presName="spacing" presStyleCnt="0"/>
      <dgm:spPr/>
    </dgm:pt>
    <dgm:pt modelId="{5A020A9A-0375-6445-86A2-B11CF592E232}" type="pres">
      <dgm:prSet presAssocID="{3BD00BCF-90FE-BA4D-9B74-8A9219346DA3}" presName="composite" presStyleCnt="0"/>
      <dgm:spPr/>
    </dgm:pt>
    <dgm:pt modelId="{1081D4FC-8AF2-3D4E-88D6-1674804564EF}" type="pres">
      <dgm:prSet presAssocID="{3BD00BCF-90FE-BA4D-9B74-8A9219346DA3}" presName="imgShp" presStyleLbl="fgImgPlace1" presStyleIdx="2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88032B4-EFFB-9147-8023-8E0E25FC05E9}" type="pres">
      <dgm:prSet presAssocID="{3BD00BCF-90FE-BA4D-9B74-8A9219346DA3}" presName="txShp" presStyleLbl="node1" presStyleIdx="2" presStyleCnt="6">
        <dgm:presLayoutVars>
          <dgm:bulletEnabled val="1"/>
        </dgm:presLayoutVars>
      </dgm:prSet>
      <dgm:spPr/>
    </dgm:pt>
    <dgm:pt modelId="{C481CFA1-1E65-654A-A5B1-802FC69E1E77}" type="pres">
      <dgm:prSet presAssocID="{2B262181-B4D4-A442-934C-D220E2B50205}" presName="spacing" presStyleCnt="0"/>
      <dgm:spPr/>
    </dgm:pt>
    <dgm:pt modelId="{B287E02E-E07A-FC42-9BBD-0CED2670B38B}" type="pres">
      <dgm:prSet presAssocID="{046B2A19-71AB-0240-AEAC-9E071E960E9C}" presName="composite" presStyleCnt="0"/>
      <dgm:spPr/>
    </dgm:pt>
    <dgm:pt modelId="{978BCA66-E815-804C-BFF0-CF681907E8E2}" type="pres">
      <dgm:prSet presAssocID="{046B2A19-71AB-0240-AEAC-9E071E960E9C}" presName="imgShp" presStyleLbl="fgImgPlace1" presStyleIdx="3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CD23EE-7768-3447-BF3C-40075A17BE86}" type="pres">
      <dgm:prSet presAssocID="{046B2A19-71AB-0240-AEAC-9E071E960E9C}" presName="txShp" presStyleLbl="node1" presStyleIdx="3" presStyleCnt="6">
        <dgm:presLayoutVars>
          <dgm:bulletEnabled val="1"/>
        </dgm:presLayoutVars>
      </dgm:prSet>
      <dgm:spPr/>
    </dgm:pt>
    <dgm:pt modelId="{83565247-7C0B-5C40-963A-CEC33100F5A1}" type="pres">
      <dgm:prSet presAssocID="{6CD8EA89-9AD8-BF42-AE2A-8017387DBD9F}" presName="spacing" presStyleCnt="0"/>
      <dgm:spPr/>
    </dgm:pt>
    <dgm:pt modelId="{C86AE898-7E5A-D741-93A5-0DA0FB79F439}" type="pres">
      <dgm:prSet presAssocID="{615249F0-582E-684E-BD2E-349E97840069}" presName="composite" presStyleCnt="0"/>
      <dgm:spPr/>
    </dgm:pt>
    <dgm:pt modelId="{2421005E-17BB-3C46-BE2B-FD272CC505B4}" type="pres">
      <dgm:prSet presAssocID="{615249F0-582E-684E-BD2E-349E97840069}" presName="imgShp" presStyleLbl="fgImgPlace1" presStyleIdx="4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5A2621A-C1B4-B94A-84FD-8F28D44849C6}" type="pres">
      <dgm:prSet presAssocID="{615249F0-582E-684E-BD2E-349E97840069}" presName="txShp" presStyleLbl="node1" presStyleIdx="4" presStyleCnt="6">
        <dgm:presLayoutVars>
          <dgm:bulletEnabled val="1"/>
        </dgm:presLayoutVars>
      </dgm:prSet>
      <dgm:spPr/>
    </dgm:pt>
    <dgm:pt modelId="{6C0525A8-5092-6346-AD7E-FD98DA1BAA57}" type="pres">
      <dgm:prSet presAssocID="{E4165C6D-F3B9-0747-984E-ED6BAC260A4E}" presName="spacing" presStyleCnt="0"/>
      <dgm:spPr/>
    </dgm:pt>
    <dgm:pt modelId="{13AF8EF7-E1DE-4642-839E-304506ED2B96}" type="pres">
      <dgm:prSet presAssocID="{50EED65D-F9FF-384C-BB6C-29249AD0E8FD}" presName="composite" presStyleCnt="0"/>
      <dgm:spPr/>
    </dgm:pt>
    <dgm:pt modelId="{4B3C7624-7253-134B-BBC6-104869D987A4}" type="pres">
      <dgm:prSet presAssocID="{50EED65D-F9FF-384C-BB6C-29249AD0E8FD}" presName="imgShp" presStyleLbl="fgImgPlace1" presStyleIdx="5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55F11C-13B5-8E44-9521-4B84C2F0526F}" type="pres">
      <dgm:prSet presAssocID="{50EED65D-F9FF-384C-BB6C-29249AD0E8FD}" presName="txShp" presStyleLbl="node1" presStyleIdx="5" presStyleCnt="6">
        <dgm:presLayoutVars>
          <dgm:bulletEnabled val="1"/>
        </dgm:presLayoutVars>
      </dgm:prSet>
      <dgm:spPr/>
    </dgm:pt>
  </dgm:ptLst>
  <dgm:cxnLst>
    <dgm:cxn modelId="{D4E1F317-19CE-9A43-95B6-7EB9423221AB}" srcId="{A1E2D416-3474-8C46-814C-309C896B9D65}" destId="{3BD00BCF-90FE-BA4D-9B74-8A9219346DA3}" srcOrd="2" destOrd="0" parTransId="{2F90DAEF-1E36-6D41-B6DC-0A2A67C78958}" sibTransId="{2B262181-B4D4-A442-934C-D220E2B50205}"/>
    <dgm:cxn modelId="{742FC62E-39E8-634F-AF9E-C4F9A489E676}" srcId="{A1E2D416-3474-8C46-814C-309C896B9D65}" destId="{8BC9D8F9-D8BA-3141-9917-AD219A4E6FDB}" srcOrd="1" destOrd="0" parTransId="{C1A2253A-82B7-0943-80AD-05AF777A4D3C}" sibTransId="{12697F74-C5D3-C44B-9E6A-E729C847CB8B}"/>
    <dgm:cxn modelId="{48709C3C-E405-C24D-BFE5-E11031EE51D9}" type="presOf" srcId="{50EED65D-F9FF-384C-BB6C-29249AD0E8FD}" destId="{E355F11C-13B5-8E44-9521-4B84C2F0526F}" srcOrd="0" destOrd="0" presId="urn:microsoft.com/office/officeart/2005/8/layout/vList3"/>
    <dgm:cxn modelId="{B0D8643E-E3C8-BF43-B037-DEAB3DBA25CA}" srcId="{A1E2D416-3474-8C46-814C-309C896B9D65}" destId="{F0D1948F-C8EF-7944-A2B6-F3E76BEAC81C}" srcOrd="0" destOrd="0" parTransId="{57646933-4D9E-754A-88DE-EDCD2E0A5C29}" sibTransId="{7288E7AA-0D4E-BE4D-A0C6-188E08D80374}"/>
    <dgm:cxn modelId="{358A5753-2B40-C845-9636-0B5A6D2879FF}" srcId="{A1E2D416-3474-8C46-814C-309C896B9D65}" destId="{50EED65D-F9FF-384C-BB6C-29249AD0E8FD}" srcOrd="5" destOrd="0" parTransId="{63FD4F17-191F-DE40-85CE-CF7BE76A661E}" sibTransId="{BE336A19-6BB5-E442-B8DB-63B065084766}"/>
    <dgm:cxn modelId="{87FF1958-169A-8843-AD62-E53D7D186F83}" srcId="{A1E2D416-3474-8C46-814C-309C896B9D65}" destId="{615249F0-582E-684E-BD2E-349E97840069}" srcOrd="4" destOrd="0" parTransId="{15D6995E-405C-EA43-B802-B1A974C7A3A2}" sibTransId="{E4165C6D-F3B9-0747-984E-ED6BAC260A4E}"/>
    <dgm:cxn modelId="{C96C4360-EFFF-7640-A0DE-C5FC86D5EF35}" type="presOf" srcId="{F0D1948F-C8EF-7944-A2B6-F3E76BEAC81C}" destId="{4BC5A2C8-1941-944A-8178-B1FEBF71834F}" srcOrd="0" destOrd="0" presId="urn:microsoft.com/office/officeart/2005/8/layout/vList3"/>
    <dgm:cxn modelId="{0E8D916F-77FE-6345-A225-39FDCFE7DD41}" srcId="{A1E2D416-3474-8C46-814C-309C896B9D65}" destId="{046B2A19-71AB-0240-AEAC-9E071E960E9C}" srcOrd="3" destOrd="0" parTransId="{8F30FF38-3F07-FA47-A6A8-74044524C930}" sibTransId="{6CD8EA89-9AD8-BF42-AE2A-8017387DBD9F}"/>
    <dgm:cxn modelId="{E932529B-357D-7B41-B3D8-DD68A6D1D6F3}" type="presOf" srcId="{615249F0-582E-684E-BD2E-349E97840069}" destId="{85A2621A-C1B4-B94A-84FD-8F28D44849C6}" srcOrd="0" destOrd="0" presId="urn:microsoft.com/office/officeart/2005/8/layout/vList3"/>
    <dgm:cxn modelId="{88AC71A7-1D38-D141-9625-00D4E2E2D8BD}" type="presOf" srcId="{8BC9D8F9-D8BA-3141-9917-AD219A4E6FDB}" destId="{13087F35-9F11-5B44-9BE8-13AB4A21D38C}" srcOrd="0" destOrd="0" presId="urn:microsoft.com/office/officeart/2005/8/layout/vList3"/>
    <dgm:cxn modelId="{4B5D17BB-E099-5E49-8A4A-A6D43638831F}" type="presOf" srcId="{A1E2D416-3474-8C46-814C-309C896B9D65}" destId="{5A566040-3137-FC4A-B32E-4D29706EE56F}" srcOrd="0" destOrd="0" presId="urn:microsoft.com/office/officeart/2005/8/layout/vList3"/>
    <dgm:cxn modelId="{E2B09EDE-1EFA-BD43-9EA8-4432A4DB4D02}" type="presOf" srcId="{3BD00BCF-90FE-BA4D-9B74-8A9219346DA3}" destId="{388032B4-EFFB-9147-8023-8E0E25FC05E9}" srcOrd="0" destOrd="0" presId="urn:microsoft.com/office/officeart/2005/8/layout/vList3"/>
    <dgm:cxn modelId="{5A16A4DF-E64A-E347-9DBF-A9323B92731E}" type="presOf" srcId="{046B2A19-71AB-0240-AEAC-9E071E960E9C}" destId="{A4CD23EE-7768-3447-BF3C-40075A17BE86}" srcOrd="0" destOrd="0" presId="urn:microsoft.com/office/officeart/2005/8/layout/vList3"/>
    <dgm:cxn modelId="{3F55894C-9CD8-2A49-8C3E-9C8FB291D28F}" type="presParOf" srcId="{5A566040-3137-FC4A-B32E-4D29706EE56F}" destId="{CE4133A9-3520-A949-900A-759B485A0531}" srcOrd="0" destOrd="0" presId="urn:microsoft.com/office/officeart/2005/8/layout/vList3"/>
    <dgm:cxn modelId="{E7FBC1E1-D1E6-A24B-AA63-80781534C364}" type="presParOf" srcId="{CE4133A9-3520-A949-900A-759B485A0531}" destId="{7EC2EC90-CE21-5B47-BC18-48D47DFA1C67}" srcOrd="0" destOrd="0" presId="urn:microsoft.com/office/officeart/2005/8/layout/vList3"/>
    <dgm:cxn modelId="{B07964C2-5B4C-C94B-B22F-547C2D78B47D}" type="presParOf" srcId="{CE4133A9-3520-A949-900A-759B485A0531}" destId="{4BC5A2C8-1941-944A-8178-B1FEBF71834F}" srcOrd="1" destOrd="0" presId="urn:microsoft.com/office/officeart/2005/8/layout/vList3"/>
    <dgm:cxn modelId="{D8FB3025-E693-4948-9D86-CA963F317716}" type="presParOf" srcId="{5A566040-3137-FC4A-B32E-4D29706EE56F}" destId="{9A4DCA27-0C64-9247-AA18-39309969A4CD}" srcOrd="1" destOrd="0" presId="urn:microsoft.com/office/officeart/2005/8/layout/vList3"/>
    <dgm:cxn modelId="{C2CF0855-58F8-8644-82AD-4C94EC6F1A7D}" type="presParOf" srcId="{5A566040-3137-FC4A-B32E-4D29706EE56F}" destId="{FB8E27CB-0B0B-954C-AD11-5C8C682197C4}" srcOrd="2" destOrd="0" presId="urn:microsoft.com/office/officeart/2005/8/layout/vList3"/>
    <dgm:cxn modelId="{5772882F-F4E1-0740-A226-6A29E5615AD5}" type="presParOf" srcId="{FB8E27CB-0B0B-954C-AD11-5C8C682197C4}" destId="{6A787A5A-3776-0C43-821E-9BB6D36418C5}" srcOrd="0" destOrd="0" presId="urn:microsoft.com/office/officeart/2005/8/layout/vList3"/>
    <dgm:cxn modelId="{27875536-5C9E-E448-BC37-3FE030DEDD59}" type="presParOf" srcId="{FB8E27CB-0B0B-954C-AD11-5C8C682197C4}" destId="{13087F35-9F11-5B44-9BE8-13AB4A21D38C}" srcOrd="1" destOrd="0" presId="urn:microsoft.com/office/officeart/2005/8/layout/vList3"/>
    <dgm:cxn modelId="{98C07BA9-0E52-554B-B6F4-5B59C89B79CF}" type="presParOf" srcId="{5A566040-3137-FC4A-B32E-4D29706EE56F}" destId="{77D298AF-C5BB-7C4A-ABD6-89A0A9A217BB}" srcOrd="3" destOrd="0" presId="urn:microsoft.com/office/officeart/2005/8/layout/vList3"/>
    <dgm:cxn modelId="{E5FBA766-122B-3D4E-A29E-E3B0C2497200}" type="presParOf" srcId="{5A566040-3137-FC4A-B32E-4D29706EE56F}" destId="{5A020A9A-0375-6445-86A2-B11CF592E232}" srcOrd="4" destOrd="0" presId="urn:microsoft.com/office/officeart/2005/8/layout/vList3"/>
    <dgm:cxn modelId="{C8D27769-A0D3-444A-9AFC-A1BB4713AA01}" type="presParOf" srcId="{5A020A9A-0375-6445-86A2-B11CF592E232}" destId="{1081D4FC-8AF2-3D4E-88D6-1674804564EF}" srcOrd="0" destOrd="0" presId="urn:microsoft.com/office/officeart/2005/8/layout/vList3"/>
    <dgm:cxn modelId="{569C751A-C76C-7240-A1D8-2012EBA8C601}" type="presParOf" srcId="{5A020A9A-0375-6445-86A2-B11CF592E232}" destId="{388032B4-EFFB-9147-8023-8E0E25FC05E9}" srcOrd="1" destOrd="0" presId="urn:microsoft.com/office/officeart/2005/8/layout/vList3"/>
    <dgm:cxn modelId="{40EA7FC8-94DB-DC47-8D64-BBD7484DD0EA}" type="presParOf" srcId="{5A566040-3137-FC4A-B32E-4D29706EE56F}" destId="{C481CFA1-1E65-654A-A5B1-802FC69E1E77}" srcOrd="5" destOrd="0" presId="urn:microsoft.com/office/officeart/2005/8/layout/vList3"/>
    <dgm:cxn modelId="{C563C706-F14B-C04C-A4AD-6354F070E5B1}" type="presParOf" srcId="{5A566040-3137-FC4A-B32E-4D29706EE56F}" destId="{B287E02E-E07A-FC42-9BBD-0CED2670B38B}" srcOrd="6" destOrd="0" presId="urn:microsoft.com/office/officeart/2005/8/layout/vList3"/>
    <dgm:cxn modelId="{9FDEFF60-C15B-714B-9D75-BC643AF6AE17}" type="presParOf" srcId="{B287E02E-E07A-FC42-9BBD-0CED2670B38B}" destId="{978BCA66-E815-804C-BFF0-CF681907E8E2}" srcOrd="0" destOrd="0" presId="urn:microsoft.com/office/officeart/2005/8/layout/vList3"/>
    <dgm:cxn modelId="{FC6E16B0-7527-1848-A24F-6E912DA4F913}" type="presParOf" srcId="{B287E02E-E07A-FC42-9BBD-0CED2670B38B}" destId="{A4CD23EE-7768-3447-BF3C-40075A17BE86}" srcOrd="1" destOrd="0" presId="urn:microsoft.com/office/officeart/2005/8/layout/vList3"/>
    <dgm:cxn modelId="{B0F7A79C-64AB-DC49-80FB-27251C480345}" type="presParOf" srcId="{5A566040-3137-FC4A-B32E-4D29706EE56F}" destId="{83565247-7C0B-5C40-963A-CEC33100F5A1}" srcOrd="7" destOrd="0" presId="urn:microsoft.com/office/officeart/2005/8/layout/vList3"/>
    <dgm:cxn modelId="{245831EE-CD2E-9242-AF43-3FDB7D0B7E94}" type="presParOf" srcId="{5A566040-3137-FC4A-B32E-4D29706EE56F}" destId="{C86AE898-7E5A-D741-93A5-0DA0FB79F439}" srcOrd="8" destOrd="0" presId="urn:microsoft.com/office/officeart/2005/8/layout/vList3"/>
    <dgm:cxn modelId="{6D0D7240-AA27-2F49-9838-B8D12472961D}" type="presParOf" srcId="{C86AE898-7E5A-D741-93A5-0DA0FB79F439}" destId="{2421005E-17BB-3C46-BE2B-FD272CC505B4}" srcOrd="0" destOrd="0" presId="urn:microsoft.com/office/officeart/2005/8/layout/vList3"/>
    <dgm:cxn modelId="{D243307C-9567-F648-90F5-2C1E29407A0E}" type="presParOf" srcId="{C86AE898-7E5A-D741-93A5-0DA0FB79F439}" destId="{85A2621A-C1B4-B94A-84FD-8F28D44849C6}" srcOrd="1" destOrd="0" presId="urn:microsoft.com/office/officeart/2005/8/layout/vList3"/>
    <dgm:cxn modelId="{BBBB24ED-2E68-334B-8BE4-857E36F93C30}" type="presParOf" srcId="{5A566040-3137-FC4A-B32E-4D29706EE56F}" destId="{6C0525A8-5092-6346-AD7E-FD98DA1BAA57}" srcOrd="9" destOrd="0" presId="urn:microsoft.com/office/officeart/2005/8/layout/vList3"/>
    <dgm:cxn modelId="{563A12E8-6A86-984E-8BD7-4943FC5FC77E}" type="presParOf" srcId="{5A566040-3137-FC4A-B32E-4D29706EE56F}" destId="{13AF8EF7-E1DE-4642-839E-304506ED2B96}" srcOrd="10" destOrd="0" presId="urn:microsoft.com/office/officeart/2005/8/layout/vList3"/>
    <dgm:cxn modelId="{A2F99D95-B58D-9D47-A11D-7A2FB598E571}" type="presParOf" srcId="{13AF8EF7-E1DE-4642-839E-304506ED2B96}" destId="{4B3C7624-7253-134B-BBC6-104869D987A4}" srcOrd="0" destOrd="0" presId="urn:microsoft.com/office/officeart/2005/8/layout/vList3"/>
    <dgm:cxn modelId="{60C9BDE9-2FDA-2448-B19D-8E6C94666BCA}" type="presParOf" srcId="{13AF8EF7-E1DE-4642-839E-304506ED2B96}" destId="{E355F11C-13B5-8E44-9521-4B84C2F052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1BAB9-0167-F342-BEEE-44EE151AB7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FAC69-A1B2-E649-92FE-919065887CF6}">
      <dgm:prSet/>
      <dgm:spPr/>
      <dgm:t>
        <a:bodyPr/>
        <a:lstStyle/>
        <a:p>
          <a:r>
            <a:rPr lang="en-US"/>
            <a:t>Least privilege</a:t>
          </a:r>
          <a:endParaRPr lang="en-GB"/>
        </a:p>
      </dgm:t>
    </dgm:pt>
    <dgm:pt modelId="{2D972FD6-29E9-0C4A-B389-FDF9FEB02319}" type="parTrans" cxnId="{1F27C67F-68F4-4940-BBA1-2077B5D9673F}">
      <dgm:prSet/>
      <dgm:spPr/>
      <dgm:t>
        <a:bodyPr/>
        <a:lstStyle/>
        <a:p>
          <a:endParaRPr lang="en-US"/>
        </a:p>
      </dgm:t>
    </dgm:pt>
    <dgm:pt modelId="{3ECE7869-B540-A040-93C5-4B0063EA3386}" type="sibTrans" cxnId="{1F27C67F-68F4-4940-BBA1-2077B5D9673F}">
      <dgm:prSet/>
      <dgm:spPr/>
      <dgm:t>
        <a:bodyPr/>
        <a:lstStyle/>
        <a:p>
          <a:endParaRPr lang="en-US"/>
        </a:p>
      </dgm:t>
    </dgm:pt>
    <dgm:pt modelId="{2F3EB487-2812-C740-ACC2-8AE804722BE3}">
      <dgm:prSet/>
      <dgm:spPr/>
      <dgm:t>
        <a:bodyPr/>
        <a:lstStyle/>
        <a:p>
          <a:r>
            <a:rPr lang="en-US"/>
            <a:t>Enough to do job and no more</a:t>
          </a:r>
          <a:endParaRPr lang="en-GB"/>
        </a:p>
      </dgm:t>
    </dgm:pt>
    <dgm:pt modelId="{9460201D-561B-114F-8F23-6C57E27513B8}" type="parTrans" cxnId="{C95DC93F-8A5F-C244-8EBF-B4D19B0D4696}">
      <dgm:prSet/>
      <dgm:spPr/>
      <dgm:t>
        <a:bodyPr/>
        <a:lstStyle/>
        <a:p>
          <a:endParaRPr lang="en-US"/>
        </a:p>
      </dgm:t>
    </dgm:pt>
    <dgm:pt modelId="{8B4AFD2D-3D8D-D04D-A3D3-97EF970A01D8}" type="sibTrans" cxnId="{C95DC93F-8A5F-C244-8EBF-B4D19B0D4696}">
      <dgm:prSet/>
      <dgm:spPr/>
      <dgm:t>
        <a:bodyPr/>
        <a:lstStyle/>
        <a:p>
          <a:endParaRPr lang="en-US"/>
        </a:p>
      </dgm:t>
    </dgm:pt>
    <dgm:pt modelId="{4449776F-F55C-C34A-94C5-79025C839363}">
      <dgm:prSet/>
      <dgm:spPr/>
      <dgm:t>
        <a:bodyPr/>
        <a:lstStyle/>
        <a:p>
          <a:r>
            <a:rPr lang="en-US"/>
            <a:t>Write but not read is a fine permission that’s not used often enough</a:t>
          </a:r>
          <a:endParaRPr lang="en-GB"/>
        </a:p>
      </dgm:t>
    </dgm:pt>
    <dgm:pt modelId="{DAD94BE0-1871-BF4B-8B42-ACB51A16ADA5}" type="parTrans" cxnId="{5DBE1456-F19C-A243-A266-F9F8E9C04279}">
      <dgm:prSet/>
      <dgm:spPr/>
      <dgm:t>
        <a:bodyPr/>
        <a:lstStyle/>
        <a:p>
          <a:endParaRPr lang="en-US"/>
        </a:p>
      </dgm:t>
    </dgm:pt>
    <dgm:pt modelId="{CDA0D006-D6EE-A84A-88E6-4705BD984018}" type="sibTrans" cxnId="{5DBE1456-F19C-A243-A266-F9F8E9C04279}">
      <dgm:prSet/>
      <dgm:spPr/>
      <dgm:t>
        <a:bodyPr/>
        <a:lstStyle/>
        <a:p>
          <a:endParaRPr lang="en-US"/>
        </a:p>
      </dgm:t>
    </dgm:pt>
    <dgm:pt modelId="{7448B822-745D-0848-A96A-013743D164B8}">
      <dgm:prSet/>
      <dgm:spPr/>
      <dgm:t>
        <a:bodyPr/>
        <a:lstStyle/>
        <a:p>
          <a:r>
            <a:rPr lang="en-US"/>
            <a:t>Let call centre staff enter a credit card number, but they can’t read them</a:t>
          </a:r>
          <a:endParaRPr lang="en-GB"/>
        </a:p>
      </dgm:t>
    </dgm:pt>
    <dgm:pt modelId="{AA072DEB-DD8D-0441-9A58-6ACC130A7BA9}" type="parTrans" cxnId="{B87EEF01-7500-D540-A709-060DC3B1F8F3}">
      <dgm:prSet/>
      <dgm:spPr/>
      <dgm:t>
        <a:bodyPr/>
        <a:lstStyle/>
        <a:p>
          <a:endParaRPr lang="en-US"/>
        </a:p>
      </dgm:t>
    </dgm:pt>
    <dgm:pt modelId="{B18DFA9E-637B-9840-962D-3F03CBDE0492}" type="sibTrans" cxnId="{B87EEF01-7500-D540-A709-060DC3B1F8F3}">
      <dgm:prSet/>
      <dgm:spPr/>
      <dgm:t>
        <a:bodyPr/>
        <a:lstStyle/>
        <a:p>
          <a:endParaRPr lang="en-US"/>
        </a:p>
      </dgm:t>
    </dgm:pt>
    <dgm:pt modelId="{469B9C6E-2AEF-6B43-8B96-F1889A75CDBB}">
      <dgm:prSet/>
      <dgm:spPr/>
      <dgm:t>
        <a:bodyPr/>
        <a:lstStyle/>
        <a:p>
          <a:r>
            <a:rPr lang="en-US"/>
            <a:t>Use custom roles or windows groups to identify users</a:t>
          </a:r>
          <a:endParaRPr lang="en-GB"/>
        </a:p>
      </dgm:t>
    </dgm:pt>
    <dgm:pt modelId="{23A4F2AF-2F91-1D49-86D6-5B8B49CD9DCB}" type="parTrans" cxnId="{C7F378CF-B6B1-8C4D-B7E3-E0E9E5DAD985}">
      <dgm:prSet/>
      <dgm:spPr/>
      <dgm:t>
        <a:bodyPr/>
        <a:lstStyle/>
        <a:p>
          <a:endParaRPr lang="en-US"/>
        </a:p>
      </dgm:t>
    </dgm:pt>
    <dgm:pt modelId="{5EACE4DC-F7FF-1E42-B5F1-3AC876DF02BD}" type="sibTrans" cxnId="{C7F378CF-B6B1-8C4D-B7E3-E0E9E5DAD985}">
      <dgm:prSet/>
      <dgm:spPr/>
      <dgm:t>
        <a:bodyPr/>
        <a:lstStyle/>
        <a:p>
          <a:endParaRPr lang="en-US"/>
        </a:p>
      </dgm:t>
    </dgm:pt>
    <dgm:pt modelId="{E89A14D9-2243-3242-9923-6D8388F934F2}">
      <dgm:prSet/>
      <dgm:spPr/>
      <dgm:t>
        <a:bodyPr/>
        <a:lstStyle/>
        <a:p>
          <a:r>
            <a:rPr lang="en-US" dirty="0"/>
            <a:t>No individual permissions</a:t>
          </a:r>
          <a:endParaRPr lang="en-GB" dirty="0"/>
        </a:p>
      </dgm:t>
    </dgm:pt>
    <dgm:pt modelId="{51CF7DFC-4DF2-6A44-A339-8D442DFCEAAF}" type="parTrans" cxnId="{5154A32C-E42B-554A-A078-40B146D71FE5}">
      <dgm:prSet/>
      <dgm:spPr/>
      <dgm:t>
        <a:bodyPr/>
        <a:lstStyle/>
        <a:p>
          <a:endParaRPr lang="en-US"/>
        </a:p>
      </dgm:t>
    </dgm:pt>
    <dgm:pt modelId="{FAB8B42A-0161-B145-8157-4F4647AD4F24}" type="sibTrans" cxnId="{5154A32C-E42B-554A-A078-40B146D71FE5}">
      <dgm:prSet/>
      <dgm:spPr/>
      <dgm:t>
        <a:bodyPr/>
        <a:lstStyle/>
        <a:p>
          <a:endParaRPr lang="en-US"/>
        </a:p>
      </dgm:t>
    </dgm:pt>
    <dgm:pt modelId="{B2ACD406-593A-7541-8692-019AE9EAE99C}">
      <dgm:prSet/>
      <dgm:spPr/>
      <dgm:t>
        <a:bodyPr/>
        <a:lstStyle/>
        <a:p>
          <a:r>
            <a:rPr lang="en-GB" dirty="0"/>
            <a:t>Easier management, and ensures users are getting just what they need for their role</a:t>
          </a:r>
        </a:p>
      </dgm:t>
    </dgm:pt>
    <dgm:pt modelId="{33C72C76-4EC4-B340-B055-FC61829C1576}" type="parTrans" cxnId="{854668F0-3AFA-514B-96CD-BF53E008A6CD}">
      <dgm:prSet/>
      <dgm:spPr/>
      <dgm:t>
        <a:bodyPr/>
        <a:lstStyle/>
        <a:p>
          <a:endParaRPr lang="en-US"/>
        </a:p>
      </dgm:t>
    </dgm:pt>
    <dgm:pt modelId="{584DF033-D283-3345-AB36-91CA3D95C22A}" type="sibTrans" cxnId="{854668F0-3AFA-514B-96CD-BF53E008A6CD}">
      <dgm:prSet/>
      <dgm:spPr/>
      <dgm:t>
        <a:bodyPr/>
        <a:lstStyle/>
        <a:p>
          <a:endParaRPr lang="en-US"/>
        </a:p>
      </dgm:t>
    </dgm:pt>
    <dgm:pt modelId="{BBDED339-7278-FF42-B87D-BA1A0E82D043}" type="pres">
      <dgm:prSet presAssocID="{44F1BAB9-0167-F342-BEEE-44EE151AB7A0}" presName="linear" presStyleCnt="0">
        <dgm:presLayoutVars>
          <dgm:animLvl val="lvl"/>
          <dgm:resizeHandles val="exact"/>
        </dgm:presLayoutVars>
      </dgm:prSet>
      <dgm:spPr/>
    </dgm:pt>
    <dgm:pt modelId="{485904A7-394A-294B-A789-9875C003557E}" type="pres">
      <dgm:prSet presAssocID="{FDAFAC69-A1B2-E649-92FE-919065887C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59BE1C-41C0-2947-9B77-BC3FD6480EDD}" type="pres">
      <dgm:prSet presAssocID="{FDAFAC69-A1B2-E649-92FE-919065887CF6}" presName="childText" presStyleLbl="revTx" presStyleIdx="0" presStyleCnt="3">
        <dgm:presLayoutVars>
          <dgm:bulletEnabled val="1"/>
        </dgm:presLayoutVars>
      </dgm:prSet>
      <dgm:spPr/>
    </dgm:pt>
    <dgm:pt modelId="{72688BCA-C608-2744-8DC8-17D5AF6396B3}" type="pres">
      <dgm:prSet presAssocID="{4449776F-F55C-C34A-94C5-79025C8393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169E22-F168-A74C-938C-38C4DE1B62C3}" type="pres">
      <dgm:prSet presAssocID="{4449776F-F55C-C34A-94C5-79025C839363}" presName="childText" presStyleLbl="revTx" presStyleIdx="1" presStyleCnt="3">
        <dgm:presLayoutVars>
          <dgm:bulletEnabled val="1"/>
        </dgm:presLayoutVars>
      </dgm:prSet>
      <dgm:spPr/>
    </dgm:pt>
    <dgm:pt modelId="{F5F82D65-17FB-1047-8E44-620D58046F29}" type="pres">
      <dgm:prSet presAssocID="{469B9C6E-2AEF-6B43-8B96-F1889A75CDB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63EEEE-6D11-B849-B05D-34E0317C0219}" type="pres">
      <dgm:prSet presAssocID="{469B9C6E-2AEF-6B43-8B96-F1889A75CDB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87EEF01-7500-D540-A709-060DC3B1F8F3}" srcId="{4449776F-F55C-C34A-94C5-79025C839363}" destId="{7448B822-745D-0848-A96A-013743D164B8}" srcOrd="0" destOrd="0" parTransId="{AA072DEB-DD8D-0441-9A58-6ACC130A7BA9}" sibTransId="{B18DFA9E-637B-9840-962D-3F03CBDE0492}"/>
    <dgm:cxn modelId="{8175C107-2F3A-AB41-BBF9-0463FF0C7E23}" type="presOf" srcId="{7448B822-745D-0848-A96A-013743D164B8}" destId="{92169E22-F168-A74C-938C-38C4DE1B62C3}" srcOrd="0" destOrd="0" presId="urn:microsoft.com/office/officeart/2005/8/layout/vList2"/>
    <dgm:cxn modelId="{414DD60E-6BCD-0E4A-A414-E2DB979B0D9C}" type="presOf" srcId="{B2ACD406-593A-7541-8692-019AE9EAE99C}" destId="{0863EEEE-6D11-B849-B05D-34E0317C0219}" srcOrd="0" destOrd="1" presId="urn:microsoft.com/office/officeart/2005/8/layout/vList2"/>
    <dgm:cxn modelId="{5154A32C-E42B-554A-A078-40B146D71FE5}" srcId="{469B9C6E-2AEF-6B43-8B96-F1889A75CDBB}" destId="{E89A14D9-2243-3242-9923-6D8388F934F2}" srcOrd="0" destOrd="0" parTransId="{51CF7DFC-4DF2-6A44-A339-8D442DFCEAAF}" sibTransId="{FAB8B42A-0161-B145-8157-4F4647AD4F24}"/>
    <dgm:cxn modelId="{4B8D0C34-6458-0E44-A58E-9C3D23C7CE35}" type="presOf" srcId="{FDAFAC69-A1B2-E649-92FE-919065887CF6}" destId="{485904A7-394A-294B-A789-9875C003557E}" srcOrd="0" destOrd="0" presId="urn:microsoft.com/office/officeart/2005/8/layout/vList2"/>
    <dgm:cxn modelId="{C95DC93F-8A5F-C244-8EBF-B4D19B0D4696}" srcId="{FDAFAC69-A1B2-E649-92FE-919065887CF6}" destId="{2F3EB487-2812-C740-ACC2-8AE804722BE3}" srcOrd="0" destOrd="0" parTransId="{9460201D-561B-114F-8F23-6C57E27513B8}" sibTransId="{8B4AFD2D-3D8D-D04D-A3D3-97EF970A01D8}"/>
    <dgm:cxn modelId="{81663A40-6C81-E744-BEB8-87AA4504B454}" type="presOf" srcId="{E89A14D9-2243-3242-9923-6D8388F934F2}" destId="{0863EEEE-6D11-B849-B05D-34E0317C0219}" srcOrd="0" destOrd="0" presId="urn:microsoft.com/office/officeart/2005/8/layout/vList2"/>
    <dgm:cxn modelId="{5DBE1456-F19C-A243-A266-F9F8E9C04279}" srcId="{44F1BAB9-0167-F342-BEEE-44EE151AB7A0}" destId="{4449776F-F55C-C34A-94C5-79025C839363}" srcOrd="1" destOrd="0" parTransId="{DAD94BE0-1871-BF4B-8B42-ACB51A16ADA5}" sibTransId="{CDA0D006-D6EE-A84A-88E6-4705BD984018}"/>
    <dgm:cxn modelId="{55E8B15D-E7CC-3847-AD92-1B81F514C2F1}" type="presOf" srcId="{469B9C6E-2AEF-6B43-8B96-F1889A75CDBB}" destId="{F5F82D65-17FB-1047-8E44-620D58046F29}" srcOrd="0" destOrd="0" presId="urn:microsoft.com/office/officeart/2005/8/layout/vList2"/>
    <dgm:cxn modelId="{1F27C67F-68F4-4940-BBA1-2077B5D9673F}" srcId="{44F1BAB9-0167-F342-BEEE-44EE151AB7A0}" destId="{FDAFAC69-A1B2-E649-92FE-919065887CF6}" srcOrd="0" destOrd="0" parTransId="{2D972FD6-29E9-0C4A-B389-FDF9FEB02319}" sibTransId="{3ECE7869-B540-A040-93C5-4B0063EA3386}"/>
    <dgm:cxn modelId="{7D339AA4-D337-7E4C-8DE4-6BF0A6EA22E7}" type="presOf" srcId="{2F3EB487-2812-C740-ACC2-8AE804722BE3}" destId="{5759BE1C-41C0-2947-9B77-BC3FD6480EDD}" srcOrd="0" destOrd="0" presId="urn:microsoft.com/office/officeart/2005/8/layout/vList2"/>
    <dgm:cxn modelId="{5F95C5B1-C10E-4E45-A8FA-9AB56BF71D79}" type="presOf" srcId="{44F1BAB9-0167-F342-BEEE-44EE151AB7A0}" destId="{BBDED339-7278-FF42-B87D-BA1A0E82D043}" srcOrd="0" destOrd="0" presId="urn:microsoft.com/office/officeart/2005/8/layout/vList2"/>
    <dgm:cxn modelId="{C7F378CF-B6B1-8C4D-B7E3-E0E9E5DAD985}" srcId="{44F1BAB9-0167-F342-BEEE-44EE151AB7A0}" destId="{469B9C6E-2AEF-6B43-8B96-F1889A75CDBB}" srcOrd="2" destOrd="0" parTransId="{23A4F2AF-2F91-1D49-86D6-5B8B49CD9DCB}" sibTransId="{5EACE4DC-F7FF-1E42-B5F1-3AC876DF02BD}"/>
    <dgm:cxn modelId="{854668F0-3AFA-514B-96CD-BF53E008A6CD}" srcId="{469B9C6E-2AEF-6B43-8B96-F1889A75CDBB}" destId="{B2ACD406-593A-7541-8692-019AE9EAE99C}" srcOrd="1" destOrd="0" parTransId="{33C72C76-4EC4-B340-B055-FC61829C1576}" sibTransId="{584DF033-D283-3345-AB36-91CA3D95C22A}"/>
    <dgm:cxn modelId="{5F0B8FFB-3E21-394F-9650-8866BB394929}" type="presOf" srcId="{4449776F-F55C-C34A-94C5-79025C839363}" destId="{72688BCA-C608-2744-8DC8-17D5AF6396B3}" srcOrd="0" destOrd="0" presId="urn:microsoft.com/office/officeart/2005/8/layout/vList2"/>
    <dgm:cxn modelId="{F142A6E8-E078-3645-A2DC-2C6703D96825}" type="presParOf" srcId="{BBDED339-7278-FF42-B87D-BA1A0E82D043}" destId="{485904A7-394A-294B-A789-9875C003557E}" srcOrd="0" destOrd="0" presId="urn:microsoft.com/office/officeart/2005/8/layout/vList2"/>
    <dgm:cxn modelId="{CD1E9EEC-2B32-5B4E-8386-DC8BF1DE0536}" type="presParOf" srcId="{BBDED339-7278-FF42-B87D-BA1A0E82D043}" destId="{5759BE1C-41C0-2947-9B77-BC3FD6480EDD}" srcOrd="1" destOrd="0" presId="urn:microsoft.com/office/officeart/2005/8/layout/vList2"/>
    <dgm:cxn modelId="{E1869325-A3A4-0D45-8C79-C0674AC846DE}" type="presParOf" srcId="{BBDED339-7278-FF42-B87D-BA1A0E82D043}" destId="{72688BCA-C608-2744-8DC8-17D5AF6396B3}" srcOrd="2" destOrd="0" presId="urn:microsoft.com/office/officeart/2005/8/layout/vList2"/>
    <dgm:cxn modelId="{FEE95A3E-DA79-1548-BE2A-BB1B319BEA12}" type="presParOf" srcId="{BBDED339-7278-FF42-B87D-BA1A0E82D043}" destId="{92169E22-F168-A74C-938C-38C4DE1B62C3}" srcOrd="3" destOrd="0" presId="urn:microsoft.com/office/officeart/2005/8/layout/vList2"/>
    <dgm:cxn modelId="{CBBD830F-2CB7-EE48-B4AB-84141EF7D322}" type="presParOf" srcId="{BBDED339-7278-FF42-B87D-BA1A0E82D043}" destId="{F5F82D65-17FB-1047-8E44-620D58046F29}" srcOrd="4" destOrd="0" presId="urn:microsoft.com/office/officeart/2005/8/layout/vList2"/>
    <dgm:cxn modelId="{086FCA42-5F0C-FD4B-A457-79228B01484B}" type="presParOf" srcId="{BBDED339-7278-FF42-B87D-BA1A0E82D043}" destId="{0863EEEE-6D11-B849-B05D-34E0317C021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78970B-92E0-BE43-B511-947285CE5759}" type="doc">
      <dgm:prSet loTypeId="urn:microsoft.com/office/officeart/2005/8/layout/vProcess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80DA88-13AD-9342-9BFA-D8EBCA3502B4}">
      <dgm:prSet/>
      <dgm:spPr/>
      <dgm:t>
        <a:bodyPr/>
        <a:lstStyle/>
        <a:p>
          <a:r>
            <a:rPr lang="en-US"/>
            <a:t>2 objects with the same owner, TableA and ViewB</a:t>
          </a:r>
          <a:endParaRPr lang="en-GB"/>
        </a:p>
      </dgm:t>
    </dgm:pt>
    <dgm:pt modelId="{7532A231-E212-154A-A92D-6A1DFD713A8D}" type="parTrans" cxnId="{433970FF-4182-7049-BB91-8E293F9EF5EE}">
      <dgm:prSet/>
      <dgm:spPr/>
      <dgm:t>
        <a:bodyPr/>
        <a:lstStyle/>
        <a:p>
          <a:endParaRPr lang="en-US"/>
        </a:p>
      </dgm:t>
    </dgm:pt>
    <dgm:pt modelId="{38EFC238-8155-D640-AA1E-14F52AE6189E}" type="sibTrans" cxnId="{433970FF-4182-7049-BB91-8E293F9EF5EE}">
      <dgm:prSet/>
      <dgm:spPr/>
      <dgm:t>
        <a:bodyPr/>
        <a:lstStyle/>
        <a:p>
          <a:endParaRPr lang="en-US"/>
        </a:p>
      </dgm:t>
    </dgm:pt>
    <dgm:pt modelId="{30201457-76C8-B445-9B2D-62501527E0F9}">
      <dgm:prSet/>
      <dgm:spPr/>
      <dgm:t>
        <a:bodyPr/>
        <a:lstStyle/>
        <a:p>
          <a:r>
            <a:rPr lang="en-US"/>
            <a:t>ViewB references TableA</a:t>
          </a:r>
          <a:endParaRPr lang="en-GB"/>
        </a:p>
      </dgm:t>
    </dgm:pt>
    <dgm:pt modelId="{B81E1A55-2166-4940-BD4D-8D8F97C02C91}" type="parTrans" cxnId="{713ED616-25F2-384A-AE4E-5EB0A23A26C7}">
      <dgm:prSet/>
      <dgm:spPr/>
      <dgm:t>
        <a:bodyPr/>
        <a:lstStyle/>
        <a:p>
          <a:endParaRPr lang="en-US"/>
        </a:p>
      </dgm:t>
    </dgm:pt>
    <dgm:pt modelId="{9815F8FC-C3A3-B54B-A369-38BCEEAB3D73}" type="sibTrans" cxnId="{713ED616-25F2-384A-AE4E-5EB0A23A26C7}">
      <dgm:prSet/>
      <dgm:spPr/>
      <dgm:t>
        <a:bodyPr/>
        <a:lstStyle/>
        <a:p>
          <a:endParaRPr lang="en-US"/>
        </a:p>
      </dgm:t>
    </dgm:pt>
    <dgm:pt modelId="{2F485E55-1DCE-2F4E-9DA9-4996336884A9}">
      <dgm:prSet/>
      <dgm:spPr/>
      <dgm:t>
        <a:bodyPr/>
        <a:lstStyle/>
        <a:p>
          <a:r>
            <a:rPr lang="en-US"/>
            <a:t>Grant user select permissions on ViewB</a:t>
          </a:r>
          <a:endParaRPr lang="en-GB"/>
        </a:p>
      </dgm:t>
    </dgm:pt>
    <dgm:pt modelId="{296A1A1D-EBAF-D647-8B5A-0625415041A3}" type="parTrans" cxnId="{B00A6A46-91CB-B242-8931-0B389F083766}">
      <dgm:prSet/>
      <dgm:spPr/>
      <dgm:t>
        <a:bodyPr/>
        <a:lstStyle/>
        <a:p>
          <a:endParaRPr lang="en-US"/>
        </a:p>
      </dgm:t>
    </dgm:pt>
    <dgm:pt modelId="{0BA628AB-3C1A-9E4A-976D-72FF813568D0}" type="sibTrans" cxnId="{B00A6A46-91CB-B242-8931-0B389F083766}">
      <dgm:prSet/>
      <dgm:spPr/>
      <dgm:t>
        <a:bodyPr/>
        <a:lstStyle/>
        <a:p>
          <a:endParaRPr lang="en-US"/>
        </a:p>
      </dgm:t>
    </dgm:pt>
    <dgm:pt modelId="{59E2EC84-75AF-544D-A06E-776B6BA018BC}">
      <dgm:prSet/>
      <dgm:spPr/>
      <dgm:t>
        <a:bodyPr/>
        <a:lstStyle/>
        <a:p>
          <a:r>
            <a:rPr lang="en-US"/>
            <a:t>SQL Server will allow the user to query TableA through ViewB</a:t>
          </a:r>
          <a:endParaRPr lang="en-GB"/>
        </a:p>
      </dgm:t>
    </dgm:pt>
    <dgm:pt modelId="{F9A0743E-7DB7-8C4E-8495-1E741F207C1F}" type="parTrans" cxnId="{F516D1BA-BC58-FD4B-9F71-D0FD517A1CB5}">
      <dgm:prSet/>
      <dgm:spPr/>
      <dgm:t>
        <a:bodyPr/>
        <a:lstStyle/>
        <a:p>
          <a:endParaRPr lang="en-US"/>
        </a:p>
      </dgm:t>
    </dgm:pt>
    <dgm:pt modelId="{7D15E2B7-E20D-5F4D-9BF4-3FDEC05B277F}" type="sibTrans" cxnId="{F516D1BA-BC58-FD4B-9F71-D0FD517A1CB5}">
      <dgm:prSet/>
      <dgm:spPr/>
      <dgm:t>
        <a:bodyPr/>
        <a:lstStyle/>
        <a:p>
          <a:endParaRPr lang="en-US"/>
        </a:p>
      </dgm:t>
    </dgm:pt>
    <dgm:pt modelId="{703BDD0D-7BA2-4E41-BFC9-1C75369ACA8A}">
      <dgm:prSet/>
      <dgm:spPr/>
      <dgm:t>
        <a:bodyPr/>
        <a:lstStyle/>
        <a:p>
          <a:r>
            <a:rPr lang="en-US"/>
            <a:t>User cannot query TableA directly</a:t>
          </a:r>
          <a:endParaRPr lang="en-GB"/>
        </a:p>
      </dgm:t>
    </dgm:pt>
    <dgm:pt modelId="{C9F21DF5-2EEB-5A47-9950-EC7C697A000E}" type="parTrans" cxnId="{C15A63C9-579D-F740-817F-9BCAC8150C41}">
      <dgm:prSet/>
      <dgm:spPr/>
      <dgm:t>
        <a:bodyPr/>
        <a:lstStyle/>
        <a:p>
          <a:endParaRPr lang="en-US"/>
        </a:p>
      </dgm:t>
    </dgm:pt>
    <dgm:pt modelId="{0E591E3F-E3DC-234F-B88C-0738F16F34C1}" type="sibTrans" cxnId="{C15A63C9-579D-F740-817F-9BCAC8150C41}">
      <dgm:prSet/>
      <dgm:spPr/>
      <dgm:t>
        <a:bodyPr/>
        <a:lstStyle/>
        <a:p>
          <a:endParaRPr lang="en-US"/>
        </a:p>
      </dgm:t>
    </dgm:pt>
    <dgm:pt modelId="{A0DA32DC-D855-DD40-B79C-F3512D196010}" type="pres">
      <dgm:prSet presAssocID="{5978970B-92E0-BE43-B511-947285CE5759}" presName="outerComposite" presStyleCnt="0">
        <dgm:presLayoutVars>
          <dgm:chMax val="5"/>
          <dgm:dir/>
          <dgm:resizeHandles val="exact"/>
        </dgm:presLayoutVars>
      </dgm:prSet>
      <dgm:spPr/>
    </dgm:pt>
    <dgm:pt modelId="{EE684B42-EE7D-344B-AF18-77CB8B4A87F9}" type="pres">
      <dgm:prSet presAssocID="{5978970B-92E0-BE43-B511-947285CE5759}" presName="dummyMaxCanvas" presStyleCnt="0">
        <dgm:presLayoutVars/>
      </dgm:prSet>
      <dgm:spPr/>
    </dgm:pt>
    <dgm:pt modelId="{DD058CE7-F2E7-8040-8FD7-3C6E4D59FD70}" type="pres">
      <dgm:prSet presAssocID="{5978970B-92E0-BE43-B511-947285CE5759}" presName="FiveNodes_1" presStyleLbl="node1" presStyleIdx="0" presStyleCnt="5">
        <dgm:presLayoutVars>
          <dgm:bulletEnabled val="1"/>
        </dgm:presLayoutVars>
      </dgm:prSet>
      <dgm:spPr/>
    </dgm:pt>
    <dgm:pt modelId="{97C6E2F0-DF57-1842-B37D-FA6D3CCA9270}" type="pres">
      <dgm:prSet presAssocID="{5978970B-92E0-BE43-B511-947285CE5759}" presName="FiveNodes_2" presStyleLbl="node1" presStyleIdx="1" presStyleCnt="5">
        <dgm:presLayoutVars>
          <dgm:bulletEnabled val="1"/>
        </dgm:presLayoutVars>
      </dgm:prSet>
      <dgm:spPr/>
    </dgm:pt>
    <dgm:pt modelId="{EF870BCA-CCDC-7541-8268-1711D6898385}" type="pres">
      <dgm:prSet presAssocID="{5978970B-92E0-BE43-B511-947285CE5759}" presName="FiveNodes_3" presStyleLbl="node1" presStyleIdx="2" presStyleCnt="5">
        <dgm:presLayoutVars>
          <dgm:bulletEnabled val="1"/>
        </dgm:presLayoutVars>
      </dgm:prSet>
      <dgm:spPr/>
    </dgm:pt>
    <dgm:pt modelId="{2CCF70EC-6A12-4B46-BD18-0D249C6E3AB7}" type="pres">
      <dgm:prSet presAssocID="{5978970B-92E0-BE43-B511-947285CE5759}" presName="FiveNodes_4" presStyleLbl="node1" presStyleIdx="3" presStyleCnt="5">
        <dgm:presLayoutVars>
          <dgm:bulletEnabled val="1"/>
        </dgm:presLayoutVars>
      </dgm:prSet>
      <dgm:spPr/>
    </dgm:pt>
    <dgm:pt modelId="{FD7FAB61-B609-DC47-93EB-D733FF3B4A1F}" type="pres">
      <dgm:prSet presAssocID="{5978970B-92E0-BE43-B511-947285CE5759}" presName="FiveNodes_5" presStyleLbl="node1" presStyleIdx="4" presStyleCnt="5">
        <dgm:presLayoutVars>
          <dgm:bulletEnabled val="1"/>
        </dgm:presLayoutVars>
      </dgm:prSet>
      <dgm:spPr/>
    </dgm:pt>
    <dgm:pt modelId="{5DEC5E97-6D4A-F841-9956-5F6E49402AEF}" type="pres">
      <dgm:prSet presAssocID="{5978970B-92E0-BE43-B511-947285CE5759}" presName="FiveConn_1-2" presStyleLbl="fgAccFollowNode1" presStyleIdx="0" presStyleCnt="4">
        <dgm:presLayoutVars>
          <dgm:bulletEnabled val="1"/>
        </dgm:presLayoutVars>
      </dgm:prSet>
      <dgm:spPr/>
    </dgm:pt>
    <dgm:pt modelId="{53E68F51-F859-FB46-9393-389AC50DE98E}" type="pres">
      <dgm:prSet presAssocID="{5978970B-92E0-BE43-B511-947285CE5759}" presName="FiveConn_2-3" presStyleLbl="fgAccFollowNode1" presStyleIdx="1" presStyleCnt="4">
        <dgm:presLayoutVars>
          <dgm:bulletEnabled val="1"/>
        </dgm:presLayoutVars>
      </dgm:prSet>
      <dgm:spPr/>
    </dgm:pt>
    <dgm:pt modelId="{A3B80428-0521-3F48-9CE0-D84EF8D4C7F0}" type="pres">
      <dgm:prSet presAssocID="{5978970B-92E0-BE43-B511-947285CE5759}" presName="FiveConn_3-4" presStyleLbl="fgAccFollowNode1" presStyleIdx="2" presStyleCnt="4">
        <dgm:presLayoutVars>
          <dgm:bulletEnabled val="1"/>
        </dgm:presLayoutVars>
      </dgm:prSet>
      <dgm:spPr/>
    </dgm:pt>
    <dgm:pt modelId="{FE865964-2F24-294E-B1DC-5FED14AB8E9B}" type="pres">
      <dgm:prSet presAssocID="{5978970B-92E0-BE43-B511-947285CE5759}" presName="FiveConn_4-5" presStyleLbl="fgAccFollowNode1" presStyleIdx="3" presStyleCnt="4">
        <dgm:presLayoutVars>
          <dgm:bulletEnabled val="1"/>
        </dgm:presLayoutVars>
      </dgm:prSet>
      <dgm:spPr/>
    </dgm:pt>
    <dgm:pt modelId="{DEE83BEB-1D33-B342-9E90-C008379195DA}" type="pres">
      <dgm:prSet presAssocID="{5978970B-92E0-BE43-B511-947285CE5759}" presName="FiveNodes_1_text" presStyleLbl="node1" presStyleIdx="4" presStyleCnt="5">
        <dgm:presLayoutVars>
          <dgm:bulletEnabled val="1"/>
        </dgm:presLayoutVars>
      </dgm:prSet>
      <dgm:spPr/>
    </dgm:pt>
    <dgm:pt modelId="{199B46C2-107C-1846-AE71-D104D237A988}" type="pres">
      <dgm:prSet presAssocID="{5978970B-92E0-BE43-B511-947285CE5759}" presName="FiveNodes_2_text" presStyleLbl="node1" presStyleIdx="4" presStyleCnt="5">
        <dgm:presLayoutVars>
          <dgm:bulletEnabled val="1"/>
        </dgm:presLayoutVars>
      </dgm:prSet>
      <dgm:spPr/>
    </dgm:pt>
    <dgm:pt modelId="{C667AF98-DDCC-004F-931E-667772DE3237}" type="pres">
      <dgm:prSet presAssocID="{5978970B-92E0-BE43-B511-947285CE5759}" presName="FiveNodes_3_text" presStyleLbl="node1" presStyleIdx="4" presStyleCnt="5">
        <dgm:presLayoutVars>
          <dgm:bulletEnabled val="1"/>
        </dgm:presLayoutVars>
      </dgm:prSet>
      <dgm:spPr/>
    </dgm:pt>
    <dgm:pt modelId="{6446AEC4-9FAB-E444-804A-4F001ECB11D3}" type="pres">
      <dgm:prSet presAssocID="{5978970B-92E0-BE43-B511-947285CE5759}" presName="FiveNodes_4_text" presStyleLbl="node1" presStyleIdx="4" presStyleCnt="5">
        <dgm:presLayoutVars>
          <dgm:bulletEnabled val="1"/>
        </dgm:presLayoutVars>
      </dgm:prSet>
      <dgm:spPr/>
    </dgm:pt>
    <dgm:pt modelId="{F823B6B8-C113-E94D-83F7-283E2B6DB573}" type="pres">
      <dgm:prSet presAssocID="{5978970B-92E0-BE43-B511-947285CE575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13ED616-25F2-384A-AE4E-5EB0A23A26C7}" srcId="{5978970B-92E0-BE43-B511-947285CE5759}" destId="{30201457-76C8-B445-9B2D-62501527E0F9}" srcOrd="1" destOrd="0" parTransId="{B81E1A55-2166-4940-BD4D-8D8F97C02C91}" sibTransId="{9815F8FC-C3A3-B54B-A369-38BCEEAB3D73}"/>
    <dgm:cxn modelId="{09C85E41-7FDD-164D-B31B-549C465A451D}" type="presOf" srcId="{30201457-76C8-B445-9B2D-62501527E0F9}" destId="{97C6E2F0-DF57-1842-B37D-FA6D3CCA9270}" srcOrd="0" destOrd="0" presId="urn:microsoft.com/office/officeart/2005/8/layout/vProcess5"/>
    <dgm:cxn modelId="{205DD841-97FD-1440-8471-EC4CBBC2463C}" type="presOf" srcId="{5978970B-92E0-BE43-B511-947285CE5759}" destId="{A0DA32DC-D855-DD40-B79C-F3512D196010}" srcOrd="0" destOrd="0" presId="urn:microsoft.com/office/officeart/2005/8/layout/vProcess5"/>
    <dgm:cxn modelId="{B00A6A46-91CB-B242-8931-0B389F083766}" srcId="{5978970B-92E0-BE43-B511-947285CE5759}" destId="{2F485E55-1DCE-2F4E-9DA9-4996336884A9}" srcOrd="2" destOrd="0" parTransId="{296A1A1D-EBAF-D647-8B5A-0625415041A3}" sibTransId="{0BA628AB-3C1A-9E4A-976D-72FF813568D0}"/>
    <dgm:cxn modelId="{BA8CF14B-A6C6-2940-A745-9659C01D12FF}" type="presOf" srcId="{7D15E2B7-E20D-5F4D-9BF4-3FDEC05B277F}" destId="{FE865964-2F24-294E-B1DC-5FED14AB8E9B}" srcOrd="0" destOrd="0" presId="urn:microsoft.com/office/officeart/2005/8/layout/vProcess5"/>
    <dgm:cxn modelId="{0923EF4C-1CE3-9746-A66C-C0EA27E63812}" type="presOf" srcId="{2F485E55-1DCE-2F4E-9DA9-4996336884A9}" destId="{C667AF98-DDCC-004F-931E-667772DE3237}" srcOrd="1" destOrd="0" presId="urn:microsoft.com/office/officeart/2005/8/layout/vProcess5"/>
    <dgm:cxn modelId="{2300D557-F192-3948-81E5-9517E8C50F2C}" type="presOf" srcId="{2F80DA88-13AD-9342-9BFA-D8EBCA3502B4}" destId="{DD058CE7-F2E7-8040-8FD7-3C6E4D59FD70}" srcOrd="0" destOrd="0" presId="urn:microsoft.com/office/officeart/2005/8/layout/vProcess5"/>
    <dgm:cxn modelId="{D3EB715F-065C-C149-8397-B4AE4486CE09}" type="presOf" srcId="{2F80DA88-13AD-9342-9BFA-D8EBCA3502B4}" destId="{DEE83BEB-1D33-B342-9E90-C008379195DA}" srcOrd="1" destOrd="0" presId="urn:microsoft.com/office/officeart/2005/8/layout/vProcess5"/>
    <dgm:cxn modelId="{12088168-43AB-D44E-ABC1-BD9BF72140E5}" type="presOf" srcId="{703BDD0D-7BA2-4E41-BFC9-1C75369ACA8A}" destId="{FD7FAB61-B609-DC47-93EB-D733FF3B4A1F}" srcOrd="0" destOrd="0" presId="urn:microsoft.com/office/officeart/2005/8/layout/vProcess5"/>
    <dgm:cxn modelId="{12CB2C6A-B3F7-2C41-A361-C6C125F807CF}" type="presOf" srcId="{703BDD0D-7BA2-4E41-BFC9-1C75369ACA8A}" destId="{F823B6B8-C113-E94D-83F7-283E2B6DB573}" srcOrd="1" destOrd="0" presId="urn:microsoft.com/office/officeart/2005/8/layout/vProcess5"/>
    <dgm:cxn modelId="{024B7379-DD43-C24D-8708-52D87942A163}" type="presOf" srcId="{38EFC238-8155-D640-AA1E-14F52AE6189E}" destId="{5DEC5E97-6D4A-F841-9956-5F6E49402AEF}" srcOrd="0" destOrd="0" presId="urn:microsoft.com/office/officeart/2005/8/layout/vProcess5"/>
    <dgm:cxn modelId="{8D51CA85-6113-3D4E-B722-2F4FD2F1000F}" type="presOf" srcId="{30201457-76C8-B445-9B2D-62501527E0F9}" destId="{199B46C2-107C-1846-AE71-D104D237A988}" srcOrd="1" destOrd="0" presId="urn:microsoft.com/office/officeart/2005/8/layout/vProcess5"/>
    <dgm:cxn modelId="{EDCE568C-2355-2A4C-9A0B-E5C687D3A97E}" type="presOf" srcId="{59E2EC84-75AF-544D-A06E-776B6BA018BC}" destId="{2CCF70EC-6A12-4B46-BD18-0D249C6E3AB7}" srcOrd="0" destOrd="0" presId="urn:microsoft.com/office/officeart/2005/8/layout/vProcess5"/>
    <dgm:cxn modelId="{668C26AE-6F08-C34F-AD87-FF03B67C9181}" type="presOf" srcId="{9815F8FC-C3A3-B54B-A369-38BCEEAB3D73}" destId="{53E68F51-F859-FB46-9393-389AC50DE98E}" srcOrd="0" destOrd="0" presId="urn:microsoft.com/office/officeart/2005/8/layout/vProcess5"/>
    <dgm:cxn modelId="{F516D1BA-BC58-FD4B-9F71-D0FD517A1CB5}" srcId="{5978970B-92E0-BE43-B511-947285CE5759}" destId="{59E2EC84-75AF-544D-A06E-776B6BA018BC}" srcOrd="3" destOrd="0" parTransId="{F9A0743E-7DB7-8C4E-8495-1E741F207C1F}" sibTransId="{7D15E2B7-E20D-5F4D-9BF4-3FDEC05B277F}"/>
    <dgm:cxn modelId="{657473C7-4585-0544-BA7A-F12FFB18AF63}" type="presOf" srcId="{59E2EC84-75AF-544D-A06E-776B6BA018BC}" destId="{6446AEC4-9FAB-E444-804A-4F001ECB11D3}" srcOrd="1" destOrd="0" presId="urn:microsoft.com/office/officeart/2005/8/layout/vProcess5"/>
    <dgm:cxn modelId="{C15A63C9-579D-F740-817F-9BCAC8150C41}" srcId="{5978970B-92E0-BE43-B511-947285CE5759}" destId="{703BDD0D-7BA2-4E41-BFC9-1C75369ACA8A}" srcOrd="4" destOrd="0" parTransId="{C9F21DF5-2EEB-5A47-9950-EC7C697A000E}" sibTransId="{0E591E3F-E3DC-234F-B88C-0738F16F34C1}"/>
    <dgm:cxn modelId="{7C509BF1-9059-F84F-8350-C3763417C7AE}" type="presOf" srcId="{0BA628AB-3C1A-9E4A-976D-72FF813568D0}" destId="{A3B80428-0521-3F48-9CE0-D84EF8D4C7F0}" srcOrd="0" destOrd="0" presId="urn:microsoft.com/office/officeart/2005/8/layout/vProcess5"/>
    <dgm:cxn modelId="{CAFC09F9-038E-9E41-B30B-8AB2B17B097E}" type="presOf" srcId="{2F485E55-1DCE-2F4E-9DA9-4996336884A9}" destId="{EF870BCA-CCDC-7541-8268-1711D6898385}" srcOrd="0" destOrd="0" presId="urn:microsoft.com/office/officeart/2005/8/layout/vProcess5"/>
    <dgm:cxn modelId="{433970FF-4182-7049-BB91-8E293F9EF5EE}" srcId="{5978970B-92E0-BE43-B511-947285CE5759}" destId="{2F80DA88-13AD-9342-9BFA-D8EBCA3502B4}" srcOrd="0" destOrd="0" parTransId="{7532A231-E212-154A-A92D-6A1DFD713A8D}" sibTransId="{38EFC238-8155-D640-AA1E-14F52AE6189E}"/>
    <dgm:cxn modelId="{6019CC9B-5AAB-DC45-876E-603D642CEFB0}" type="presParOf" srcId="{A0DA32DC-D855-DD40-B79C-F3512D196010}" destId="{EE684B42-EE7D-344B-AF18-77CB8B4A87F9}" srcOrd="0" destOrd="0" presId="urn:microsoft.com/office/officeart/2005/8/layout/vProcess5"/>
    <dgm:cxn modelId="{7145E5F3-526A-D143-960F-F3A61529475C}" type="presParOf" srcId="{A0DA32DC-D855-DD40-B79C-F3512D196010}" destId="{DD058CE7-F2E7-8040-8FD7-3C6E4D59FD70}" srcOrd="1" destOrd="0" presId="urn:microsoft.com/office/officeart/2005/8/layout/vProcess5"/>
    <dgm:cxn modelId="{BEA9F494-05D9-544F-B677-6098BC6CC2B4}" type="presParOf" srcId="{A0DA32DC-D855-DD40-B79C-F3512D196010}" destId="{97C6E2F0-DF57-1842-B37D-FA6D3CCA9270}" srcOrd="2" destOrd="0" presId="urn:microsoft.com/office/officeart/2005/8/layout/vProcess5"/>
    <dgm:cxn modelId="{5D701224-22EE-654D-98B3-4CCF2BF735DC}" type="presParOf" srcId="{A0DA32DC-D855-DD40-B79C-F3512D196010}" destId="{EF870BCA-CCDC-7541-8268-1711D6898385}" srcOrd="3" destOrd="0" presId="urn:microsoft.com/office/officeart/2005/8/layout/vProcess5"/>
    <dgm:cxn modelId="{E85C70AB-3746-6744-929B-3ABC9095AD06}" type="presParOf" srcId="{A0DA32DC-D855-DD40-B79C-F3512D196010}" destId="{2CCF70EC-6A12-4B46-BD18-0D249C6E3AB7}" srcOrd="4" destOrd="0" presId="urn:microsoft.com/office/officeart/2005/8/layout/vProcess5"/>
    <dgm:cxn modelId="{1E7C1954-297F-EB47-814B-66A14386F123}" type="presParOf" srcId="{A0DA32DC-D855-DD40-B79C-F3512D196010}" destId="{FD7FAB61-B609-DC47-93EB-D733FF3B4A1F}" srcOrd="5" destOrd="0" presId="urn:microsoft.com/office/officeart/2005/8/layout/vProcess5"/>
    <dgm:cxn modelId="{59326ED9-BBA9-4140-9C96-B71E3EEBD240}" type="presParOf" srcId="{A0DA32DC-D855-DD40-B79C-F3512D196010}" destId="{5DEC5E97-6D4A-F841-9956-5F6E49402AEF}" srcOrd="6" destOrd="0" presId="urn:microsoft.com/office/officeart/2005/8/layout/vProcess5"/>
    <dgm:cxn modelId="{E3C0725D-7360-B14B-A521-FF9AE063B1D7}" type="presParOf" srcId="{A0DA32DC-D855-DD40-B79C-F3512D196010}" destId="{53E68F51-F859-FB46-9393-389AC50DE98E}" srcOrd="7" destOrd="0" presId="urn:microsoft.com/office/officeart/2005/8/layout/vProcess5"/>
    <dgm:cxn modelId="{068B1999-847F-C941-92C1-AE1F60D3BAE5}" type="presParOf" srcId="{A0DA32DC-D855-DD40-B79C-F3512D196010}" destId="{A3B80428-0521-3F48-9CE0-D84EF8D4C7F0}" srcOrd="8" destOrd="0" presId="urn:microsoft.com/office/officeart/2005/8/layout/vProcess5"/>
    <dgm:cxn modelId="{BB567CC2-DC4D-C24E-8446-A9969769A8FD}" type="presParOf" srcId="{A0DA32DC-D855-DD40-B79C-F3512D196010}" destId="{FE865964-2F24-294E-B1DC-5FED14AB8E9B}" srcOrd="9" destOrd="0" presId="urn:microsoft.com/office/officeart/2005/8/layout/vProcess5"/>
    <dgm:cxn modelId="{39B45CA4-75C9-DD4D-8A71-401B9EED5F74}" type="presParOf" srcId="{A0DA32DC-D855-DD40-B79C-F3512D196010}" destId="{DEE83BEB-1D33-B342-9E90-C008379195DA}" srcOrd="10" destOrd="0" presId="urn:microsoft.com/office/officeart/2005/8/layout/vProcess5"/>
    <dgm:cxn modelId="{B98BB953-31BB-9649-86AF-8FA15F41E1A3}" type="presParOf" srcId="{A0DA32DC-D855-DD40-B79C-F3512D196010}" destId="{199B46C2-107C-1846-AE71-D104D237A988}" srcOrd="11" destOrd="0" presId="urn:microsoft.com/office/officeart/2005/8/layout/vProcess5"/>
    <dgm:cxn modelId="{C7D3BB05-2742-7649-AB93-DC3BE978F659}" type="presParOf" srcId="{A0DA32DC-D855-DD40-B79C-F3512D196010}" destId="{C667AF98-DDCC-004F-931E-667772DE3237}" srcOrd="12" destOrd="0" presId="urn:microsoft.com/office/officeart/2005/8/layout/vProcess5"/>
    <dgm:cxn modelId="{18FB3FA8-FEBC-374C-AADE-FDCDB9AACC68}" type="presParOf" srcId="{A0DA32DC-D855-DD40-B79C-F3512D196010}" destId="{6446AEC4-9FAB-E444-804A-4F001ECB11D3}" srcOrd="13" destOrd="0" presId="urn:microsoft.com/office/officeart/2005/8/layout/vProcess5"/>
    <dgm:cxn modelId="{F3ACD4EA-FB11-EA4E-9877-690D90E093D7}" type="presParOf" srcId="{A0DA32DC-D855-DD40-B79C-F3512D196010}" destId="{F823B6B8-C113-E94D-83F7-283E2B6DB57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76C673-9F0E-A542-BA04-3D2A4132815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45AD44-D7CF-F445-B1C4-D54F00C2A91B}">
      <dgm:prSet/>
      <dgm:spPr/>
      <dgm:t>
        <a:bodyPr/>
        <a:lstStyle/>
        <a:p>
          <a:r>
            <a:rPr lang="en-US"/>
            <a:t>No ad-hoc SQL Queries</a:t>
          </a:r>
          <a:endParaRPr lang="en-GB"/>
        </a:p>
      </dgm:t>
    </dgm:pt>
    <dgm:pt modelId="{A8B88A5D-8656-F64A-9FA4-01B5B4292275}" type="parTrans" cxnId="{5915F432-DE90-CF44-9545-C970173461EA}">
      <dgm:prSet/>
      <dgm:spPr/>
      <dgm:t>
        <a:bodyPr/>
        <a:lstStyle/>
        <a:p>
          <a:endParaRPr lang="en-US"/>
        </a:p>
      </dgm:t>
    </dgm:pt>
    <dgm:pt modelId="{CC1D9F3A-292C-394C-929E-AD28D053B4E0}" type="sibTrans" cxnId="{5915F432-DE90-CF44-9545-C970173461EA}">
      <dgm:prSet/>
      <dgm:spPr/>
      <dgm:t>
        <a:bodyPr/>
        <a:lstStyle/>
        <a:p>
          <a:endParaRPr lang="en-US"/>
        </a:p>
      </dgm:t>
    </dgm:pt>
    <dgm:pt modelId="{079E2AD3-4AD3-1449-B251-8E97DBA2F510}">
      <dgm:prSet/>
      <dgm:spPr/>
      <dgm:t>
        <a:bodyPr/>
        <a:lstStyle/>
        <a:p>
          <a:r>
            <a:rPr lang="en-US" dirty="0"/>
            <a:t>Hard to track</a:t>
          </a:r>
          <a:endParaRPr lang="en-GB" dirty="0"/>
        </a:p>
      </dgm:t>
    </dgm:pt>
    <dgm:pt modelId="{93FB2EC6-D9DD-684B-A06F-198A2B2A24F1}" type="parTrans" cxnId="{69C0FDAF-1D94-8543-9FED-92E851CB78F3}">
      <dgm:prSet/>
      <dgm:spPr/>
      <dgm:t>
        <a:bodyPr/>
        <a:lstStyle/>
        <a:p>
          <a:endParaRPr lang="en-US"/>
        </a:p>
      </dgm:t>
    </dgm:pt>
    <dgm:pt modelId="{234423CE-7971-6C4E-BDA1-DE3085579FD2}" type="sibTrans" cxnId="{69C0FDAF-1D94-8543-9FED-92E851CB78F3}">
      <dgm:prSet/>
      <dgm:spPr/>
      <dgm:t>
        <a:bodyPr/>
        <a:lstStyle/>
        <a:p>
          <a:endParaRPr lang="en-US"/>
        </a:p>
      </dgm:t>
    </dgm:pt>
    <dgm:pt modelId="{67BB4D83-6FBA-A146-8F14-777DB654A413}">
      <dgm:prSet/>
      <dgm:spPr/>
      <dgm:t>
        <a:bodyPr/>
        <a:lstStyle/>
        <a:p>
          <a:r>
            <a:rPr lang="en-US" dirty="0"/>
            <a:t>Can’t control users as much</a:t>
          </a:r>
          <a:endParaRPr lang="en-GB" dirty="0"/>
        </a:p>
      </dgm:t>
    </dgm:pt>
    <dgm:pt modelId="{BC508B80-E647-CF44-AD88-19858E61EF8F}" type="parTrans" cxnId="{CD16146F-54E3-894C-917E-D09F82818E2A}">
      <dgm:prSet/>
      <dgm:spPr/>
      <dgm:t>
        <a:bodyPr/>
        <a:lstStyle/>
        <a:p>
          <a:endParaRPr lang="en-US"/>
        </a:p>
      </dgm:t>
    </dgm:pt>
    <dgm:pt modelId="{0714F486-8E10-624C-839C-03C352F48B36}" type="sibTrans" cxnId="{CD16146F-54E3-894C-917E-D09F82818E2A}">
      <dgm:prSet/>
      <dgm:spPr/>
      <dgm:t>
        <a:bodyPr/>
        <a:lstStyle/>
        <a:p>
          <a:endParaRPr lang="en-US"/>
        </a:p>
      </dgm:t>
    </dgm:pt>
    <dgm:pt modelId="{1276A27B-F443-414F-8BCA-8D033AAEDD2F}">
      <dgm:prSet/>
      <dgm:spPr/>
      <dgm:t>
        <a:bodyPr/>
        <a:lstStyle/>
        <a:p>
          <a:r>
            <a:rPr lang="en-US"/>
            <a:t>Performance issues</a:t>
          </a:r>
          <a:endParaRPr lang="en-GB"/>
        </a:p>
      </dgm:t>
    </dgm:pt>
    <dgm:pt modelId="{DD1CC1CA-47DA-EC4A-8364-C56D038ED7FB}" type="parTrans" cxnId="{7750904F-A9D4-6E49-9F81-A223345DB82E}">
      <dgm:prSet/>
      <dgm:spPr/>
      <dgm:t>
        <a:bodyPr/>
        <a:lstStyle/>
        <a:p>
          <a:endParaRPr lang="en-US"/>
        </a:p>
      </dgm:t>
    </dgm:pt>
    <dgm:pt modelId="{0D915FA1-EDE2-AF41-B1BD-8834A62A6736}" type="sibTrans" cxnId="{7750904F-A9D4-6E49-9F81-A223345DB82E}">
      <dgm:prSet/>
      <dgm:spPr/>
      <dgm:t>
        <a:bodyPr/>
        <a:lstStyle/>
        <a:p>
          <a:endParaRPr lang="en-US"/>
        </a:p>
      </dgm:t>
    </dgm:pt>
    <dgm:pt modelId="{C80D67BF-D350-4341-837A-161970E20DB8}" type="pres">
      <dgm:prSet presAssocID="{9276C673-9F0E-A542-BA04-3D2A41328156}" presName="linear" presStyleCnt="0">
        <dgm:presLayoutVars>
          <dgm:animLvl val="lvl"/>
          <dgm:resizeHandles val="exact"/>
        </dgm:presLayoutVars>
      </dgm:prSet>
      <dgm:spPr/>
    </dgm:pt>
    <dgm:pt modelId="{ED485E6C-9973-744F-B9CB-0B2D98498BC8}" type="pres">
      <dgm:prSet presAssocID="{F445AD44-D7CF-F445-B1C4-D54F00C2A91B}" presName="parentText" presStyleLbl="node1" presStyleIdx="0" presStyleCnt="1" custScaleX="65284" custLinFactNeighborX="-15932">
        <dgm:presLayoutVars>
          <dgm:chMax val="0"/>
          <dgm:bulletEnabled val="1"/>
        </dgm:presLayoutVars>
      </dgm:prSet>
      <dgm:spPr/>
    </dgm:pt>
    <dgm:pt modelId="{74EED052-D479-9043-AC44-B9129404C35A}" type="pres">
      <dgm:prSet presAssocID="{F445AD44-D7CF-F445-B1C4-D54F00C2A91B}" presName="childText" presStyleLbl="revTx" presStyleIdx="0" presStyleCnt="1" custScaleX="87872">
        <dgm:presLayoutVars>
          <dgm:bulletEnabled val="1"/>
        </dgm:presLayoutVars>
      </dgm:prSet>
      <dgm:spPr/>
    </dgm:pt>
  </dgm:ptLst>
  <dgm:cxnLst>
    <dgm:cxn modelId="{C55BAE15-7619-5E48-9257-D7577BCA6B73}" type="presOf" srcId="{079E2AD3-4AD3-1449-B251-8E97DBA2F510}" destId="{74EED052-D479-9043-AC44-B9129404C35A}" srcOrd="0" destOrd="0" presId="urn:microsoft.com/office/officeart/2005/8/layout/vList2"/>
    <dgm:cxn modelId="{5915F432-DE90-CF44-9545-C970173461EA}" srcId="{9276C673-9F0E-A542-BA04-3D2A41328156}" destId="{F445AD44-D7CF-F445-B1C4-D54F00C2A91B}" srcOrd="0" destOrd="0" parTransId="{A8B88A5D-8656-F64A-9FA4-01B5B4292275}" sibTransId="{CC1D9F3A-292C-394C-929E-AD28D053B4E0}"/>
    <dgm:cxn modelId="{7750904F-A9D4-6E49-9F81-A223345DB82E}" srcId="{F445AD44-D7CF-F445-B1C4-D54F00C2A91B}" destId="{1276A27B-F443-414F-8BCA-8D033AAEDD2F}" srcOrd="2" destOrd="0" parTransId="{DD1CC1CA-47DA-EC4A-8364-C56D038ED7FB}" sibTransId="{0D915FA1-EDE2-AF41-B1BD-8834A62A6736}"/>
    <dgm:cxn modelId="{CD16146F-54E3-894C-917E-D09F82818E2A}" srcId="{F445AD44-D7CF-F445-B1C4-D54F00C2A91B}" destId="{67BB4D83-6FBA-A146-8F14-777DB654A413}" srcOrd="1" destOrd="0" parTransId="{BC508B80-E647-CF44-AD88-19858E61EF8F}" sibTransId="{0714F486-8E10-624C-839C-03C352F48B36}"/>
    <dgm:cxn modelId="{BB636C7F-A359-F040-BE74-E0C8005A44A8}" type="presOf" srcId="{F445AD44-D7CF-F445-B1C4-D54F00C2A91B}" destId="{ED485E6C-9973-744F-B9CB-0B2D98498BC8}" srcOrd="0" destOrd="0" presId="urn:microsoft.com/office/officeart/2005/8/layout/vList2"/>
    <dgm:cxn modelId="{8F55BB9D-3027-2C47-911C-53012355E68B}" type="presOf" srcId="{1276A27B-F443-414F-8BCA-8D033AAEDD2F}" destId="{74EED052-D479-9043-AC44-B9129404C35A}" srcOrd="0" destOrd="2" presId="urn:microsoft.com/office/officeart/2005/8/layout/vList2"/>
    <dgm:cxn modelId="{69C0FDAF-1D94-8543-9FED-92E851CB78F3}" srcId="{F445AD44-D7CF-F445-B1C4-D54F00C2A91B}" destId="{079E2AD3-4AD3-1449-B251-8E97DBA2F510}" srcOrd="0" destOrd="0" parTransId="{93FB2EC6-D9DD-684B-A06F-198A2B2A24F1}" sibTransId="{234423CE-7971-6C4E-BDA1-DE3085579FD2}"/>
    <dgm:cxn modelId="{1717CBB8-0742-5848-A1ED-B76987DF24C3}" type="presOf" srcId="{9276C673-9F0E-A542-BA04-3D2A41328156}" destId="{C80D67BF-D350-4341-837A-161970E20DB8}" srcOrd="0" destOrd="0" presId="urn:microsoft.com/office/officeart/2005/8/layout/vList2"/>
    <dgm:cxn modelId="{D708B3C9-D914-3D44-80AD-58351DA69F46}" type="presOf" srcId="{67BB4D83-6FBA-A146-8F14-777DB654A413}" destId="{74EED052-D479-9043-AC44-B9129404C35A}" srcOrd="0" destOrd="1" presId="urn:microsoft.com/office/officeart/2005/8/layout/vList2"/>
    <dgm:cxn modelId="{48A3E4C2-1BCF-2C48-9109-8C385C14F500}" type="presParOf" srcId="{C80D67BF-D350-4341-837A-161970E20DB8}" destId="{ED485E6C-9973-744F-B9CB-0B2D98498BC8}" srcOrd="0" destOrd="0" presId="urn:microsoft.com/office/officeart/2005/8/layout/vList2"/>
    <dgm:cxn modelId="{C6FC425F-A869-B945-97D9-D98D89E2A867}" type="presParOf" srcId="{C80D67BF-D350-4341-837A-161970E20DB8}" destId="{74EED052-D479-9043-AC44-B9129404C3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DB0E8A-26AB-5F41-928B-BD3E663E8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57B84D-4E4C-D947-8D2E-C2F6D8EAE9CE}">
      <dgm:prSet/>
      <dgm:spPr/>
      <dgm:t>
        <a:bodyPr/>
        <a:lstStyle/>
        <a:p>
          <a:r>
            <a:rPr lang="en-US"/>
            <a:t>Use stored procedures or views to return information based on user</a:t>
          </a:r>
          <a:endParaRPr lang="en-GB"/>
        </a:p>
      </dgm:t>
    </dgm:pt>
    <dgm:pt modelId="{0BAA68DF-C5D6-E542-B770-7070E729C518}" type="parTrans" cxnId="{2FFDA16C-75F9-254F-9505-AFB88F10E894}">
      <dgm:prSet/>
      <dgm:spPr/>
      <dgm:t>
        <a:bodyPr/>
        <a:lstStyle/>
        <a:p>
          <a:endParaRPr lang="en-US"/>
        </a:p>
      </dgm:t>
    </dgm:pt>
    <dgm:pt modelId="{88322840-583C-3E4E-873D-1280700D1302}" type="sibTrans" cxnId="{2FFDA16C-75F9-254F-9505-AFB88F10E894}">
      <dgm:prSet/>
      <dgm:spPr/>
      <dgm:t>
        <a:bodyPr/>
        <a:lstStyle/>
        <a:p>
          <a:endParaRPr lang="en-US"/>
        </a:p>
      </dgm:t>
    </dgm:pt>
    <dgm:pt modelId="{E8DFD300-B115-6543-8340-EA7B0C143400}">
      <dgm:prSet/>
      <dgm:spPr/>
      <dgm:t>
        <a:bodyPr/>
        <a:lstStyle/>
        <a:p>
          <a:r>
            <a:rPr lang="en-US"/>
            <a:t>Can filter horizontally or vertically</a:t>
          </a:r>
          <a:endParaRPr lang="en-GB"/>
        </a:p>
      </dgm:t>
    </dgm:pt>
    <dgm:pt modelId="{A21FA7A2-E13B-6D40-B6BF-276732EE4698}" type="parTrans" cxnId="{3F622396-D1E6-8B48-80DD-09D92E3F543E}">
      <dgm:prSet/>
      <dgm:spPr/>
      <dgm:t>
        <a:bodyPr/>
        <a:lstStyle/>
        <a:p>
          <a:endParaRPr lang="en-US"/>
        </a:p>
      </dgm:t>
    </dgm:pt>
    <dgm:pt modelId="{82468D7E-2CB2-0F46-B69D-71FDFBD977C6}" type="sibTrans" cxnId="{3F622396-D1E6-8B48-80DD-09D92E3F543E}">
      <dgm:prSet/>
      <dgm:spPr/>
      <dgm:t>
        <a:bodyPr/>
        <a:lstStyle/>
        <a:p>
          <a:endParaRPr lang="en-US"/>
        </a:p>
      </dgm:t>
    </dgm:pt>
    <dgm:pt modelId="{4DF79978-2088-2B40-A6E0-1CD67810C5F5}">
      <dgm:prSet/>
      <dgm:spPr/>
      <dgm:t>
        <a:bodyPr/>
        <a:lstStyle/>
        <a:p>
          <a:r>
            <a:rPr lang="en-US"/>
            <a:t>Can alter data based on role/group membership</a:t>
          </a:r>
          <a:endParaRPr lang="en-GB"/>
        </a:p>
      </dgm:t>
    </dgm:pt>
    <dgm:pt modelId="{A2348208-3BE2-E240-B953-9ECBC87D8881}" type="parTrans" cxnId="{86EED290-70A5-2A49-90C4-A605FDA833E9}">
      <dgm:prSet/>
      <dgm:spPr/>
      <dgm:t>
        <a:bodyPr/>
        <a:lstStyle/>
        <a:p>
          <a:endParaRPr lang="en-US"/>
        </a:p>
      </dgm:t>
    </dgm:pt>
    <dgm:pt modelId="{DBFAA43B-41E9-C448-8F05-3F08CA58BC29}" type="sibTrans" cxnId="{86EED290-70A5-2A49-90C4-A605FDA833E9}">
      <dgm:prSet/>
      <dgm:spPr/>
      <dgm:t>
        <a:bodyPr/>
        <a:lstStyle/>
        <a:p>
          <a:endParaRPr lang="en-US"/>
        </a:p>
      </dgm:t>
    </dgm:pt>
    <dgm:pt modelId="{DCEB4559-DE64-6E41-A977-22FBB355D732}">
      <dgm:prSet/>
      <dgm:spPr/>
      <dgm:t>
        <a:bodyPr/>
        <a:lstStyle/>
        <a:p>
          <a:r>
            <a:rPr lang="en-US"/>
            <a:t>Avoids granting rights on underlying tables</a:t>
          </a:r>
          <a:endParaRPr lang="en-GB"/>
        </a:p>
      </dgm:t>
    </dgm:pt>
    <dgm:pt modelId="{4AEBA160-DA93-134D-AD45-39EADF22EC79}" type="parTrans" cxnId="{C0B7393E-93E6-104D-95F3-8ED8ACF9C339}">
      <dgm:prSet/>
      <dgm:spPr/>
      <dgm:t>
        <a:bodyPr/>
        <a:lstStyle/>
        <a:p>
          <a:endParaRPr lang="en-US"/>
        </a:p>
      </dgm:t>
    </dgm:pt>
    <dgm:pt modelId="{17AFCD35-66F3-4049-9588-6AF2920143ED}" type="sibTrans" cxnId="{C0B7393E-93E6-104D-95F3-8ED8ACF9C339}">
      <dgm:prSet/>
      <dgm:spPr/>
      <dgm:t>
        <a:bodyPr/>
        <a:lstStyle/>
        <a:p>
          <a:endParaRPr lang="en-US"/>
        </a:p>
      </dgm:t>
    </dgm:pt>
    <dgm:pt modelId="{77C87B60-6FDF-E643-98A8-4E054BFB15CB}" type="pres">
      <dgm:prSet presAssocID="{1DDB0E8A-26AB-5F41-928B-BD3E663E8CE5}" presName="linear" presStyleCnt="0">
        <dgm:presLayoutVars>
          <dgm:animLvl val="lvl"/>
          <dgm:resizeHandles val="exact"/>
        </dgm:presLayoutVars>
      </dgm:prSet>
      <dgm:spPr/>
    </dgm:pt>
    <dgm:pt modelId="{DC5AEC21-45E4-4B49-BD31-EA2F5FFCA170}" type="pres">
      <dgm:prSet presAssocID="{9157B84D-4E4C-D947-8D2E-C2F6D8EAE9C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C382FA2-B846-CA46-87A4-6BBB842581C9}" type="pres">
      <dgm:prSet presAssocID="{9157B84D-4E4C-D947-8D2E-C2F6D8EAE9C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6535531-D9E8-B948-ADF5-7C5194E5D07F}" type="presOf" srcId="{9157B84D-4E4C-D947-8D2E-C2F6D8EAE9CE}" destId="{DC5AEC21-45E4-4B49-BD31-EA2F5FFCA170}" srcOrd="0" destOrd="0" presId="urn:microsoft.com/office/officeart/2005/8/layout/vList2"/>
    <dgm:cxn modelId="{C0B7393E-93E6-104D-95F3-8ED8ACF9C339}" srcId="{9157B84D-4E4C-D947-8D2E-C2F6D8EAE9CE}" destId="{DCEB4559-DE64-6E41-A977-22FBB355D732}" srcOrd="2" destOrd="0" parTransId="{4AEBA160-DA93-134D-AD45-39EADF22EC79}" sibTransId="{17AFCD35-66F3-4049-9588-6AF2920143ED}"/>
    <dgm:cxn modelId="{2FFDA16C-75F9-254F-9505-AFB88F10E894}" srcId="{1DDB0E8A-26AB-5F41-928B-BD3E663E8CE5}" destId="{9157B84D-4E4C-D947-8D2E-C2F6D8EAE9CE}" srcOrd="0" destOrd="0" parTransId="{0BAA68DF-C5D6-E542-B770-7070E729C518}" sibTransId="{88322840-583C-3E4E-873D-1280700D1302}"/>
    <dgm:cxn modelId="{86EED290-70A5-2A49-90C4-A605FDA833E9}" srcId="{9157B84D-4E4C-D947-8D2E-C2F6D8EAE9CE}" destId="{4DF79978-2088-2B40-A6E0-1CD67810C5F5}" srcOrd="1" destOrd="0" parTransId="{A2348208-3BE2-E240-B953-9ECBC87D8881}" sibTransId="{DBFAA43B-41E9-C448-8F05-3F08CA58BC29}"/>
    <dgm:cxn modelId="{3F622396-D1E6-8B48-80DD-09D92E3F543E}" srcId="{9157B84D-4E4C-D947-8D2E-C2F6D8EAE9CE}" destId="{E8DFD300-B115-6543-8340-EA7B0C143400}" srcOrd="0" destOrd="0" parTransId="{A21FA7A2-E13B-6D40-B6BF-276732EE4698}" sibTransId="{82468D7E-2CB2-0F46-B69D-71FDFBD977C6}"/>
    <dgm:cxn modelId="{E5F2B2B6-28D8-7446-AEA0-E114125C455F}" type="presOf" srcId="{DCEB4559-DE64-6E41-A977-22FBB355D732}" destId="{9C382FA2-B846-CA46-87A4-6BBB842581C9}" srcOrd="0" destOrd="2" presId="urn:microsoft.com/office/officeart/2005/8/layout/vList2"/>
    <dgm:cxn modelId="{D0E679C4-4555-A948-9F25-2A2A418366B7}" type="presOf" srcId="{E8DFD300-B115-6543-8340-EA7B0C143400}" destId="{9C382FA2-B846-CA46-87A4-6BBB842581C9}" srcOrd="0" destOrd="0" presId="urn:microsoft.com/office/officeart/2005/8/layout/vList2"/>
    <dgm:cxn modelId="{DD835ECC-45A4-7740-8ECE-EA70C1EC12F8}" type="presOf" srcId="{1DDB0E8A-26AB-5F41-928B-BD3E663E8CE5}" destId="{77C87B60-6FDF-E643-98A8-4E054BFB15CB}" srcOrd="0" destOrd="0" presId="urn:microsoft.com/office/officeart/2005/8/layout/vList2"/>
    <dgm:cxn modelId="{EC7A85D2-A546-9443-809F-61FF7FA2BEDB}" type="presOf" srcId="{4DF79978-2088-2B40-A6E0-1CD67810C5F5}" destId="{9C382FA2-B846-CA46-87A4-6BBB842581C9}" srcOrd="0" destOrd="1" presId="urn:microsoft.com/office/officeart/2005/8/layout/vList2"/>
    <dgm:cxn modelId="{36877AE1-3167-A845-A45F-182A0CC32F2C}" type="presParOf" srcId="{77C87B60-6FDF-E643-98A8-4E054BFB15CB}" destId="{DC5AEC21-45E4-4B49-BD31-EA2F5FFCA170}" srcOrd="0" destOrd="0" presId="urn:microsoft.com/office/officeart/2005/8/layout/vList2"/>
    <dgm:cxn modelId="{2754D7F6-E6CC-8947-8B50-ACB89074C92B}" type="presParOf" srcId="{77C87B60-6FDF-E643-98A8-4E054BFB15CB}" destId="{9C382FA2-B846-CA46-87A4-6BBB842581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756795-485D-C545-A343-BB0B89ED36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FCCDAE-1D27-9949-9571-01E8B9E10D30}">
      <dgm:prSet/>
      <dgm:spPr/>
      <dgm:t>
        <a:bodyPr/>
        <a:lstStyle/>
        <a:p>
          <a:r>
            <a:rPr lang="en-US"/>
            <a:t>Avoid at all costs using non validated inputs. SQL Injection still the number 1 successful attack vector</a:t>
          </a:r>
          <a:endParaRPr lang="en-GB"/>
        </a:p>
      </dgm:t>
    </dgm:pt>
    <dgm:pt modelId="{FF21FF51-A3F6-3346-BCA4-9C192E5FC358}" type="parTrans" cxnId="{307A1C1E-995C-914D-B56C-22902A7A207F}">
      <dgm:prSet/>
      <dgm:spPr/>
      <dgm:t>
        <a:bodyPr/>
        <a:lstStyle/>
        <a:p>
          <a:endParaRPr lang="en-US"/>
        </a:p>
      </dgm:t>
    </dgm:pt>
    <dgm:pt modelId="{456ECAD2-AA65-3A4D-8DAE-E475251CE372}" type="sibTrans" cxnId="{307A1C1E-995C-914D-B56C-22902A7A207F}">
      <dgm:prSet/>
      <dgm:spPr/>
      <dgm:t>
        <a:bodyPr/>
        <a:lstStyle/>
        <a:p>
          <a:endParaRPr lang="en-US"/>
        </a:p>
      </dgm:t>
    </dgm:pt>
    <dgm:pt modelId="{0796ED31-4246-3941-9951-C854025D93F7}">
      <dgm:prSet/>
      <dgm:spPr/>
      <dgm:t>
        <a:bodyPr/>
        <a:lstStyle/>
        <a:p>
          <a:r>
            <a:rPr lang="en-US"/>
            <a:t>Stored procedures and parameters are your friends</a:t>
          </a:r>
          <a:endParaRPr lang="en-GB"/>
        </a:p>
      </dgm:t>
    </dgm:pt>
    <dgm:pt modelId="{77B1A86A-7B0A-F246-9F12-62D29495DBC0}" type="parTrans" cxnId="{26D59B43-4F6B-D840-A955-1B0546717B58}">
      <dgm:prSet/>
      <dgm:spPr/>
      <dgm:t>
        <a:bodyPr/>
        <a:lstStyle/>
        <a:p>
          <a:endParaRPr lang="en-US"/>
        </a:p>
      </dgm:t>
    </dgm:pt>
    <dgm:pt modelId="{AB4EAB9E-CA20-DF48-BA1C-FD600DADEBB7}" type="sibTrans" cxnId="{26D59B43-4F6B-D840-A955-1B0546717B58}">
      <dgm:prSet/>
      <dgm:spPr/>
      <dgm:t>
        <a:bodyPr/>
        <a:lstStyle/>
        <a:p>
          <a:endParaRPr lang="en-US"/>
        </a:p>
      </dgm:t>
    </dgm:pt>
    <dgm:pt modelId="{11B3855D-AF69-F243-AA59-BBAC2042177A}">
      <dgm:prSet/>
      <dgm:spPr/>
      <dgm:t>
        <a:bodyPr/>
        <a:lstStyle/>
        <a:p>
          <a:r>
            <a:rPr lang="en-US"/>
            <a:t>Avoid dynamic SQL and sp_executeSQL</a:t>
          </a:r>
          <a:endParaRPr lang="en-GB"/>
        </a:p>
      </dgm:t>
    </dgm:pt>
    <dgm:pt modelId="{B1BCB349-35E6-BB4E-B1C8-A5B08CF9DE68}" type="parTrans" cxnId="{B7358205-87F3-CF44-916B-15ECD22AC4C3}">
      <dgm:prSet/>
      <dgm:spPr/>
      <dgm:t>
        <a:bodyPr/>
        <a:lstStyle/>
        <a:p>
          <a:endParaRPr lang="en-US"/>
        </a:p>
      </dgm:t>
    </dgm:pt>
    <dgm:pt modelId="{D5EA8992-45C4-D246-A354-F8DFE3BC5996}" type="sibTrans" cxnId="{B7358205-87F3-CF44-916B-15ECD22AC4C3}">
      <dgm:prSet/>
      <dgm:spPr/>
      <dgm:t>
        <a:bodyPr/>
        <a:lstStyle/>
        <a:p>
          <a:endParaRPr lang="en-US"/>
        </a:p>
      </dgm:t>
    </dgm:pt>
    <dgm:pt modelId="{E574DD5B-F09B-C842-AE5E-316C536B3FE9}" type="pres">
      <dgm:prSet presAssocID="{96756795-485D-C545-A343-BB0B89ED3617}" presName="linear" presStyleCnt="0">
        <dgm:presLayoutVars>
          <dgm:animLvl val="lvl"/>
          <dgm:resizeHandles val="exact"/>
        </dgm:presLayoutVars>
      </dgm:prSet>
      <dgm:spPr/>
    </dgm:pt>
    <dgm:pt modelId="{62825046-9E1A-B741-94F5-19A9599D6BC3}" type="pres">
      <dgm:prSet presAssocID="{2BFCCDAE-1D27-9949-9571-01E8B9E10D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01DEFE9-6AED-E943-9A13-9AC6B8B80026}" type="pres">
      <dgm:prSet presAssocID="{2BFCCDAE-1D27-9949-9571-01E8B9E10D3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7358205-87F3-CF44-916B-15ECD22AC4C3}" srcId="{2BFCCDAE-1D27-9949-9571-01E8B9E10D30}" destId="{11B3855D-AF69-F243-AA59-BBAC2042177A}" srcOrd="1" destOrd="0" parTransId="{B1BCB349-35E6-BB4E-B1C8-A5B08CF9DE68}" sibTransId="{D5EA8992-45C4-D246-A354-F8DFE3BC5996}"/>
    <dgm:cxn modelId="{805B7B0A-09A5-804D-97DD-13E5665A5348}" type="presOf" srcId="{2BFCCDAE-1D27-9949-9571-01E8B9E10D30}" destId="{62825046-9E1A-B741-94F5-19A9599D6BC3}" srcOrd="0" destOrd="0" presId="urn:microsoft.com/office/officeart/2005/8/layout/vList2"/>
    <dgm:cxn modelId="{00803B1C-18DB-7E4D-9CBC-36392B53105A}" type="presOf" srcId="{96756795-485D-C545-A343-BB0B89ED3617}" destId="{E574DD5B-F09B-C842-AE5E-316C536B3FE9}" srcOrd="0" destOrd="0" presId="urn:microsoft.com/office/officeart/2005/8/layout/vList2"/>
    <dgm:cxn modelId="{307A1C1E-995C-914D-B56C-22902A7A207F}" srcId="{96756795-485D-C545-A343-BB0B89ED3617}" destId="{2BFCCDAE-1D27-9949-9571-01E8B9E10D30}" srcOrd="0" destOrd="0" parTransId="{FF21FF51-A3F6-3346-BCA4-9C192E5FC358}" sibTransId="{456ECAD2-AA65-3A4D-8DAE-E475251CE372}"/>
    <dgm:cxn modelId="{EAD3C43D-589C-5741-86B7-01D1EF41D6A7}" type="presOf" srcId="{0796ED31-4246-3941-9951-C854025D93F7}" destId="{101DEFE9-6AED-E943-9A13-9AC6B8B80026}" srcOrd="0" destOrd="0" presId="urn:microsoft.com/office/officeart/2005/8/layout/vList2"/>
    <dgm:cxn modelId="{26D59B43-4F6B-D840-A955-1B0546717B58}" srcId="{2BFCCDAE-1D27-9949-9571-01E8B9E10D30}" destId="{0796ED31-4246-3941-9951-C854025D93F7}" srcOrd="0" destOrd="0" parTransId="{77B1A86A-7B0A-F246-9F12-62D29495DBC0}" sibTransId="{AB4EAB9E-CA20-DF48-BA1C-FD600DADEBB7}"/>
    <dgm:cxn modelId="{1F843E6E-D504-FA48-B3D1-3B52E05F03B0}" type="presOf" srcId="{11B3855D-AF69-F243-AA59-BBAC2042177A}" destId="{101DEFE9-6AED-E943-9A13-9AC6B8B80026}" srcOrd="0" destOrd="1" presId="urn:microsoft.com/office/officeart/2005/8/layout/vList2"/>
    <dgm:cxn modelId="{000DE4AB-1FB5-2A4A-BF0A-3E9C00B6B2C8}" type="presParOf" srcId="{E574DD5B-F09B-C842-AE5E-316C536B3FE9}" destId="{62825046-9E1A-B741-94F5-19A9599D6BC3}" srcOrd="0" destOrd="0" presId="urn:microsoft.com/office/officeart/2005/8/layout/vList2"/>
    <dgm:cxn modelId="{B4E9E6B8-201E-C643-867B-A769445856EB}" type="presParOf" srcId="{E574DD5B-F09B-C842-AE5E-316C536B3FE9}" destId="{101DEFE9-6AED-E943-9A13-9AC6B8B800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B80D18-542B-1242-958F-6C933919C694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3EB6EC-C077-0740-8C60-EA0EB746FE96}">
      <dgm:prSet/>
      <dgm:spPr/>
      <dgm:t>
        <a:bodyPr/>
        <a:lstStyle/>
        <a:p>
          <a:r>
            <a:rPr lang="en-US"/>
            <a:t>Dynamic Data Masking</a:t>
          </a:r>
          <a:endParaRPr lang="en-GB"/>
        </a:p>
      </dgm:t>
    </dgm:pt>
    <dgm:pt modelId="{A77C1A5D-B900-1C4B-A412-1D3634AA58D6}" type="parTrans" cxnId="{44105559-2DA7-4549-81D4-85FBBD5EC265}">
      <dgm:prSet/>
      <dgm:spPr/>
      <dgm:t>
        <a:bodyPr/>
        <a:lstStyle/>
        <a:p>
          <a:endParaRPr lang="en-US"/>
        </a:p>
      </dgm:t>
    </dgm:pt>
    <dgm:pt modelId="{951CF78F-BE69-AC4D-B7B7-812AA09A134D}" type="sibTrans" cxnId="{44105559-2DA7-4549-81D4-85FBBD5EC265}">
      <dgm:prSet/>
      <dgm:spPr/>
      <dgm:t>
        <a:bodyPr/>
        <a:lstStyle/>
        <a:p>
          <a:endParaRPr lang="en-US"/>
        </a:p>
      </dgm:t>
    </dgm:pt>
    <dgm:pt modelId="{A96FC374-DD0B-F34A-88FC-5FDD82E881D9}">
      <dgm:prSet/>
      <dgm:spPr/>
      <dgm:t>
        <a:bodyPr/>
        <a:lstStyle/>
        <a:p>
          <a:r>
            <a:rPr lang="en-US"/>
            <a:t>Good idea, but there are issues you need to control</a:t>
          </a:r>
          <a:endParaRPr lang="en-GB"/>
        </a:p>
      </dgm:t>
    </dgm:pt>
    <dgm:pt modelId="{E07ADDA1-FAC9-014C-985F-74864459E290}" type="parTrans" cxnId="{2D0E3CAE-25F9-FB4A-8374-3F46ADF1BAD0}">
      <dgm:prSet/>
      <dgm:spPr/>
      <dgm:t>
        <a:bodyPr/>
        <a:lstStyle/>
        <a:p>
          <a:endParaRPr lang="en-US"/>
        </a:p>
      </dgm:t>
    </dgm:pt>
    <dgm:pt modelId="{FFAC22A0-5DE5-E14A-9EA0-C15ED92A3501}" type="sibTrans" cxnId="{2D0E3CAE-25F9-FB4A-8374-3F46ADF1BAD0}">
      <dgm:prSet/>
      <dgm:spPr/>
      <dgm:t>
        <a:bodyPr/>
        <a:lstStyle/>
        <a:p>
          <a:endParaRPr lang="en-US"/>
        </a:p>
      </dgm:t>
    </dgm:pt>
    <dgm:pt modelId="{E78AC1D2-97A2-6542-B55F-A6B260DAB0A1}">
      <dgm:prSet/>
      <dgm:spPr/>
      <dgm:t>
        <a:bodyPr/>
        <a:lstStyle/>
        <a:p>
          <a:r>
            <a:rPr lang="en-US"/>
            <a:t>Issues with inference</a:t>
          </a:r>
          <a:endParaRPr lang="en-GB"/>
        </a:p>
      </dgm:t>
    </dgm:pt>
    <dgm:pt modelId="{0A049D16-5367-D548-BFE7-BF7A01665DA4}" type="parTrans" cxnId="{64D04F3D-CD88-4C45-BF74-703F6F0E54A5}">
      <dgm:prSet/>
      <dgm:spPr/>
      <dgm:t>
        <a:bodyPr/>
        <a:lstStyle/>
        <a:p>
          <a:endParaRPr lang="en-US"/>
        </a:p>
      </dgm:t>
    </dgm:pt>
    <dgm:pt modelId="{F295FE32-9ACC-0E42-968B-1C77BEB91726}" type="sibTrans" cxnId="{64D04F3D-CD88-4C45-BF74-703F6F0E54A5}">
      <dgm:prSet/>
      <dgm:spPr/>
      <dgm:t>
        <a:bodyPr/>
        <a:lstStyle/>
        <a:p>
          <a:endParaRPr lang="en-US"/>
        </a:p>
      </dgm:t>
    </dgm:pt>
    <dgm:pt modelId="{D5A55E6B-100C-3841-B37D-6C3761802964}">
      <dgm:prSet/>
      <dgm:spPr/>
      <dgm:t>
        <a:bodyPr/>
        <a:lstStyle/>
        <a:p>
          <a:r>
            <a:rPr lang="en-US"/>
            <a:t>Select PayAmount from HR where name=‘John Smith’ and PayAmount between ‘100000’ and ‘120000’</a:t>
          </a:r>
          <a:endParaRPr lang="en-GB"/>
        </a:p>
      </dgm:t>
    </dgm:pt>
    <dgm:pt modelId="{4F3CF8D9-455C-884A-8DA6-75D627BB25CC}" type="parTrans" cxnId="{393F3278-475D-F543-B0C5-6513D42603BA}">
      <dgm:prSet/>
      <dgm:spPr/>
      <dgm:t>
        <a:bodyPr/>
        <a:lstStyle/>
        <a:p>
          <a:endParaRPr lang="en-US"/>
        </a:p>
      </dgm:t>
    </dgm:pt>
    <dgm:pt modelId="{F16C90FF-6430-ED42-BC67-8CA403CD3629}" type="sibTrans" cxnId="{393F3278-475D-F543-B0C5-6513D42603BA}">
      <dgm:prSet/>
      <dgm:spPr/>
      <dgm:t>
        <a:bodyPr/>
        <a:lstStyle/>
        <a:p>
          <a:endParaRPr lang="en-US"/>
        </a:p>
      </dgm:t>
    </dgm:pt>
    <dgm:pt modelId="{17CDB5EE-AE34-214E-B74A-B7E647F982FB}" type="pres">
      <dgm:prSet presAssocID="{B1B80D18-542B-1242-958F-6C933919C694}" presName="linear" presStyleCnt="0">
        <dgm:presLayoutVars>
          <dgm:dir/>
          <dgm:animLvl val="lvl"/>
          <dgm:resizeHandles val="exact"/>
        </dgm:presLayoutVars>
      </dgm:prSet>
      <dgm:spPr/>
    </dgm:pt>
    <dgm:pt modelId="{4F1ABE3F-F605-2943-AB36-A32CCFA09889}" type="pres">
      <dgm:prSet presAssocID="{6D3EB6EC-C077-0740-8C60-EA0EB746FE96}" presName="parentLin" presStyleCnt="0"/>
      <dgm:spPr/>
    </dgm:pt>
    <dgm:pt modelId="{8535D537-6191-764F-9706-984D08449548}" type="pres">
      <dgm:prSet presAssocID="{6D3EB6EC-C077-0740-8C60-EA0EB746FE96}" presName="parentLeftMargin" presStyleLbl="node1" presStyleIdx="0" presStyleCnt="1"/>
      <dgm:spPr/>
    </dgm:pt>
    <dgm:pt modelId="{E9106A85-8B2C-7D4F-9942-C2CBB6B34770}" type="pres">
      <dgm:prSet presAssocID="{6D3EB6EC-C077-0740-8C60-EA0EB746FE9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060E3EE-2D66-D246-B61F-A34F727939AA}" type="pres">
      <dgm:prSet presAssocID="{6D3EB6EC-C077-0740-8C60-EA0EB746FE96}" presName="negativeSpace" presStyleCnt="0"/>
      <dgm:spPr/>
    </dgm:pt>
    <dgm:pt modelId="{3ADBC398-D3CB-CC41-871C-B32785BE0770}" type="pres">
      <dgm:prSet presAssocID="{6D3EB6EC-C077-0740-8C60-EA0EB746FE9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B575D35-88A8-7A4F-8480-8941181BF039}" type="presOf" srcId="{A96FC374-DD0B-F34A-88FC-5FDD82E881D9}" destId="{3ADBC398-D3CB-CC41-871C-B32785BE0770}" srcOrd="0" destOrd="0" presId="urn:microsoft.com/office/officeart/2005/8/layout/list1"/>
    <dgm:cxn modelId="{64D04F3D-CD88-4C45-BF74-703F6F0E54A5}" srcId="{6D3EB6EC-C077-0740-8C60-EA0EB746FE96}" destId="{E78AC1D2-97A2-6542-B55F-A6B260DAB0A1}" srcOrd="1" destOrd="0" parTransId="{0A049D16-5367-D548-BFE7-BF7A01665DA4}" sibTransId="{F295FE32-9ACC-0E42-968B-1C77BEB91726}"/>
    <dgm:cxn modelId="{E262EC4C-B895-0D4F-870F-B4542CE9D076}" type="presOf" srcId="{6D3EB6EC-C077-0740-8C60-EA0EB746FE96}" destId="{8535D537-6191-764F-9706-984D08449548}" srcOrd="0" destOrd="0" presId="urn:microsoft.com/office/officeart/2005/8/layout/list1"/>
    <dgm:cxn modelId="{44105559-2DA7-4549-81D4-85FBBD5EC265}" srcId="{B1B80D18-542B-1242-958F-6C933919C694}" destId="{6D3EB6EC-C077-0740-8C60-EA0EB746FE96}" srcOrd="0" destOrd="0" parTransId="{A77C1A5D-B900-1C4B-A412-1D3634AA58D6}" sibTransId="{951CF78F-BE69-AC4D-B7B7-812AA09A134D}"/>
    <dgm:cxn modelId="{393F3278-475D-F543-B0C5-6513D42603BA}" srcId="{E78AC1D2-97A2-6542-B55F-A6B260DAB0A1}" destId="{D5A55E6B-100C-3841-B37D-6C3761802964}" srcOrd="0" destOrd="0" parTransId="{4F3CF8D9-455C-884A-8DA6-75D627BB25CC}" sibTransId="{F16C90FF-6430-ED42-BC67-8CA403CD3629}"/>
    <dgm:cxn modelId="{2D0E3CAE-25F9-FB4A-8374-3F46ADF1BAD0}" srcId="{6D3EB6EC-C077-0740-8C60-EA0EB746FE96}" destId="{A96FC374-DD0B-F34A-88FC-5FDD82E881D9}" srcOrd="0" destOrd="0" parTransId="{E07ADDA1-FAC9-014C-985F-74864459E290}" sibTransId="{FFAC22A0-5DE5-E14A-9EA0-C15ED92A3501}"/>
    <dgm:cxn modelId="{BDF10BB0-B242-6C4F-A936-EFC389C389B1}" type="presOf" srcId="{E78AC1D2-97A2-6542-B55F-A6B260DAB0A1}" destId="{3ADBC398-D3CB-CC41-871C-B32785BE0770}" srcOrd="0" destOrd="1" presId="urn:microsoft.com/office/officeart/2005/8/layout/list1"/>
    <dgm:cxn modelId="{62DAB8B2-151F-E842-B6CE-25AE823A790B}" type="presOf" srcId="{B1B80D18-542B-1242-958F-6C933919C694}" destId="{17CDB5EE-AE34-214E-B74A-B7E647F982FB}" srcOrd="0" destOrd="0" presId="urn:microsoft.com/office/officeart/2005/8/layout/list1"/>
    <dgm:cxn modelId="{62B35BC8-138F-5D42-A96A-7CB3974FFBB5}" type="presOf" srcId="{D5A55E6B-100C-3841-B37D-6C3761802964}" destId="{3ADBC398-D3CB-CC41-871C-B32785BE0770}" srcOrd="0" destOrd="2" presId="urn:microsoft.com/office/officeart/2005/8/layout/list1"/>
    <dgm:cxn modelId="{63EF3CEB-C537-154B-BEB3-BA773436A047}" type="presOf" srcId="{6D3EB6EC-C077-0740-8C60-EA0EB746FE96}" destId="{E9106A85-8B2C-7D4F-9942-C2CBB6B34770}" srcOrd="1" destOrd="0" presId="urn:microsoft.com/office/officeart/2005/8/layout/list1"/>
    <dgm:cxn modelId="{33BEE6C2-D15A-C34C-8BE5-B3062CF53A71}" type="presParOf" srcId="{17CDB5EE-AE34-214E-B74A-B7E647F982FB}" destId="{4F1ABE3F-F605-2943-AB36-A32CCFA09889}" srcOrd="0" destOrd="0" presId="urn:microsoft.com/office/officeart/2005/8/layout/list1"/>
    <dgm:cxn modelId="{0E2B8291-3904-A143-8723-C5434F013861}" type="presParOf" srcId="{4F1ABE3F-F605-2943-AB36-A32CCFA09889}" destId="{8535D537-6191-764F-9706-984D08449548}" srcOrd="0" destOrd="0" presId="urn:microsoft.com/office/officeart/2005/8/layout/list1"/>
    <dgm:cxn modelId="{6FE75F04-3A8E-BE40-AEC2-5B98BF0984CE}" type="presParOf" srcId="{4F1ABE3F-F605-2943-AB36-A32CCFA09889}" destId="{E9106A85-8B2C-7D4F-9942-C2CBB6B34770}" srcOrd="1" destOrd="0" presId="urn:microsoft.com/office/officeart/2005/8/layout/list1"/>
    <dgm:cxn modelId="{80C0FE5C-9001-0D4B-836B-8DE186071459}" type="presParOf" srcId="{17CDB5EE-AE34-214E-B74A-B7E647F982FB}" destId="{F060E3EE-2D66-D246-B61F-A34F727939AA}" srcOrd="1" destOrd="0" presId="urn:microsoft.com/office/officeart/2005/8/layout/list1"/>
    <dgm:cxn modelId="{E61623BE-6D0C-5C48-A574-F8C7202A678B}" type="presParOf" srcId="{17CDB5EE-AE34-214E-B74A-B7E647F982FB}" destId="{3ADBC398-D3CB-CC41-871C-B32785BE077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85EF36-3118-B744-BD82-65D64C2A70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87478D-37C4-3544-89F5-4FE35EE88C86}">
      <dgm:prSet/>
      <dgm:spPr/>
      <dgm:t>
        <a:bodyPr/>
        <a:lstStyle/>
        <a:p>
          <a:r>
            <a:rPr lang="en-US"/>
            <a:t>Develop on Prod like data</a:t>
          </a:r>
          <a:endParaRPr lang="en-GB"/>
        </a:p>
      </dgm:t>
    </dgm:pt>
    <dgm:pt modelId="{2D5E3876-AEEA-014E-B3D0-1EDC661E8717}" type="parTrans" cxnId="{708770B9-6898-A747-95B0-5796049785FF}">
      <dgm:prSet/>
      <dgm:spPr/>
      <dgm:t>
        <a:bodyPr/>
        <a:lstStyle/>
        <a:p>
          <a:endParaRPr lang="en-US"/>
        </a:p>
      </dgm:t>
    </dgm:pt>
    <dgm:pt modelId="{26EB5267-4E71-0A43-941D-47546000D502}" type="sibTrans" cxnId="{708770B9-6898-A747-95B0-5796049785FF}">
      <dgm:prSet/>
      <dgm:spPr/>
      <dgm:t>
        <a:bodyPr/>
        <a:lstStyle/>
        <a:p>
          <a:endParaRPr lang="en-US"/>
        </a:p>
      </dgm:t>
    </dgm:pt>
    <dgm:pt modelId="{91ECC5BE-5B88-7B4D-8D70-BA6AE5C54437}">
      <dgm:prSet/>
      <dgm:spPr/>
      <dgm:t>
        <a:bodyPr/>
        <a:lstStyle/>
        <a:p>
          <a:r>
            <a:rPr lang="en-US"/>
            <a:t>Do NOT Develop on Prod data!</a:t>
          </a:r>
          <a:endParaRPr lang="en-GB"/>
        </a:p>
      </dgm:t>
    </dgm:pt>
    <dgm:pt modelId="{933BE46E-A16C-9044-9FB8-3230CBB58AA3}" type="parTrans" cxnId="{5D9950B8-A085-8A42-AB5B-3C58ECD89917}">
      <dgm:prSet/>
      <dgm:spPr/>
      <dgm:t>
        <a:bodyPr/>
        <a:lstStyle/>
        <a:p>
          <a:endParaRPr lang="en-US"/>
        </a:p>
      </dgm:t>
    </dgm:pt>
    <dgm:pt modelId="{713E2A2F-0492-1145-AB87-EE149831896C}" type="sibTrans" cxnId="{5D9950B8-A085-8A42-AB5B-3C58ECD89917}">
      <dgm:prSet/>
      <dgm:spPr/>
      <dgm:t>
        <a:bodyPr/>
        <a:lstStyle/>
        <a:p>
          <a:endParaRPr lang="en-US"/>
        </a:p>
      </dgm:t>
    </dgm:pt>
    <dgm:pt modelId="{B7DCDF1C-10E0-744E-BA9D-795D700BACB2}">
      <dgm:prSet/>
      <dgm:spPr/>
      <dgm:t>
        <a:bodyPr/>
        <a:lstStyle/>
        <a:p>
          <a:r>
            <a:rPr lang="en-US"/>
            <a:t>So many data leaks are from copies taken for development.</a:t>
          </a:r>
          <a:endParaRPr lang="en-GB"/>
        </a:p>
      </dgm:t>
    </dgm:pt>
    <dgm:pt modelId="{A676F453-B49B-3347-B677-08B0321733DF}" type="parTrans" cxnId="{35DCC055-DE05-3F46-A2C0-A6935E0F1545}">
      <dgm:prSet/>
      <dgm:spPr/>
      <dgm:t>
        <a:bodyPr/>
        <a:lstStyle/>
        <a:p>
          <a:endParaRPr lang="en-US"/>
        </a:p>
      </dgm:t>
    </dgm:pt>
    <dgm:pt modelId="{70070F48-E984-D843-80A8-5EC18E0FDC73}" type="sibTrans" cxnId="{35DCC055-DE05-3F46-A2C0-A6935E0F1545}">
      <dgm:prSet/>
      <dgm:spPr/>
      <dgm:t>
        <a:bodyPr/>
        <a:lstStyle/>
        <a:p>
          <a:endParaRPr lang="en-US"/>
        </a:p>
      </dgm:t>
    </dgm:pt>
    <dgm:pt modelId="{12D3093C-9C68-174C-80D2-F38C5BAF6ECE}">
      <dgm:prSet/>
      <dgm:spPr/>
      <dgm:t>
        <a:bodyPr/>
        <a:lstStyle/>
        <a:p>
          <a:r>
            <a:rPr lang="en-US"/>
            <a:t>Clone and hash the data</a:t>
          </a:r>
          <a:endParaRPr lang="en-GB"/>
        </a:p>
      </dgm:t>
    </dgm:pt>
    <dgm:pt modelId="{3F1E75E7-8876-504A-9149-24C3D52327E2}" type="parTrans" cxnId="{13E83F50-8384-6E48-8136-3EA139D11C3A}">
      <dgm:prSet/>
      <dgm:spPr/>
      <dgm:t>
        <a:bodyPr/>
        <a:lstStyle/>
        <a:p>
          <a:endParaRPr lang="en-US"/>
        </a:p>
      </dgm:t>
    </dgm:pt>
    <dgm:pt modelId="{BAC1038C-7863-5C42-8B5F-B0CF90DE83B3}" type="sibTrans" cxnId="{13E83F50-8384-6E48-8136-3EA139D11C3A}">
      <dgm:prSet/>
      <dgm:spPr/>
      <dgm:t>
        <a:bodyPr/>
        <a:lstStyle/>
        <a:p>
          <a:endParaRPr lang="en-US"/>
        </a:p>
      </dgm:t>
    </dgm:pt>
    <dgm:pt modelId="{4834BCC9-6819-AC46-AFED-4B5187E6A791}">
      <dgm:prSet/>
      <dgm:spPr/>
      <dgm:t>
        <a:bodyPr/>
        <a:lstStyle/>
        <a:p>
          <a:r>
            <a:rPr lang="en-US"/>
            <a:t>Make sure the hash is one way and salted</a:t>
          </a:r>
          <a:endParaRPr lang="en-GB"/>
        </a:p>
      </dgm:t>
    </dgm:pt>
    <dgm:pt modelId="{D02D923C-BE13-E34C-865C-7EFDA8FF86E4}" type="parTrans" cxnId="{59A5A01B-49D5-E649-AEC2-EC7831E29B6F}">
      <dgm:prSet/>
      <dgm:spPr/>
      <dgm:t>
        <a:bodyPr/>
        <a:lstStyle/>
        <a:p>
          <a:endParaRPr lang="en-US"/>
        </a:p>
      </dgm:t>
    </dgm:pt>
    <dgm:pt modelId="{EFA529EB-1A5C-BC44-961C-32B427C9A149}" type="sibTrans" cxnId="{59A5A01B-49D5-E649-AEC2-EC7831E29B6F}">
      <dgm:prSet/>
      <dgm:spPr/>
      <dgm:t>
        <a:bodyPr/>
        <a:lstStyle/>
        <a:p>
          <a:endParaRPr lang="en-US"/>
        </a:p>
      </dgm:t>
    </dgm:pt>
    <dgm:pt modelId="{C91A7346-1D36-DC48-9F4F-6EA6DEF24C2C}">
      <dgm:prSet/>
      <dgm:spPr/>
      <dgm:t>
        <a:bodyPr/>
        <a:lstStyle/>
        <a:p>
          <a:r>
            <a:rPr lang="en-US"/>
            <a:t>NYC didn’t - </a:t>
          </a:r>
          <a:r>
            <a:rPr lang="en-US">
              <a:hlinkClick xmlns:r="http://schemas.openxmlformats.org/officeDocument/2006/relationships" r:id="rId1"/>
            </a:rPr>
            <a:t>https://www.theguardian.com/technology/2014/jun/27/new-york-taxi-details-anonymised-data-researchers-warn</a:t>
          </a:r>
          <a:endParaRPr lang="en-GB"/>
        </a:p>
      </dgm:t>
    </dgm:pt>
    <dgm:pt modelId="{6349E512-C26C-E442-9C15-040C53301E41}" type="parTrans" cxnId="{C001D3BB-CB68-B44F-8B99-A4D6F9494525}">
      <dgm:prSet/>
      <dgm:spPr/>
      <dgm:t>
        <a:bodyPr/>
        <a:lstStyle/>
        <a:p>
          <a:endParaRPr lang="en-US"/>
        </a:p>
      </dgm:t>
    </dgm:pt>
    <dgm:pt modelId="{4694C915-CB8C-F545-BC14-4377B5F2D7E0}" type="sibTrans" cxnId="{C001D3BB-CB68-B44F-8B99-A4D6F9494525}">
      <dgm:prSet/>
      <dgm:spPr/>
      <dgm:t>
        <a:bodyPr/>
        <a:lstStyle/>
        <a:p>
          <a:endParaRPr lang="en-US"/>
        </a:p>
      </dgm:t>
    </dgm:pt>
    <dgm:pt modelId="{713F0788-0992-814E-A82C-0E45DE79F57C}">
      <dgm:prSet/>
      <dgm:spPr/>
      <dgm:t>
        <a:bodyPr/>
        <a:lstStyle/>
        <a:p>
          <a:r>
            <a:rPr lang="en-US"/>
            <a:t>Static Data Masking is good here</a:t>
          </a:r>
          <a:endParaRPr lang="en-GB"/>
        </a:p>
      </dgm:t>
    </dgm:pt>
    <dgm:pt modelId="{3F742240-7C7B-3A45-833D-C1519DF7BE7C}" type="parTrans" cxnId="{20DCC654-81F1-244D-A491-422498FC2DE9}">
      <dgm:prSet/>
      <dgm:spPr/>
      <dgm:t>
        <a:bodyPr/>
        <a:lstStyle/>
        <a:p>
          <a:endParaRPr lang="en-US"/>
        </a:p>
      </dgm:t>
    </dgm:pt>
    <dgm:pt modelId="{444BBD3A-7883-7749-822A-0664AEB41204}" type="sibTrans" cxnId="{20DCC654-81F1-244D-A491-422498FC2DE9}">
      <dgm:prSet/>
      <dgm:spPr/>
      <dgm:t>
        <a:bodyPr/>
        <a:lstStyle/>
        <a:p>
          <a:endParaRPr lang="en-US"/>
        </a:p>
      </dgm:t>
    </dgm:pt>
    <dgm:pt modelId="{9BCDB267-C128-6046-A91D-9239AB27516D}" type="pres">
      <dgm:prSet presAssocID="{C785EF36-3118-B744-BD82-65D64C2A7079}" presName="linear" presStyleCnt="0">
        <dgm:presLayoutVars>
          <dgm:animLvl val="lvl"/>
          <dgm:resizeHandles val="exact"/>
        </dgm:presLayoutVars>
      </dgm:prSet>
      <dgm:spPr/>
    </dgm:pt>
    <dgm:pt modelId="{AF96EA7A-79A4-5041-BEC3-303EF0C249C0}" type="pres">
      <dgm:prSet presAssocID="{E587478D-37C4-3544-89F5-4FE35EE88C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22F030B-59BD-EF40-8CD8-E79B16937315}" type="pres">
      <dgm:prSet presAssocID="{26EB5267-4E71-0A43-941D-47546000D502}" presName="spacer" presStyleCnt="0"/>
      <dgm:spPr/>
    </dgm:pt>
    <dgm:pt modelId="{0999C441-34F5-D846-A781-5BDEF71F127B}" type="pres">
      <dgm:prSet presAssocID="{91ECC5BE-5B88-7B4D-8D70-BA6AE5C544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9F7F4F-3500-DE45-AE4A-1B442D411540}" type="pres">
      <dgm:prSet presAssocID="{91ECC5BE-5B88-7B4D-8D70-BA6AE5C5443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A5A01B-49D5-E649-AEC2-EC7831E29B6F}" srcId="{91ECC5BE-5B88-7B4D-8D70-BA6AE5C54437}" destId="{4834BCC9-6819-AC46-AFED-4B5187E6A791}" srcOrd="2" destOrd="0" parTransId="{D02D923C-BE13-E34C-865C-7EFDA8FF86E4}" sibTransId="{EFA529EB-1A5C-BC44-961C-32B427C9A149}"/>
    <dgm:cxn modelId="{19AB6D1E-61E6-634A-8F05-72F54D278069}" type="presOf" srcId="{E587478D-37C4-3544-89F5-4FE35EE88C86}" destId="{AF96EA7A-79A4-5041-BEC3-303EF0C249C0}" srcOrd="0" destOrd="0" presId="urn:microsoft.com/office/officeart/2005/8/layout/vList2"/>
    <dgm:cxn modelId="{9404D61E-D8E0-724E-99FE-27CF8FF31C0F}" type="presOf" srcId="{12D3093C-9C68-174C-80D2-F38C5BAF6ECE}" destId="{319F7F4F-3500-DE45-AE4A-1B442D411540}" srcOrd="0" destOrd="1" presId="urn:microsoft.com/office/officeart/2005/8/layout/vList2"/>
    <dgm:cxn modelId="{13E83F50-8384-6E48-8136-3EA139D11C3A}" srcId="{91ECC5BE-5B88-7B4D-8D70-BA6AE5C54437}" destId="{12D3093C-9C68-174C-80D2-F38C5BAF6ECE}" srcOrd="1" destOrd="0" parTransId="{3F1E75E7-8876-504A-9149-24C3D52327E2}" sibTransId="{BAC1038C-7863-5C42-8B5F-B0CF90DE83B3}"/>
    <dgm:cxn modelId="{20DCC654-81F1-244D-A491-422498FC2DE9}" srcId="{4834BCC9-6819-AC46-AFED-4B5187E6A791}" destId="{713F0788-0992-814E-A82C-0E45DE79F57C}" srcOrd="1" destOrd="0" parTransId="{3F742240-7C7B-3A45-833D-C1519DF7BE7C}" sibTransId="{444BBD3A-7883-7749-822A-0664AEB41204}"/>
    <dgm:cxn modelId="{35DCC055-DE05-3F46-A2C0-A6935E0F1545}" srcId="{91ECC5BE-5B88-7B4D-8D70-BA6AE5C54437}" destId="{B7DCDF1C-10E0-744E-BA9D-795D700BACB2}" srcOrd="0" destOrd="0" parTransId="{A676F453-B49B-3347-B677-08B0321733DF}" sibTransId="{70070F48-E984-D843-80A8-5EC18E0FDC73}"/>
    <dgm:cxn modelId="{3187B163-C045-A943-8AFE-8B7028698096}" type="presOf" srcId="{C785EF36-3118-B744-BD82-65D64C2A7079}" destId="{9BCDB267-C128-6046-A91D-9239AB27516D}" srcOrd="0" destOrd="0" presId="urn:microsoft.com/office/officeart/2005/8/layout/vList2"/>
    <dgm:cxn modelId="{5BE12567-CB4D-1B43-B8B2-149CF15BDA30}" type="presOf" srcId="{713F0788-0992-814E-A82C-0E45DE79F57C}" destId="{319F7F4F-3500-DE45-AE4A-1B442D411540}" srcOrd="0" destOrd="4" presId="urn:microsoft.com/office/officeart/2005/8/layout/vList2"/>
    <dgm:cxn modelId="{4894E99A-5CF2-C440-B172-B09374DE5F61}" type="presOf" srcId="{C91A7346-1D36-DC48-9F4F-6EA6DEF24C2C}" destId="{319F7F4F-3500-DE45-AE4A-1B442D411540}" srcOrd="0" destOrd="3" presId="urn:microsoft.com/office/officeart/2005/8/layout/vList2"/>
    <dgm:cxn modelId="{5D9950B8-A085-8A42-AB5B-3C58ECD89917}" srcId="{C785EF36-3118-B744-BD82-65D64C2A7079}" destId="{91ECC5BE-5B88-7B4D-8D70-BA6AE5C54437}" srcOrd="1" destOrd="0" parTransId="{933BE46E-A16C-9044-9FB8-3230CBB58AA3}" sibTransId="{713E2A2F-0492-1145-AB87-EE149831896C}"/>
    <dgm:cxn modelId="{708770B9-6898-A747-95B0-5796049785FF}" srcId="{C785EF36-3118-B744-BD82-65D64C2A7079}" destId="{E587478D-37C4-3544-89F5-4FE35EE88C86}" srcOrd="0" destOrd="0" parTransId="{2D5E3876-AEEA-014E-B3D0-1EDC661E8717}" sibTransId="{26EB5267-4E71-0A43-941D-47546000D502}"/>
    <dgm:cxn modelId="{4A2459BB-4358-8645-8158-0FC8FE1CEFF5}" type="presOf" srcId="{4834BCC9-6819-AC46-AFED-4B5187E6A791}" destId="{319F7F4F-3500-DE45-AE4A-1B442D411540}" srcOrd="0" destOrd="2" presId="urn:microsoft.com/office/officeart/2005/8/layout/vList2"/>
    <dgm:cxn modelId="{C001D3BB-CB68-B44F-8B99-A4D6F9494525}" srcId="{4834BCC9-6819-AC46-AFED-4B5187E6A791}" destId="{C91A7346-1D36-DC48-9F4F-6EA6DEF24C2C}" srcOrd="0" destOrd="0" parTransId="{6349E512-C26C-E442-9C15-040C53301E41}" sibTransId="{4694C915-CB8C-F545-BC14-4377B5F2D7E0}"/>
    <dgm:cxn modelId="{614092F5-8846-0F4D-9F68-2ADCBEA2F4D1}" type="presOf" srcId="{91ECC5BE-5B88-7B4D-8D70-BA6AE5C54437}" destId="{0999C441-34F5-D846-A781-5BDEF71F127B}" srcOrd="0" destOrd="0" presId="urn:microsoft.com/office/officeart/2005/8/layout/vList2"/>
    <dgm:cxn modelId="{96B952F6-CC91-EF43-9B2B-2248C472DFC6}" type="presOf" srcId="{B7DCDF1C-10E0-744E-BA9D-795D700BACB2}" destId="{319F7F4F-3500-DE45-AE4A-1B442D411540}" srcOrd="0" destOrd="0" presId="urn:microsoft.com/office/officeart/2005/8/layout/vList2"/>
    <dgm:cxn modelId="{EAF67437-01EB-154C-B9B4-0AE64027F443}" type="presParOf" srcId="{9BCDB267-C128-6046-A91D-9239AB27516D}" destId="{AF96EA7A-79A4-5041-BEC3-303EF0C249C0}" srcOrd="0" destOrd="0" presId="urn:microsoft.com/office/officeart/2005/8/layout/vList2"/>
    <dgm:cxn modelId="{60ED0D5A-30F4-B348-95FE-739B4DE45D96}" type="presParOf" srcId="{9BCDB267-C128-6046-A91D-9239AB27516D}" destId="{C22F030B-59BD-EF40-8CD8-E79B16937315}" srcOrd="1" destOrd="0" presId="urn:microsoft.com/office/officeart/2005/8/layout/vList2"/>
    <dgm:cxn modelId="{58382140-47FA-834F-A242-D6A08DD9F413}" type="presParOf" srcId="{9BCDB267-C128-6046-A91D-9239AB27516D}" destId="{0999C441-34F5-D846-A781-5BDEF71F127B}" srcOrd="2" destOrd="0" presId="urn:microsoft.com/office/officeart/2005/8/layout/vList2"/>
    <dgm:cxn modelId="{EEB291BB-DFB2-7248-825E-B70685BAE37E}" type="presParOf" srcId="{9BCDB267-C128-6046-A91D-9239AB27516D}" destId="{319F7F4F-3500-DE45-AE4A-1B442D41154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B52445-3C8C-FA48-A376-564E46D0F14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2B0919-0A2C-E643-BA39-6275110CA64C}">
      <dgm:prSet/>
      <dgm:spPr/>
      <dgm:t>
        <a:bodyPr/>
        <a:lstStyle/>
        <a:p>
          <a:r>
            <a:rPr lang="en-US"/>
            <a:t>Security should be baked into your dev process, not as an afterthought</a:t>
          </a:r>
          <a:endParaRPr lang="en-GB"/>
        </a:p>
      </dgm:t>
    </dgm:pt>
    <dgm:pt modelId="{312A0BB9-5EAF-8845-835B-6C4F479F5772}" type="parTrans" cxnId="{B40429F8-CD3C-064F-8D2A-328AFA4F1F4E}">
      <dgm:prSet/>
      <dgm:spPr/>
      <dgm:t>
        <a:bodyPr/>
        <a:lstStyle/>
        <a:p>
          <a:endParaRPr lang="en-US"/>
        </a:p>
      </dgm:t>
    </dgm:pt>
    <dgm:pt modelId="{0DB19FB6-09B9-3B4C-960B-0DC51B37505B}" type="sibTrans" cxnId="{B40429F8-CD3C-064F-8D2A-328AFA4F1F4E}">
      <dgm:prSet/>
      <dgm:spPr/>
      <dgm:t>
        <a:bodyPr/>
        <a:lstStyle/>
        <a:p>
          <a:endParaRPr lang="en-US"/>
        </a:p>
      </dgm:t>
    </dgm:pt>
    <dgm:pt modelId="{AEEC8C52-3F7F-2F4A-BAAE-FCB4C26002E0}">
      <dgm:prSet/>
      <dgm:spPr/>
      <dgm:t>
        <a:bodyPr/>
        <a:lstStyle/>
        <a:p>
          <a:r>
            <a:rPr lang="en-US"/>
            <a:t>Avoid making quick ad-hoc changes to speed things up. Have a process</a:t>
          </a:r>
          <a:endParaRPr lang="en-GB"/>
        </a:p>
      </dgm:t>
    </dgm:pt>
    <dgm:pt modelId="{C71A2BA7-E734-C149-A4D5-4500FF9F7A58}" type="parTrans" cxnId="{D97EFAA2-576F-B245-8DA8-53E4E1971799}">
      <dgm:prSet/>
      <dgm:spPr/>
      <dgm:t>
        <a:bodyPr/>
        <a:lstStyle/>
        <a:p>
          <a:endParaRPr lang="en-US"/>
        </a:p>
      </dgm:t>
    </dgm:pt>
    <dgm:pt modelId="{D51555FA-4FAF-4649-993E-DD13989A2BED}" type="sibTrans" cxnId="{D97EFAA2-576F-B245-8DA8-53E4E1971799}">
      <dgm:prSet/>
      <dgm:spPr/>
      <dgm:t>
        <a:bodyPr/>
        <a:lstStyle/>
        <a:p>
          <a:endParaRPr lang="en-US"/>
        </a:p>
      </dgm:t>
    </dgm:pt>
    <dgm:pt modelId="{1F2D0117-7597-4141-9859-7B7E07477B97}">
      <dgm:prSet/>
      <dgm:spPr/>
      <dgm:t>
        <a:bodyPr/>
        <a:lstStyle/>
        <a:p>
          <a:r>
            <a:rPr lang="en-US"/>
            <a:t>Testing should be included into your release pipeline</a:t>
          </a:r>
          <a:endParaRPr lang="en-GB"/>
        </a:p>
      </dgm:t>
    </dgm:pt>
    <dgm:pt modelId="{77070B6C-1065-4B49-9591-526D81241347}" type="parTrans" cxnId="{F45A8E15-AD64-AA40-BC05-F84794F5188A}">
      <dgm:prSet/>
      <dgm:spPr/>
      <dgm:t>
        <a:bodyPr/>
        <a:lstStyle/>
        <a:p>
          <a:endParaRPr lang="en-US"/>
        </a:p>
      </dgm:t>
    </dgm:pt>
    <dgm:pt modelId="{9876D85E-DEFB-6549-8494-30D80CB195D3}" type="sibTrans" cxnId="{F45A8E15-AD64-AA40-BC05-F84794F5188A}">
      <dgm:prSet/>
      <dgm:spPr/>
      <dgm:t>
        <a:bodyPr/>
        <a:lstStyle/>
        <a:p>
          <a:endParaRPr lang="en-US"/>
        </a:p>
      </dgm:t>
    </dgm:pt>
    <dgm:pt modelId="{40996203-685B-CA45-8E2B-E525773199A7}">
      <dgm:prSet/>
      <dgm:spPr/>
      <dgm:t>
        <a:bodyPr/>
        <a:lstStyle/>
        <a:p>
          <a:r>
            <a:rPr lang="en-US"/>
            <a:t>Audit it regularly</a:t>
          </a:r>
          <a:endParaRPr lang="en-GB"/>
        </a:p>
      </dgm:t>
    </dgm:pt>
    <dgm:pt modelId="{18BF1EDD-1398-D54E-8DFF-A9300364CCF1}" type="parTrans" cxnId="{6B80F6A4-BE60-DD40-BA9D-BF4F31821766}">
      <dgm:prSet/>
      <dgm:spPr/>
      <dgm:t>
        <a:bodyPr/>
        <a:lstStyle/>
        <a:p>
          <a:endParaRPr lang="en-US"/>
        </a:p>
      </dgm:t>
    </dgm:pt>
    <dgm:pt modelId="{F25B9B7F-D4BA-8D4C-B00E-B03B91DBCBDF}" type="sibTrans" cxnId="{6B80F6A4-BE60-DD40-BA9D-BF4F31821766}">
      <dgm:prSet/>
      <dgm:spPr/>
      <dgm:t>
        <a:bodyPr/>
        <a:lstStyle/>
        <a:p>
          <a:endParaRPr lang="en-US"/>
        </a:p>
      </dgm:t>
    </dgm:pt>
    <dgm:pt modelId="{BFD5A909-2F3D-CB4F-AAEC-D549C9316B40}">
      <dgm:prSet/>
      <dgm:spPr/>
      <dgm:t>
        <a:bodyPr/>
        <a:lstStyle/>
        <a:p>
          <a:r>
            <a:rPr lang="en-US"/>
            <a:t>It might feel slow at first, but not as slow as a 2 day outage or a big fine</a:t>
          </a:r>
          <a:endParaRPr lang="en-GB"/>
        </a:p>
      </dgm:t>
    </dgm:pt>
    <dgm:pt modelId="{D3B954A3-F17D-0A4D-99DC-8CF127C1DF4B}" type="parTrans" cxnId="{EC9FFE22-03BB-D24B-82EF-40F2D1642501}">
      <dgm:prSet/>
      <dgm:spPr/>
      <dgm:t>
        <a:bodyPr/>
        <a:lstStyle/>
        <a:p>
          <a:endParaRPr lang="en-US"/>
        </a:p>
      </dgm:t>
    </dgm:pt>
    <dgm:pt modelId="{97ABF0E2-1E88-E649-AA57-D7EEDDF0B577}" type="sibTrans" cxnId="{EC9FFE22-03BB-D24B-82EF-40F2D1642501}">
      <dgm:prSet/>
      <dgm:spPr/>
      <dgm:t>
        <a:bodyPr/>
        <a:lstStyle/>
        <a:p>
          <a:endParaRPr lang="en-US"/>
        </a:p>
      </dgm:t>
    </dgm:pt>
    <dgm:pt modelId="{DAD58845-D16D-3C40-B930-3D528D3BE0F8}">
      <dgm:prSet/>
      <dgm:spPr/>
      <dgm:t>
        <a:bodyPr/>
        <a:lstStyle/>
        <a:p>
          <a:r>
            <a:rPr lang="en-US"/>
            <a:t>Requires Developer training</a:t>
          </a:r>
          <a:endParaRPr lang="en-GB"/>
        </a:p>
      </dgm:t>
    </dgm:pt>
    <dgm:pt modelId="{549E19C6-B7D4-234C-B0F7-6D06A944CB2C}" type="parTrans" cxnId="{13BD993F-D5FA-4F47-BCC0-A941490F6B94}">
      <dgm:prSet/>
      <dgm:spPr/>
      <dgm:t>
        <a:bodyPr/>
        <a:lstStyle/>
        <a:p>
          <a:endParaRPr lang="en-US"/>
        </a:p>
      </dgm:t>
    </dgm:pt>
    <dgm:pt modelId="{31074197-D1A6-8A4E-874A-0A03F85802E3}" type="sibTrans" cxnId="{13BD993F-D5FA-4F47-BCC0-A941490F6B94}">
      <dgm:prSet/>
      <dgm:spPr/>
      <dgm:t>
        <a:bodyPr/>
        <a:lstStyle/>
        <a:p>
          <a:endParaRPr lang="en-US"/>
        </a:p>
      </dgm:t>
    </dgm:pt>
    <dgm:pt modelId="{BC3359E6-8325-9949-B340-5E2F2D1964CA}">
      <dgm:prSet/>
      <dgm:spPr/>
      <dgm:t>
        <a:bodyPr/>
        <a:lstStyle/>
        <a:p>
          <a:r>
            <a:rPr lang="en-US"/>
            <a:t>And PM/Scrum masters need to understand that it’s a non-negotiable deliverable</a:t>
          </a:r>
          <a:endParaRPr lang="en-GB"/>
        </a:p>
      </dgm:t>
    </dgm:pt>
    <dgm:pt modelId="{A5E5D33B-FD3F-8B4E-915E-4288FE130232}" type="parTrans" cxnId="{C6A5886D-8F43-3947-828C-9CB17C49DCC0}">
      <dgm:prSet/>
      <dgm:spPr/>
      <dgm:t>
        <a:bodyPr/>
        <a:lstStyle/>
        <a:p>
          <a:endParaRPr lang="en-US"/>
        </a:p>
      </dgm:t>
    </dgm:pt>
    <dgm:pt modelId="{6700881E-8458-3749-9E73-E2F5F717E818}" type="sibTrans" cxnId="{C6A5886D-8F43-3947-828C-9CB17C49DCC0}">
      <dgm:prSet/>
      <dgm:spPr/>
      <dgm:t>
        <a:bodyPr/>
        <a:lstStyle/>
        <a:p>
          <a:endParaRPr lang="en-US"/>
        </a:p>
      </dgm:t>
    </dgm:pt>
    <dgm:pt modelId="{E9949CF6-5F80-DF41-B1C1-A5CC30B1C129}" type="pres">
      <dgm:prSet presAssocID="{ACB52445-3C8C-FA48-A376-564E46D0F14E}" presName="linear" presStyleCnt="0">
        <dgm:presLayoutVars>
          <dgm:dir/>
          <dgm:animLvl val="lvl"/>
          <dgm:resizeHandles val="exact"/>
        </dgm:presLayoutVars>
      </dgm:prSet>
      <dgm:spPr/>
    </dgm:pt>
    <dgm:pt modelId="{FBFA525B-5F04-2A43-8CE2-D30C79F17A7F}" type="pres">
      <dgm:prSet presAssocID="{FA2B0919-0A2C-E643-BA39-6275110CA64C}" presName="parentLin" presStyleCnt="0"/>
      <dgm:spPr/>
    </dgm:pt>
    <dgm:pt modelId="{B7382B85-3D67-9B4A-9025-9A894CC24A13}" type="pres">
      <dgm:prSet presAssocID="{FA2B0919-0A2C-E643-BA39-6275110CA64C}" presName="parentLeftMargin" presStyleLbl="node1" presStyleIdx="0" presStyleCnt="6"/>
      <dgm:spPr/>
    </dgm:pt>
    <dgm:pt modelId="{5FCD1DC1-D9AD-BD44-B391-F2CEB3CD68BA}" type="pres">
      <dgm:prSet presAssocID="{FA2B0919-0A2C-E643-BA39-6275110CA6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CB93F5A-9974-C04A-B33C-DF54315E8B21}" type="pres">
      <dgm:prSet presAssocID="{FA2B0919-0A2C-E643-BA39-6275110CA64C}" presName="negativeSpace" presStyleCnt="0"/>
      <dgm:spPr/>
    </dgm:pt>
    <dgm:pt modelId="{49F9ABAC-24D4-D047-A4A5-0E30491533BB}" type="pres">
      <dgm:prSet presAssocID="{FA2B0919-0A2C-E643-BA39-6275110CA64C}" presName="childText" presStyleLbl="conFgAcc1" presStyleIdx="0" presStyleCnt="6" custScaleX="69915" custLinFactNeighborX="15890">
        <dgm:presLayoutVars>
          <dgm:bulletEnabled val="1"/>
        </dgm:presLayoutVars>
      </dgm:prSet>
      <dgm:spPr/>
    </dgm:pt>
    <dgm:pt modelId="{7D295969-22CB-C04E-96BB-84924D2565FF}" type="pres">
      <dgm:prSet presAssocID="{0DB19FB6-09B9-3B4C-960B-0DC51B37505B}" presName="spaceBetweenRectangles" presStyleCnt="0"/>
      <dgm:spPr/>
    </dgm:pt>
    <dgm:pt modelId="{851C2A5C-4F68-AE40-8038-F94A7721D35B}" type="pres">
      <dgm:prSet presAssocID="{AEEC8C52-3F7F-2F4A-BAAE-FCB4C26002E0}" presName="parentLin" presStyleCnt="0"/>
      <dgm:spPr/>
    </dgm:pt>
    <dgm:pt modelId="{4B8EB5DA-621A-CC40-85FB-28A97D798961}" type="pres">
      <dgm:prSet presAssocID="{AEEC8C52-3F7F-2F4A-BAAE-FCB4C26002E0}" presName="parentLeftMargin" presStyleLbl="node1" presStyleIdx="0" presStyleCnt="6"/>
      <dgm:spPr/>
    </dgm:pt>
    <dgm:pt modelId="{177D91BD-7D9E-864B-B2AA-3BE0821486B7}" type="pres">
      <dgm:prSet presAssocID="{AEEC8C52-3F7F-2F4A-BAAE-FCB4C26002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595C8CF-E811-0543-A4C2-3315393C8AB8}" type="pres">
      <dgm:prSet presAssocID="{AEEC8C52-3F7F-2F4A-BAAE-FCB4C26002E0}" presName="negativeSpace" presStyleCnt="0"/>
      <dgm:spPr/>
    </dgm:pt>
    <dgm:pt modelId="{40B938D6-9371-F74B-8E07-42F609ADFA9D}" type="pres">
      <dgm:prSet presAssocID="{AEEC8C52-3F7F-2F4A-BAAE-FCB4C26002E0}" presName="childText" presStyleLbl="conFgAcc1" presStyleIdx="1" presStyleCnt="6" custScaleX="69915" custLinFactNeighborX="15890">
        <dgm:presLayoutVars>
          <dgm:bulletEnabled val="1"/>
        </dgm:presLayoutVars>
      </dgm:prSet>
      <dgm:spPr/>
    </dgm:pt>
    <dgm:pt modelId="{D161757A-2298-F843-80F4-8011E1D70728}" type="pres">
      <dgm:prSet presAssocID="{D51555FA-4FAF-4649-993E-DD13989A2BED}" presName="spaceBetweenRectangles" presStyleCnt="0"/>
      <dgm:spPr/>
    </dgm:pt>
    <dgm:pt modelId="{2D62B712-6084-0B44-A15D-EA20FF20AC70}" type="pres">
      <dgm:prSet presAssocID="{1F2D0117-7597-4141-9859-7B7E07477B97}" presName="parentLin" presStyleCnt="0"/>
      <dgm:spPr/>
    </dgm:pt>
    <dgm:pt modelId="{E65CC8D8-54EB-7F40-AE2A-911830329AF3}" type="pres">
      <dgm:prSet presAssocID="{1F2D0117-7597-4141-9859-7B7E07477B97}" presName="parentLeftMargin" presStyleLbl="node1" presStyleIdx="1" presStyleCnt="6"/>
      <dgm:spPr/>
    </dgm:pt>
    <dgm:pt modelId="{5174D70D-0AC3-B240-B0AE-BAC545DCD701}" type="pres">
      <dgm:prSet presAssocID="{1F2D0117-7597-4141-9859-7B7E07477B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EFC0A7F-B9E0-0549-A677-32DEE8AADEBF}" type="pres">
      <dgm:prSet presAssocID="{1F2D0117-7597-4141-9859-7B7E07477B97}" presName="negativeSpace" presStyleCnt="0"/>
      <dgm:spPr/>
    </dgm:pt>
    <dgm:pt modelId="{27CBF012-1A5E-4646-B3DD-C514C7E78199}" type="pres">
      <dgm:prSet presAssocID="{1F2D0117-7597-4141-9859-7B7E07477B97}" presName="childText" presStyleLbl="conFgAcc1" presStyleIdx="2" presStyleCnt="6" custScaleX="69915" custLinFactNeighborX="15890">
        <dgm:presLayoutVars>
          <dgm:bulletEnabled val="1"/>
        </dgm:presLayoutVars>
      </dgm:prSet>
      <dgm:spPr/>
    </dgm:pt>
    <dgm:pt modelId="{B6122A10-6048-8E44-9B33-A7A77A9D2203}" type="pres">
      <dgm:prSet presAssocID="{9876D85E-DEFB-6549-8494-30D80CB195D3}" presName="spaceBetweenRectangles" presStyleCnt="0"/>
      <dgm:spPr/>
    </dgm:pt>
    <dgm:pt modelId="{22718726-29B9-4647-A56C-2033EDDD5BF4}" type="pres">
      <dgm:prSet presAssocID="{40996203-685B-CA45-8E2B-E525773199A7}" presName="parentLin" presStyleCnt="0"/>
      <dgm:spPr/>
    </dgm:pt>
    <dgm:pt modelId="{4AB5554C-FF63-834B-8EC0-256DDE6697FC}" type="pres">
      <dgm:prSet presAssocID="{40996203-685B-CA45-8E2B-E525773199A7}" presName="parentLeftMargin" presStyleLbl="node1" presStyleIdx="2" presStyleCnt="6"/>
      <dgm:spPr/>
    </dgm:pt>
    <dgm:pt modelId="{621CDB64-475C-2C4F-990D-9E31B2009A56}" type="pres">
      <dgm:prSet presAssocID="{40996203-685B-CA45-8E2B-E525773199A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22373D3-5B29-054A-87BD-215D6789E22F}" type="pres">
      <dgm:prSet presAssocID="{40996203-685B-CA45-8E2B-E525773199A7}" presName="negativeSpace" presStyleCnt="0"/>
      <dgm:spPr/>
    </dgm:pt>
    <dgm:pt modelId="{F17E17D4-56AF-BE4F-8B1E-940912C5A84A}" type="pres">
      <dgm:prSet presAssocID="{40996203-685B-CA45-8E2B-E525773199A7}" presName="childText" presStyleLbl="conFgAcc1" presStyleIdx="3" presStyleCnt="6" custScaleX="69915" custLinFactNeighborX="15890">
        <dgm:presLayoutVars>
          <dgm:bulletEnabled val="1"/>
        </dgm:presLayoutVars>
      </dgm:prSet>
      <dgm:spPr/>
    </dgm:pt>
    <dgm:pt modelId="{6979E43A-047F-FE45-A68E-6FE2AB7B7C95}" type="pres">
      <dgm:prSet presAssocID="{F25B9B7F-D4BA-8D4C-B00E-B03B91DBCBDF}" presName="spaceBetweenRectangles" presStyleCnt="0"/>
      <dgm:spPr/>
    </dgm:pt>
    <dgm:pt modelId="{CC35EFAB-4EC9-3B4C-B582-4442B000EA17}" type="pres">
      <dgm:prSet presAssocID="{BFD5A909-2F3D-CB4F-AAEC-D549C9316B40}" presName="parentLin" presStyleCnt="0"/>
      <dgm:spPr/>
    </dgm:pt>
    <dgm:pt modelId="{00EAB678-41D3-AA40-9021-8348604E2E64}" type="pres">
      <dgm:prSet presAssocID="{BFD5A909-2F3D-CB4F-AAEC-D549C9316B40}" presName="parentLeftMargin" presStyleLbl="node1" presStyleIdx="3" presStyleCnt="6"/>
      <dgm:spPr/>
    </dgm:pt>
    <dgm:pt modelId="{180D9669-0F9B-0D44-B48C-D809DFB55A0F}" type="pres">
      <dgm:prSet presAssocID="{BFD5A909-2F3D-CB4F-AAEC-D549C9316B4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D145814-3594-BF49-A23E-1728F7406EE4}" type="pres">
      <dgm:prSet presAssocID="{BFD5A909-2F3D-CB4F-AAEC-D549C9316B40}" presName="negativeSpace" presStyleCnt="0"/>
      <dgm:spPr/>
    </dgm:pt>
    <dgm:pt modelId="{8AE1A31A-5DEC-6941-BA6B-015708848BA9}" type="pres">
      <dgm:prSet presAssocID="{BFD5A909-2F3D-CB4F-AAEC-D549C9316B40}" presName="childText" presStyleLbl="conFgAcc1" presStyleIdx="4" presStyleCnt="6" custScaleX="69915" custLinFactNeighborX="15890">
        <dgm:presLayoutVars>
          <dgm:bulletEnabled val="1"/>
        </dgm:presLayoutVars>
      </dgm:prSet>
      <dgm:spPr/>
    </dgm:pt>
    <dgm:pt modelId="{30DFCFC5-D887-EF4C-AB55-CD0935E1FB30}" type="pres">
      <dgm:prSet presAssocID="{97ABF0E2-1E88-E649-AA57-D7EEDDF0B577}" presName="spaceBetweenRectangles" presStyleCnt="0"/>
      <dgm:spPr/>
    </dgm:pt>
    <dgm:pt modelId="{C6A2308C-AC32-764A-9121-FBD5399A602A}" type="pres">
      <dgm:prSet presAssocID="{DAD58845-D16D-3C40-B930-3D528D3BE0F8}" presName="parentLin" presStyleCnt="0"/>
      <dgm:spPr/>
    </dgm:pt>
    <dgm:pt modelId="{2FA59C76-9CDF-CA4E-8312-AFCE46E124F9}" type="pres">
      <dgm:prSet presAssocID="{DAD58845-D16D-3C40-B930-3D528D3BE0F8}" presName="parentLeftMargin" presStyleLbl="node1" presStyleIdx="4" presStyleCnt="6"/>
      <dgm:spPr/>
    </dgm:pt>
    <dgm:pt modelId="{68F08076-F840-354C-8986-E4F47A1F7B4E}" type="pres">
      <dgm:prSet presAssocID="{DAD58845-D16D-3C40-B930-3D528D3BE0F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F2530BB-E333-7E40-83A8-86830F1EF48B}" type="pres">
      <dgm:prSet presAssocID="{DAD58845-D16D-3C40-B930-3D528D3BE0F8}" presName="negativeSpace" presStyleCnt="0"/>
      <dgm:spPr/>
    </dgm:pt>
    <dgm:pt modelId="{82ADC5FD-C9F4-2D45-B809-395BC1AB1185}" type="pres">
      <dgm:prSet presAssocID="{DAD58845-D16D-3C40-B930-3D528D3BE0F8}" presName="childText" presStyleLbl="conFgAcc1" presStyleIdx="5" presStyleCnt="6" custScaleX="69915" custLinFactNeighborX="15890">
        <dgm:presLayoutVars>
          <dgm:bulletEnabled val="1"/>
        </dgm:presLayoutVars>
      </dgm:prSet>
      <dgm:spPr/>
    </dgm:pt>
  </dgm:ptLst>
  <dgm:cxnLst>
    <dgm:cxn modelId="{D919A904-D328-714D-820E-31EB29062497}" type="presOf" srcId="{BFD5A909-2F3D-CB4F-AAEC-D549C9316B40}" destId="{180D9669-0F9B-0D44-B48C-D809DFB55A0F}" srcOrd="1" destOrd="0" presId="urn:microsoft.com/office/officeart/2005/8/layout/list1"/>
    <dgm:cxn modelId="{F45A8E15-AD64-AA40-BC05-F84794F5188A}" srcId="{ACB52445-3C8C-FA48-A376-564E46D0F14E}" destId="{1F2D0117-7597-4141-9859-7B7E07477B97}" srcOrd="2" destOrd="0" parTransId="{77070B6C-1065-4B49-9591-526D81241347}" sibTransId="{9876D85E-DEFB-6549-8494-30D80CB195D3}"/>
    <dgm:cxn modelId="{7C446C1A-3635-6E46-BFBE-169C44CFDFA0}" type="presOf" srcId="{FA2B0919-0A2C-E643-BA39-6275110CA64C}" destId="{5FCD1DC1-D9AD-BD44-B391-F2CEB3CD68BA}" srcOrd="1" destOrd="0" presId="urn:microsoft.com/office/officeart/2005/8/layout/list1"/>
    <dgm:cxn modelId="{EC9FFE22-03BB-D24B-82EF-40F2D1642501}" srcId="{ACB52445-3C8C-FA48-A376-564E46D0F14E}" destId="{BFD5A909-2F3D-CB4F-AAEC-D549C9316B40}" srcOrd="4" destOrd="0" parTransId="{D3B954A3-F17D-0A4D-99DC-8CF127C1DF4B}" sibTransId="{97ABF0E2-1E88-E649-AA57-D7EEDDF0B577}"/>
    <dgm:cxn modelId="{58550523-0E60-3946-98E1-8017EBC45FEC}" type="presOf" srcId="{ACB52445-3C8C-FA48-A376-564E46D0F14E}" destId="{E9949CF6-5F80-DF41-B1C1-A5CC30B1C129}" srcOrd="0" destOrd="0" presId="urn:microsoft.com/office/officeart/2005/8/layout/list1"/>
    <dgm:cxn modelId="{18149F38-BE94-5F4A-91FE-0A813813C5B7}" type="presOf" srcId="{BC3359E6-8325-9949-B340-5E2F2D1964CA}" destId="{82ADC5FD-C9F4-2D45-B809-395BC1AB1185}" srcOrd="0" destOrd="0" presId="urn:microsoft.com/office/officeart/2005/8/layout/list1"/>
    <dgm:cxn modelId="{452A323A-D26D-C047-A3C4-EF161B6FA406}" type="presOf" srcId="{40996203-685B-CA45-8E2B-E525773199A7}" destId="{621CDB64-475C-2C4F-990D-9E31B2009A56}" srcOrd="1" destOrd="0" presId="urn:microsoft.com/office/officeart/2005/8/layout/list1"/>
    <dgm:cxn modelId="{13BD993F-D5FA-4F47-BCC0-A941490F6B94}" srcId="{ACB52445-3C8C-FA48-A376-564E46D0F14E}" destId="{DAD58845-D16D-3C40-B930-3D528D3BE0F8}" srcOrd="5" destOrd="0" parTransId="{549E19C6-B7D4-234C-B0F7-6D06A944CB2C}" sibTransId="{31074197-D1A6-8A4E-874A-0A03F85802E3}"/>
    <dgm:cxn modelId="{6C6D9442-3843-8C40-87E6-D682F99AD560}" type="presOf" srcId="{DAD58845-D16D-3C40-B930-3D528D3BE0F8}" destId="{68F08076-F840-354C-8986-E4F47A1F7B4E}" srcOrd="1" destOrd="0" presId="urn:microsoft.com/office/officeart/2005/8/layout/list1"/>
    <dgm:cxn modelId="{0E571649-98D0-5C46-96B6-E49D22B591DF}" type="presOf" srcId="{40996203-685B-CA45-8E2B-E525773199A7}" destId="{4AB5554C-FF63-834B-8EC0-256DDE6697FC}" srcOrd="0" destOrd="0" presId="urn:microsoft.com/office/officeart/2005/8/layout/list1"/>
    <dgm:cxn modelId="{B07AA84D-F0E2-DE40-BAF6-87592873D04A}" type="presOf" srcId="{DAD58845-D16D-3C40-B930-3D528D3BE0F8}" destId="{2FA59C76-9CDF-CA4E-8312-AFCE46E124F9}" srcOrd="0" destOrd="0" presId="urn:microsoft.com/office/officeart/2005/8/layout/list1"/>
    <dgm:cxn modelId="{6A59BA63-DC8E-EC4E-8D70-9FA1F21C7086}" type="presOf" srcId="{FA2B0919-0A2C-E643-BA39-6275110CA64C}" destId="{B7382B85-3D67-9B4A-9025-9A894CC24A13}" srcOrd="0" destOrd="0" presId="urn:microsoft.com/office/officeart/2005/8/layout/list1"/>
    <dgm:cxn modelId="{C6A5886D-8F43-3947-828C-9CB17C49DCC0}" srcId="{DAD58845-D16D-3C40-B930-3D528D3BE0F8}" destId="{BC3359E6-8325-9949-B340-5E2F2D1964CA}" srcOrd="0" destOrd="0" parTransId="{A5E5D33B-FD3F-8B4E-915E-4288FE130232}" sibTransId="{6700881E-8458-3749-9E73-E2F5F717E818}"/>
    <dgm:cxn modelId="{B6E12B81-A1D9-E141-ABA3-BBA716D7BC6A}" type="presOf" srcId="{BFD5A909-2F3D-CB4F-AAEC-D549C9316B40}" destId="{00EAB678-41D3-AA40-9021-8348604E2E64}" srcOrd="0" destOrd="0" presId="urn:microsoft.com/office/officeart/2005/8/layout/list1"/>
    <dgm:cxn modelId="{D97EFAA2-576F-B245-8DA8-53E4E1971799}" srcId="{ACB52445-3C8C-FA48-A376-564E46D0F14E}" destId="{AEEC8C52-3F7F-2F4A-BAAE-FCB4C26002E0}" srcOrd="1" destOrd="0" parTransId="{C71A2BA7-E734-C149-A4D5-4500FF9F7A58}" sibTransId="{D51555FA-4FAF-4649-993E-DD13989A2BED}"/>
    <dgm:cxn modelId="{6B80F6A4-BE60-DD40-BA9D-BF4F31821766}" srcId="{ACB52445-3C8C-FA48-A376-564E46D0F14E}" destId="{40996203-685B-CA45-8E2B-E525773199A7}" srcOrd="3" destOrd="0" parTransId="{18BF1EDD-1398-D54E-8DFF-A9300364CCF1}" sibTransId="{F25B9B7F-D4BA-8D4C-B00E-B03B91DBCBDF}"/>
    <dgm:cxn modelId="{91473CAD-9373-774E-84E7-F482FD08D87E}" type="presOf" srcId="{1F2D0117-7597-4141-9859-7B7E07477B97}" destId="{5174D70D-0AC3-B240-B0AE-BAC545DCD701}" srcOrd="1" destOrd="0" presId="urn:microsoft.com/office/officeart/2005/8/layout/list1"/>
    <dgm:cxn modelId="{8F82DAD9-D0A9-7444-BF5C-D093B6F72899}" type="presOf" srcId="{1F2D0117-7597-4141-9859-7B7E07477B97}" destId="{E65CC8D8-54EB-7F40-AE2A-911830329AF3}" srcOrd="0" destOrd="0" presId="urn:microsoft.com/office/officeart/2005/8/layout/list1"/>
    <dgm:cxn modelId="{25C987F3-95E5-F949-BB49-86C0996B49E1}" type="presOf" srcId="{AEEC8C52-3F7F-2F4A-BAAE-FCB4C26002E0}" destId="{177D91BD-7D9E-864B-B2AA-3BE0821486B7}" srcOrd="1" destOrd="0" presId="urn:microsoft.com/office/officeart/2005/8/layout/list1"/>
    <dgm:cxn modelId="{B40429F8-CD3C-064F-8D2A-328AFA4F1F4E}" srcId="{ACB52445-3C8C-FA48-A376-564E46D0F14E}" destId="{FA2B0919-0A2C-E643-BA39-6275110CA64C}" srcOrd="0" destOrd="0" parTransId="{312A0BB9-5EAF-8845-835B-6C4F479F5772}" sibTransId="{0DB19FB6-09B9-3B4C-960B-0DC51B37505B}"/>
    <dgm:cxn modelId="{02EE54F9-3858-9C42-B2F8-62F4669145EC}" type="presOf" srcId="{AEEC8C52-3F7F-2F4A-BAAE-FCB4C26002E0}" destId="{4B8EB5DA-621A-CC40-85FB-28A97D798961}" srcOrd="0" destOrd="0" presId="urn:microsoft.com/office/officeart/2005/8/layout/list1"/>
    <dgm:cxn modelId="{F028563C-4436-F34E-A175-6FA7DFC28806}" type="presParOf" srcId="{E9949CF6-5F80-DF41-B1C1-A5CC30B1C129}" destId="{FBFA525B-5F04-2A43-8CE2-D30C79F17A7F}" srcOrd="0" destOrd="0" presId="urn:microsoft.com/office/officeart/2005/8/layout/list1"/>
    <dgm:cxn modelId="{E851E884-B289-8B4F-A299-F58A7B20AA48}" type="presParOf" srcId="{FBFA525B-5F04-2A43-8CE2-D30C79F17A7F}" destId="{B7382B85-3D67-9B4A-9025-9A894CC24A13}" srcOrd="0" destOrd="0" presId="urn:microsoft.com/office/officeart/2005/8/layout/list1"/>
    <dgm:cxn modelId="{79BB4869-0E9B-444F-94B8-BA4995C337AE}" type="presParOf" srcId="{FBFA525B-5F04-2A43-8CE2-D30C79F17A7F}" destId="{5FCD1DC1-D9AD-BD44-B391-F2CEB3CD68BA}" srcOrd="1" destOrd="0" presId="urn:microsoft.com/office/officeart/2005/8/layout/list1"/>
    <dgm:cxn modelId="{DCE5541B-610A-484F-933F-F4ED5C03C066}" type="presParOf" srcId="{E9949CF6-5F80-DF41-B1C1-A5CC30B1C129}" destId="{2CB93F5A-9974-C04A-B33C-DF54315E8B21}" srcOrd="1" destOrd="0" presId="urn:microsoft.com/office/officeart/2005/8/layout/list1"/>
    <dgm:cxn modelId="{D8D1EA94-A565-8749-B42E-4995A00773B9}" type="presParOf" srcId="{E9949CF6-5F80-DF41-B1C1-A5CC30B1C129}" destId="{49F9ABAC-24D4-D047-A4A5-0E30491533BB}" srcOrd="2" destOrd="0" presId="urn:microsoft.com/office/officeart/2005/8/layout/list1"/>
    <dgm:cxn modelId="{8C6A2D0F-497D-F34B-9698-96870F064D20}" type="presParOf" srcId="{E9949CF6-5F80-DF41-B1C1-A5CC30B1C129}" destId="{7D295969-22CB-C04E-96BB-84924D2565FF}" srcOrd="3" destOrd="0" presId="urn:microsoft.com/office/officeart/2005/8/layout/list1"/>
    <dgm:cxn modelId="{5E9CD10B-EFBA-3E45-AE19-5A245671FB96}" type="presParOf" srcId="{E9949CF6-5F80-DF41-B1C1-A5CC30B1C129}" destId="{851C2A5C-4F68-AE40-8038-F94A7721D35B}" srcOrd="4" destOrd="0" presId="urn:microsoft.com/office/officeart/2005/8/layout/list1"/>
    <dgm:cxn modelId="{03DAA535-E8F6-6640-A1C1-39CEC13A1C0B}" type="presParOf" srcId="{851C2A5C-4F68-AE40-8038-F94A7721D35B}" destId="{4B8EB5DA-621A-CC40-85FB-28A97D798961}" srcOrd="0" destOrd="0" presId="urn:microsoft.com/office/officeart/2005/8/layout/list1"/>
    <dgm:cxn modelId="{85AE6DA7-71E1-B545-9703-2FC5BEED7DC2}" type="presParOf" srcId="{851C2A5C-4F68-AE40-8038-F94A7721D35B}" destId="{177D91BD-7D9E-864B-B2AA-3BE0821486B7}" srcOrd="1" destOrd="0" presId="urn:microsoft.com/office/officeart/2005/8/layout/list1"/>
    <dgm:cxn modelId="{7F756C50-398F-6646-83F4-6B22E32745CA}" type="presParOf" srcId="{E9949CF6-5F80-DF41-B1C1-A5CC30B1C129}" destId="{C595C8CF-E811-0543-A4C2-3315393C8AB8}" srcOrd="5" destOrd="0" presId="urn:microsoft.com/office/officeart/2005/8/layout/list1"/>
    <dgm:cxn modelId="{AA2B08BC-6696-2D4F-BB3F-CBB9DE172AE5}" type="presParOf" srcId="{E9949CF6-5F80-DF41-B1C1-A5CC30B1C129}" destId="{40B938D6-9371-F74B-8E07-42F609ADFA9D}" srcOrd="6" destOrd="0" presId="urn:microsoft.com/office/officeart/2005/8/layout/list1"/>
    <dgm:cxn modelId="{426B3362-03E2-7742-A5FD-6B52AEDD50A6}" type="presParOf" srcId="{E9949CF6-5F80-DF41-B1C1-A5CC30B1C129}" destId="{D161757A-2298-F843-80F4-8011E1D70728}" srcOrd="7" destOrd="0" presId="urn:microsoft.com/office/officeart/2005/8/layout/list1"/>
    <dgm:cxn modelId="{46F5A81D-E793-2448-AFC2-AC999260C227}" type="presParOf" srcId="{E9949CF6-5F80-DF41-B1C1-A5CC30B1C129}" destId="{2D62B712-6084-0B44-A15D-EA20FF20AC70}" srcOrd="8" destOrd="0" presId="urn:microsoft.com/office/officeart/2005/8/layout/list1"/>
    <dgm:cxn modelId="{9CAEC104-B255-FC4D-8BFE-0518AB4E4A7E}" type="presParOf" srcId="{2D62B712-6084-0B44-A15D-EA20FF20AC70}" destId="{E65CC8D8-54EB-7F40-AE2A-911830329AF3}" srcOrd="0" destOrd="0" presId="urn:microsoft.com/office/officeart/2005/8/layout/list1"/>
    <dgm:cxn modelId="{68EDB990-A4B3-C847-9F90-60241EB9EDDF}" type="presParOf" srcId="{2D62B712-6084-0B44-A15D-EA20FF20AC70}" destId="{5174D70D-0AC3-B240-B0AE-BAC545DCD701}" srcOrd="1" destOrd="0" presId="urn:microsoft.com/office/officeart/2005/8/layout/list1"/>
    <dgm:cxn modelId="{CF44A4C1-291B-2640-B31F-38F6AF797E46}" type="presParOf" srcId="{E9949CF6-5F80-DF41-B1C1-A5CC30B1C129}" destId="{0EFC0A7F-B9E0-0549-A677-32DEE8AADEBF}" srcOrd="9" destOrd="0" presId="urn:microsoft.com/office/officeart/2005/8/layout/list1"/>
    <dgm:cxn modelId="{B6803518-DD3B-7F47-BACC-B6E09322CA91}" type="presParOf" srcId="{E9949CF6-5F80-DF41-B1C1-A5CC30B1C129}" destId="{27CBF012-1A5E-4646-B3DD-C514C7E78199}" srcOrd="10" destOrd="0" presId="urn:microsoft.com/office/officeart/2005/8/layout/list1"/>
    <dgm:cxn modelId="{803CFF85-0460-1A4E-82DB-53510095F8CA}" type="presParOf" srcId="{E9949CF6-5F80-DF41-B1C1-A5CC30B1C129}" destId="{B6122A10-6048-8E44-9B33-A7A77A9D2203}" srcOrd="11" destOrd="0" presId="urn:microsoft.com/office/officeart/2005/8/layout/list1"/>
    <dgm:cxn modelId="{2B533B8D-9059-4B40-A291-5F5212795647}" type="presParOf" srcId="{E9949CF6-5F80-DF41-B1C1-A5CC30B1C129}" destId="{22718726-29B9-4647-A56C-2033EDDD5BF4}" srcOrd="12" destOrd="0" presId="urn:microsoft.com/office/officeart/2005/8/layout/list1"/>
    <dgm:cxn modelId="{311574E9-C269-DE40-B103-AC9EA8B9F244}" type="presParOf" srcId="{22718726-29B9-4647-A56C-2033EDDD5BF4}" destId="{4AB5554C-FF63-834B-8EC0-256DDE6697FC}" srcOrd="0" destOrd="0" presId="urn:microsoft.com/office/officeart/2005/8/layout/list1"/>
    <dgm:cxn modelId="{00F2C687-2089-BB48-AECF-CB1E81C8A41E}" type="presParOf" srcId="{22718726-29B9-4647-A56C-2033EDDD5BF4}" destId="{621CDB64-475C-2C4F-990D-9E31B2009A56}" srcOrd="1" destOrd="0" presId="urn:microsoft.com/office/officeart/2005/8/layout/list1"/>
    <dgm:cxn modelId="{0218F961-4F51-894B-B24F-6077BD8CF653}" type="presParOf" srcId="{E9949CF6-5F80-DF41-B1C1-A5CC30B1C129}" destId="{B22373D3-5B29-054A-87BD-215D6789E22F}" srcOrd="13" destOrd="0" presId="urn:microsoft.com/office/officeart/2005/8/layout/list1"/>
    <dgm:cxn modelId="{9B9F1E51-0AC2-4249-A46F-587D77A9BF1C}" type="presParOf" srcId="{E9949CF6-5F80-DF41-B1C1-A5CC30B1C129}" destId="{F17E17D4-56AF-BE4F-8B1E-940912C5A84A}" srcOrd="14" destOrd="0" presId="urn:microsoft.com/office/officeart/2005/8/layout/list1"/>
    <dgm:cxn modelId="{1ECD0715-43D3-2A40-A76E-46FCEDE2537A}" type="presParOf" srcId="{E9949CF6-5F80-DF41-B1C1-A5CC30B1C129}" destId="{6979E43A-047F-FE45-A68E-6FE2AB7B7C95}" srcOrd="15" destOrd="0" presId="urn:microsoft.com/office/officeart/2005/8/layout/list1"/>
    <dgm:cxn modelId="{2DC9BBE5-4B16-8845-ABD3-C1118CC5D8E6}" type="presParOf" srcId="{E9949CF6-5F80-DF41-B1C1-A5CC30B1C129}" destId="{CC35EFAB-4EC9-3B4C-B582-4442B000EA17}" srcOrd="16" destOrd="0" presId="urn:microsoft.com/office/officeart/2005/8/layout/list1"/>
    <dgm:cxn modelId="{4137E8E3-9CFF-AE43-BB10-389ED7ADBE33}" type="presParOf" srcId="{CC35EFAB-4EC9-3B4C-B582-4442B000EA17}" destId="{00EAB678-41D3-AA40-9021-8348604E2E64}" srcOrd="0" destOrd="0" presId="urn:microsoft.com/office/officeart/2005/8/layout/list1"/>
    <dgm:cxn modelId="{980AC753-F7F7-3747-8B82-13BB10C492E2}" type="presParOf" srcId="{CC35EFAB-4EC9-3B4C-B582-4442B000EA17}" destId="{180D9669-0F9B-0D44-B48C-D809DFB55A0F}" srcOrd="1" destOrd="0" presId="urn:microsoft.com/office/officeart/2005/8/layout/list1"/>
    <dgm:cxn modelId="{B7D7A176-8D92-7B45-854E-EB30E898FAFA}" type="presParOf" srcId="{E9949CF6-5F80-DF41-B1C1-A5CC30B1C129}" destId="{3D145814-3594-BF49-A23E-1728F7406EE4}" srcOrd="17" destOrd="0" presId="urn:microsoft.com/office/officeart/2005/8/layout/list1"/>
    <dgm:cxn modelId="{890D0A81-6D24-2F44-99D8-3BAA0066ECD5}" type="presParOf" srcId="{E9949CF6-5F80-DF41-B1C1-A5CC30B1C129}" destId="{8AE1A31A-5DEC-6941-BA6B-015708848BA9}" srcOrd="18" destOrd="0" presId="urn:microsoft.com/office/officeart/2005/8/layout/list1"/>
    <dgm:cxn modelId="{5D971908-A1FB-C24D-BF2E-36A7D54BAAB2}" type="presParOf" srcId="{E9949CF6-5F80-DF41-B1C1-A5CC30B1C129}" destId="{30DFCFC5-D887-EF4C-AB55-CD0935E1FB30}" srcOrd="19" destOrd="0" presId="urn:microsoft.com/office/officeart/2005/8/layout/list1"/>
    <dgm:cxn modelId="{712A9D07-377B-5A41-9608-2BA43ECC9B2F}" type="presParOf" srcId="{E9949CF6-5F80-DF41-B1C1-A5CC30B1C129}" destId="{C6A2308C-AC32-764A-9121-FBD5399A602A}" srcOrd="20" destOrd="0" presId="urn:microsoft.com/office/officeart/2005/8/layout/list1"/>
    <dgm:cxn modelId="{1C135E9A-BED7-E947-93CC-491900CF8425}" type="presParOf" srcId="{C6A2308C-AC32-764A-9121-FBD5399A602A}" destId="{2FA59C76-9CDF-CA4E-8312-AFCE46E124F9}" srcOrd="0" destOrd="0" presId="urn:microsoft.com/office/officeart/2005/8/layout/list1"/>
    <dgm:cxn modelId="{BCBBB18B-B2CA-2444-AD2C-42F2FA5AC5EB}" type="presParOf" srcId="{C6A2308C-AC32-764A-9121-FBD5399A602A}" destId="{68F08076-F840-354C-8986-E4F47A1F7B4E}" srcOrd="1" destOrd="0" presId="urn:microsoft.com/office/officeart/2005/8/layout/list1"/>
    <dgm:cxn modelId="{C979577C-E832-A842-B7CF-955033CBD7D1}" type="presParOf" srcId="{E9949CF6-5F80-DF41-B1C1-A5CC30B1C129}" destId="{AF2530BB-E333-7E40-83A8-86830F1EF48B}" srcOrd="21" destOrd="0" presId="urn:microsoft.com/office/officeart/2005/8/layout/list1"/>
    <dgm:cxn modelId="{30A17E8B-720C-D645-9403-E04BED76CD90}" type="presParOf" srcId="{E9949CF6-5F80-DF41-B1C1-A5CC30B1C129}" destId="{82ADC5FD-C9F4-2D45-B809-395BC1AB118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6BD6A-BB2D-2948-8B6C-9359CD324955}">
      <dsp:nvSpPr>
        <dsp:cNvPr id="0" name=""/>
        <dsp:cNvSpPr/>
      </dsp:nvSpPr>
      <dsp:spPr>
        <a:xfrm>
          <a:off x="0" y="82447"/>
          <a:ext cx="9048331" cy="171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By implementing security within the database, it percolates out to all levels</a:t>
          </a:r>
          <a:endParaRPr lang="en-GB" sz="4300" kern="1200" dirty="0"/>
        </a:p>
      </dsp:txBody>
      <dsp:txXfrm>
        <a:off x="83502" y="165949"/>
        <a:ext cx="8881327" cy="1543536"/>
      </dsp:txXfrm>
    </dsp:sp>
    <dsp:sp modelId="{0696E65C-E996-174F-AFD6-4785EA750799}">
      <dsp:nvSpPr>
        <dsp:cNvPr id="0" name=""/>
        <dsp:cNvSpPr/>
      </dsp:nvSpPr>
      <dsp:spPr>
        <a:xfrm>
          <a:off x="0" y="1792987"/>
          <a:ext cx="9048331" cy="2803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7285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No relying on app developers implementing it correctly</a:t>
          </a: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New development get the security right</a:t>
          </a: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One place to test</a:t>
          </a: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One place to get sign off from auditors</a:t>
          </a:r>
          <a:endParaRPr lang="en-GB" sz="3400" kern="1200"/>
        </a:p>
      </dsp:txBody>
      <dsp:txXfrm>
        <a:off x="0" y="1792987"/>
        <a:ext cx="9048331" cy="2803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5A2C8-1941-944A-8178-B1FEBF71834F}">
      <dsp:nvSpPr>
        <dsp:cNvPr id="0" name=""/>
        <dsp:cNvSpPr/>
      </dsp:nvSpPr>
      <dsp:spPr>
        <a:xfrm rot="10800000">
          <a:off x="2053552" y="265"/>
          <a:ext cx="7533120" cy="6244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Get the basics right first</a:t>
          </a:r>
          <a:endParaRPr lang="en-GB" sz="1700" kern="1200"/>
        </a:p>
      </dsp:txBody>
      <dsp:txXfrm rot="10800000">
        <a:off x="2209664" y="265"/>
        <a:ext cx="7377008" cy="624450"/>
      </dsp:txXfrm>
    </dsp:sp>
    <dsp:sp modelId="{7EC2EC90-CE21-5B47-BC18-48D47DFA1C67}">
      <dsp:nvSpPr>
        <dsp:cNvPr id="0" name=""/>
        <dsp:cNvSpPr/>
      </dsp:nvSpPr>
      <dsp:spPr>
        <a:xfrm>
          <a:off x="1741327" y="265"/>
          <a:ext cx="624450" cy="62445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87F35-9F11-5B44-9BE8-13AB4A21D38C}">
      <dsp:nvSpPr>
        <dsp:cNvPr id="0" name=""/>
        <dsp:cNvSpPr/>
      </dsp:nvSpPr>
      <dsp:spPr>
        <a:xfrm rot="10800000">
          <a:off x="2053552" y="811119"/>
          <a:ext cx="7533120" cy="6244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at the centre filters out through all levels</a:t>
          </a:r>
          <a:endParaRPr lang="en-GB" sz="1700" kern="1200"/>
        </a:p>
      </dsp:txBody>
      <dsp:txXfrm rot="10800000">
        <a:off x="2209664" y="811119"/>
        <a:ext cx="7377008" cy="624450"/>
      </dsp:txXfrm>
    </dsp:sp>
    <dsp:sp modelId="{6A787A5A-3776-0C43-821E-9BB6D36418C5}">
      <dsp:nvSpPr>
        <dsp:cNvPr id="0" name=""/>
        <dsp:cNvSpPr/>
      </dsp:nvSpPr>
      <dsp:spPr>
        <a:xfrm>
          <a:off x="1741327" y="811119"/>
          <a:ext cx="624450" cy="62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032B4-EFFB-9147-8023-8E0E25FC05E9}">
      <dsp:nvSpPr>
        <dsp:cNvPr id="0" name=""/>
        <dsp:cNvSpPr/>
      </dsp:nvSpPr>
      <dsp:spPr>
        <a:xfrm rot="10800000">
          <a:off x="2053552" y="1621972"/>
          <a:ext cx="7533120" cy="6244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multiple strategies to protect data</a:t>
          </a:r>
          <a:endParaRPr lang="en-GB" sz="1700" kern="1200"/>
        </a:p>
      </dsp:txBody>
      <dsp:txXfrm rot="10800000">
        <a:off x="2209664" y="1621972"/>
        <a:ext cx="7377008" cy="624450"/>
      </dsp:txXfrm>
    </dsp:sp>
    <dsp:sp modelId="{1081D4FC-8AF2-3D4E-88D6-1674804564EF}">
      <dsp:nvSpPr>
        <dsp:cNvPr id="0" name=""/>
        <dsp:cNvSpPr/>
      </dsp:nvSpPr>
      <dsp:spPr>
        <a:xfrm>
          <a:off x="1741327" y="1621972"/>
          <a:ext cx="624450" cy="62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D23EE-7768-3447-BF3C-40075A17BE86}">
      <dsp:nvSpPr>
        <dsp:cNvPr id="0" name=""/>
        <dsp:cNvSpPr/>
      </dsp:nvSpPr>
      <dsp:spPr>
        <a:xfrm rot="10800000">
          <a:off x="2053552" y="2432826"/>
          <a:ext cx="7533120" cy="6244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Trust no one</a:t>
          </a:r>
          <a:endParaRPr lang="en-GB" sz="1700" kern="1200"/>
        </a:p>
      </dsp:txBody>
      <dsp:txXfrm rot="10800000">
        <a:off x="2209664" y="2432826"/>
        <a:ext cx="7377008" cy="624450"/>
      </dsp:txXfrm>
    </dsp:sp>
    <dsp:sp modelId="{978BCA66-E815-804C-BFF0-CF681907E8E2}">
      <dsp:nvSpPr>
        <dsp:cNvPr id="0" name=""/>
        <dsp:cNvSpPr/>
      </dsp:nvSpPr>
      <dsp:spPr>
        <a:xfrm>
          <a:off x="1741327" y="2432826"/>
          <a:ext cx="624450" cy="62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2621A-C1B4-B94A-84FD-8F28D44849C6}">
      <dsp:nvSpPr>
        <dsp:cNvPr id="0" name=""/>
        <dsp:cNvSpPr/>
      </dsp:nvSpPr>
      <dsp:spPr>
        <a:xfrm rot="10800000">
          <a:off x="2053552" y="3243680"/>
          <a:ext cx="7533120" cy="6244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Verify and check everything</a:t>
          </a:r>
          <a:endParaRPr lang="en-GB" sz="1700" kern="1200"/>
        </a:p>
      </dsp:txBody>
      <dsp:txXfrm rot="10800000">
        <a:off x="2209664" y="3243680"/>
        <a:ext cx="7377008" cy="624450"/>
      </dsp:txXfrm>
    </dsp:sp>
    <dsp:sp modelId="{2421005E-17BB-3C46-BE2B-FD272CC505B4}">
      <dsp:nvSpPr>
        <dsp:cNvPr id="0" name=""/>
        <dsp:cNvSpPr/>
      </dsp:nvSpPr>
      <dsp:spPr>
        <a:xfrm>
          <a:off x="1741327" y="3243680"/>
          <a:ext cx="624450" cy="62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5F11C-13B5-8E44-9521-4B84C2F0526F}">
      <dsp:nvSpPr>
        <dsp:cNvPr id="0" name=""/>
        <dsp:cNvSpPr/>
      </dsp:nvSpPr>
      <dsp:spPr>
        <a:xfrm rot="10800000">
          <a:off x="2053552" y="4054533"/>
          <a:ext cx="7533120" cy="62445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65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It’s not a one time thing. A secure system will become insecure if not maintained </a:t>
          </a:r>
          <a:endParaRPr lang="en-GB" sz="1700" kern="1200"/>
        </a:p>
      </dsp:txBody>
      <dsp:txXfrm rot="10800000">
        <a:off x="2209664" y="4054533"/>
        <a:ext cx="7377008" cy="624450"/>
      </dsp:txXfrm>
    </dsp:sp>
    <dsp:sp modelId="{4B3C7624-7253-134B-BBC6-104869D987A4}">
      <dsp:nvSpPr>
        <dsp:cNvPr id="0" name=""/>
        <dsp:cNvSpPr/>
      </dsp:nvSpPr>
      <dsp:spPr>
        <a:xfrm>
          <a:off x="1741327" y="4054533"/>
          <a:ext cx="624450" cy="62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04A7-394A-294B-A789-9875C003557E}">
      <dsp:nvSpPr>
        <dsp:cNvPr id="0" name=""/>
        <dsp:cNvSpPr/>
      </dsp:nvSpPr>
      <dsp:spPr>
        <a:xfrm>
          <a:off x="0" y="797038"/>
          <a:ext cx="98845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Least privilege</a:t>
          </a:r>
          <a:endParaRPr lang="en-GB" sz="2700" kern="1200"/>
        </a:p>
      </dsp:txBody>
      <dsp:txXfrm>
        <a:off x="31613" y="828651"/>
        <a:ext cx="9821357" cy="584369"/>
      </dsp:txXfrm>
    </dsp:sp>
    <dsp:sp modelId="{5759BE1C-41C0-2947-9B77-BC3FD6480EDD}">
      <dsp:nvSpPr>
        <dsp:cNvPr id="0" name=""/>
        <dsp:cNvSpPr/>
      </dsp:nvSpPr>
      <dsp:spPr>
        <a:xfrm>
          <a:off x="0" y="1444633"/>
          <a:ext cx="988458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3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Enough to do job and no more</a:t>
          </a:r>
          <a:endParaRPr lang="en-GB" sz="2100" kern="1200"/>
        </a:p>
      </dsp:txBody>
      <dsp:txXfrm>
        <a:off x="0" y="1444633"/>
        <a:ext cx="9884583" cy="447120"/>
      </dsp:txXfrm>
    </dsp:sp>
    <dsp:sp modelId="{72688BCA-C608-2744-8DC8-17D5AF6396B3}">
      <dsp:nvSpPr>
        <dsp:cNvPr id="0" name=""/>
        <dsp:cNvSpPr/>
      </dsp:nvSpPr>
      <dsp:spPr>
        <a:xfrm>
          <a:off x="0" y="1891753"/>
          <a:ext cx="98845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Write but not read is a fine permission that’s not used often enough</a:t>
          </a:r>
          <a:endParaRPr lang="en-GB" sz="2700" kern="1200"/>
        </a:p>
      </dsp:txBody>
      <dsp:txXfrm>
        <a:off x="31613" y="1923366"/>
        <a:ext cx="9821357" cy="584369"/>
      </dsp:txXfrm>
    </dsp:sp>
    <dsp:sp modelId="{92169E22-F168-A74C-938C-38C4DE1B62C3}">
      <dsp:nvSpPr>
        <dsp:cNvPr id="0" name=""/>
        <dsp:cNvSpPr/>
      </dsp:nvSpPr>
      <dsp:spPr>
        <a:xfrm>
          <a:off x="0" y="2539348"/>
          <a:ext cx="9884583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3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Let call centre staff enter a credit card number, but they can’t read them</a:t>
          </a:r>
          <a:endParaRPr lang="en-GB" sz="2100" kern="1200"/>
        </a:p>
      </dsp:txBody>
      <dsp:txXfrm>
        <a:off x="0" y="2539348"/>
        <a:ext cx="9884583" cy="447120"/>
      </dsp:txXfrm>
    </dsp:sp>
    <dsp:sp modelId="{F5F82D65-17FB-1047-8E44-620D58046F29}">
      <dsp:nvSpPr>
        <dsp:cNvPr id="0" name=""/>
        <dsp:cNvSpPr/>
      </dsp:nvSpPr>
      <dsp:spPr>
        <a:xfrm>
          <a:off x="0" y="2986467"/>
          <a:ext cx="9884583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 custom roles or windows groups to identify users</a:t>
          </a:r>
          <a:endParaRPr lang="en-GB" sz="2700" kern="1200"/>
        </a:p>
      </dsp:txBody>
      <dsp:txXfrm>
        <a:off x="31613" y="3018080"/>
        <a:ext cx="9821357" cy="584369"/>
      </dsp:txXfrm>
    </dsp:sp>
    <dsp:sp modelId="{0863EEEE-6D11-B849-B05D-34E0317C0219}">
      <dsp:nvSpPr>
        <dsp:cNvPr id="0" name=""/>
        <dsp:cNvSpPr/>
      </dsp:nvSpPr>
      <dsp:spPr>
        <a:xfrm>
          <a:off x="0" y="3634063"/>
          <a:ext cx="988458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83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No individual permissions</a:t>
          </a:r>
          <a:endParaRPr lang="en-GB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Easier management, and ensures users are getting just what they need for their role</a:t>
          </a:r>
        </a:p>
      </dsp:txBody>
      <dsp:txXfrm>
        <a:off x="0" y="3634063"/>
        <a:ext cx="9884583" cy="726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8CE7-F2E7-8040-8FD7-3C6E4D59FD70}">
      <dsp:nvSpPr>
        <dsp:cNvPr id="0" name=""/>
        <dsp:cNvSpPr/>
      </dsp:nvSpPr>
      <dsp:spPr>
        <a:xfrm>
          <a:off x="0" y="0"/>
          <a:ext cx="8722560" cy="842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 objects with the same owner, TableA and ViewB</a:t>
          </a:r>
          <a:endParaRPr lang="en-GB" sz="2300" kern="1200"/>
        </a:p>
      </dsp:txBody>
      <dsp:txXfrm>
        <a:off x="24669" y="24669"/>
        <a:ext cx="7715145" cy="792927"/>
      </dsp:txXfrm>
    </dsp:sp>
    <dsp:sp modelId="{97C6E2F0-DF57-1842-B37D-FA6D3CCA9270}">
      <dsp:nvSpPr>
        <dsp:cNvPr id="0" name=""/>
        <dsp:cNvSpPr/>
      </dsp:nvSpPr>
      <dsp:spPr>
        <a:xfrm>
          <a:off x="651360" y="959246"/>
          <a:ext cx="8722560" cy="842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ViewB references TableA</a:t>
          </a:r>
          <a:endParaRPr lang="en-GB" sz="2300" kern="1200"/>
        </a:p>
      </dsp:txBody>
      <dsp:txXfrm>
        <a:off x="676029" y="983915"/>
        <a:ext cx="7474389" cy="792927"/>
      </dsp:txXfrm>
    </dsp:sp>
    <dsp:sp modelId="{EF870BCA-CCDC-7541-8268-1711D6898385}">
      <dsp:nvSpPr>
        <dsp:cNvPr id="0" name=""/>
        <dsp:cNvSpPr/>
      </dsp:nvSpPr>
      <dsp:spPr>
        <a:xfrm>
          <a:off x="1302720" y="1918492"/>
          <a:ext cx="8722560" cy="842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Grant user select permissions on ViewB</a:t>
          </a:r>
          <a:endParaRPr lang="en-GB" sz="2300" kern="1200"/>
        </a:p>
      </dsp:txBody>
      <dsp:txXfrm>
        <a:off x="1327389" y="1943161"/>
        <a:ext cx="7474389" cy="792927"/>
      </dsp:txXfrm>
    </dsp:sp>
    <dsp:sp modelId="{2CCF70EC-6A12-4B46-BD18-0D249C6E3AB7}">
      <dsp:nvSpPr>
        <dsp:cNvPr id="0" name=""/>
        <dsp:cNvSpPr/>
      </dsp:nvSpPr>
      <dsp:spPr>
        <a:xfrm>
          <a:off x="1954080" y="2877738"/>
          <a:ext cx="8722560" cy="842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SQL Server will allow the user to query TableA through ViewB</a:t>
          </a:r>
          <a:endParaRPr lang="en-GB" sz="2300" kern="1200"/>
        </a:p>
      </dsp:txBody>
      <dsp:txXfrm>
        <a:off x="1978749" y="2902407"/>
        <a:ext cx="7474389" cy="792927"/>
      </dsp:txXfrm>
    </dsp:sp>
    <dsp:sp modelId="{FD7FAB61-B609-DC47-93EB-D733FF3B4A1F}">
      <dsp:nvSpPr>
        <dsp:cNvPr id="0" name=""/>
        <dsp:cNvSpPr/>
      </dsp:nvSpPr>
      <dsp:spPr>
        <a:xfrm>
          <a:off x="2605440" y="3836984"/>
          <a:ext cx="8722560" cy="842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cannot query TableA directly</a:t>
          </a:r>
          <a:endParaRPr lang="en-GB" sz="2300" kern="1200"/>
        </a:p>
      </dsp:txBody>
      <dsp:txXfrm>
        <a:off x="2630109" y="3861653"/>
        <a:ext cx="7474389" cy="792927"/>
      </dsp:txXfrm>
    </dsp:sp>
    <dsp:sp modelId="{5DEC5E97-6D4A-F841-9956-5F6E49402AEF}">
      <dsp:nvSpPr>
        <dsp:cNvPr id="0" name=""/>
        <dsp:cNvSpPr/>
      </dsp:nvSpPr>
      <dsp:spPr>
        <a:xfrm>
          <a:off x="8175087" y="615321"/>
          <a:ext cx="547472" cy="547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98268" y="615321"/>
        <a:ext cx="301110" cy="411973"/>
      </dsp:txXfrm>
    </dsp:sp>
    <dsp:sp modelId="{53E68F51-F859-FB46-9393-389AC50DE98E}">
      <dsp:nvSpPr>
        <dsp:cNvPr id="0" name=""/>
        <dsp:cNvSpPr/>
      </dsp:nvSpPr>
      <dsp:spPr>
        <a:xfrm>
          <a:off x="8826447" y="1574567"/>
          <a:ext cx="547472" cy="547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49628" y="1574567"/>
        <a:ext cx="301110" cy="411973"/>
      </dsp:txXfrm>
    </dsp:sp>
    <dsp:sp modelId="{A3B80428-0521-3F48-9CE0-D84EF8D4C7F0}">
      <dsp:nvSpPr>
        <dsp:cNvPr id="0" name=""/>
        <dsp:cNvSpPr/>
      </dsp:nvSpPr>
      <dsp:spPr>
        <a:xfrm>
          <a:off x="9477807" y="2519776"/>
          <a:ext cx="547472" cy="547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00988" y="2519776"/>
        <a:ext cx="301110" cy="411973"/>
      </dsp:txXfrm>
    </dsp:sp>
    <dsp:sp modelId="{FE865964-2F24-294E-B1DC-5FED14AB8E9B}">
      <dsp:nvSpPr>
        <dsp:cNvPr id="0" name=""/>
        <dsp:cNvSpPr/>
      </dsp:nvSpPr>
      <dsp:spPr>
        <a:xfrm>
          <a:off x="10129167" y="3488380"/>
          <a:ext cx="547472" cy="547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10252348" y="3488380"/>
        <a:ext cx="301110" cy="411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85E6C-9973-744F-B9CB-0B2D98498BC8}">
      <dsp:nvSpPr>
        <dsp:cNvPr id="0" name=""/>
        <dsp:cNvSpPr/>
      </dsp:nvSpPr>
      <dsp:spPr>
        <a:xfrm>
          <a:off x="161537" y="280424"/>
          <a:ext cx="7395371" cy="153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No ad-hoc SQL Queries</a:t>
          </a:r>
          <a:endParaRPr lang="en-GB" sz="5700" kern="1200"/>
        </a:p>
      </dsp:txBody>
      <dsp:txXfrm>
        <a:off x="236471" y="355358"/>
        <a:ext cx="7245503" cy="1385172"/>
      </dsp:txXfrm>
    </dsp:sp>
    <dsp:sp modelId="{74EED052-D479-9043-AC44-B9129404C35A}">
      <dsp:nvSpPr>
        <dsp:cNvPr id="0" name=""/>
        <dsp:cNvSpPr/>
      </dsp:nvSpPr>
      <dsp:spPr>
        <a:xfrm>
          <a:off x="686929" y="1815464"/>
          <a:ext cx="995414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664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Hard to track</a:t>
          </a:r>
          <a:endParaRPr lang="en-GB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Can’t control users as much</a:t>
          </a:r>
          <a:endParaRPr lang="en-GB" sz="4400" kern="1200" dirty="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/>
            <a:t>Performance issues</a:t>
          </a:r>
          <a:endParaRPr lang="en-GB" sz="4400" kern="1200"/>
        </a:p>
      </dsp:txBody>
      <dsp:txXfrm>
        <a:off x="686929" y="1815464"/>
        <a:ext cx="9954140" cy="258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AEC21-45E4-4B49-BD31-EA2F5FFCA170}">
      <dsp:nvSpPr>
        <dsp:cNvPr id="0" name=""/>
        <dsp:cNvSpPr/>
      </dsp:nvSpPr>
      <dsp:spPr>
        <a:xfrm>
          <a:off x="0" y="175709"/>
          <a:ext cx="11328000" cy="214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Use stored procedures or views to return information based on user</a:t>
          </a:r>
          <a:endParaRPr lang="en-GB" sz="5400" kern="1200"/>
        </a:p>
      </dsp:txBody>
      <dsp:txXfrm>
        <a:off x="104863" y="280572"/>
        <a:ext cx="11118274" cy="1938394"/>
      </dsp:txXfrm>
    </dsp:sp>
    <dsp:sp modelId="{9C382FA2-B846-CA46-87A4-6BBB842581C9}">
      <dsp:nvSpPr>
        <dsp:cNvPr id="0" name=""/>
        <dsp:cNvSpPr/>
      </dsp:nvSpPr>
      <dsp:spPr>
        <a:xfrm>
          <a:off x="0" y="2323830"/>
          <a:ext cx="11328000" cy="2179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664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Can filter horizontally or vertically</a:t>
          </a:r>
          <a:endParaRPr lang="en-GB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Can alter data based on role/group membership</a:t>
          </a:r>
          <a:endParaRPr lang="en-GB" sz="4200" kern="1200"/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200" kern="1200"/>
            <a:t>Avoids granting rights on underlying tables</a:t>
          </a:r>
          <a:endParaRPr lang="en-GB" sz="4200" kern="1200"/>
        </a:p>
      </dsp:txBody>
      <dsp:txXfrm>
        <a:off x="0" y="2323830"/>
        <a:ext cx="11328000" cy="21797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25046-9E1A-B741-94F5-19A9599D6BC3}">
      <dsp:nvSpPr>
        <dsp:cNvPr id="0" name=""/>
        <dsp:cNvSpPr/>
      </dsp:nvSpPr>
      <dsp:spPr>
        <a:xfrm>
          <a:off x="0" y="11056"/>
          <a:ext cx="9120791" cy="2034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Avoid at all costs using non validated inputs. SQL Injection still the number 1 successful attack vector</a:t>
          </a:r>
          <a:endParaRPr lang="en-GB" sz="3700" kern="1200"/>
        </a:p>
      </dsp:txBody>
      <dsp:txXfrm>
        <a:off x="99322" y="110378"/>
        <a:ext cx="8922147" cy="1835986"/>
      </dsp:txXfrm>
    </dsp:sp>
    <dsp:sp modelId="{101DEFE9-6AED-E943-9A13-9AC6B8B80026}">
      <dsp:nvSpPr>
        <dsp:cNvPr id="0" name=""/>
        <dsp:cNvSpPr/>
      </dsp:nvSpPr>
      <dsp:spPr>
        <a:xfrm>
          <a:off x="0" y="2045686"/>
          <a:ext cx="9120791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958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Stored procedures and parameters are your friends</a:t>
          </a:r>
          <a:endParaRPr lang="en-GB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Avoid dynamic SQL and sp_executeSQL</a:t>
          </a:r>
          <a:endParaRPr lang="en-GB" sz="2900" kern="1200"/>
        </a:p>
      </dsp:txBody>
      <dsp:txXfrm>
        <a:off x="0" y="2045686"/>
        <a:ext cx="9120791" cy="9956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C398-D3CB-CC41-871C-B32785BE0770}">
      <dsp:nvSpPr>
        <dsp:cNvPr id="0" name=""/>
        <dsp:cNvSpPr/>
      </dsp:nvSpPr>
      <dsp:spPr>
        <a:xfrm>
          <a:off x="0" y="778799"/>
          <a:ext cx="11328000" cy="363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79" tIns="728980" rIns="879179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Good idea, but there are issues you need to control</a:t>
          </a:r>
          <a:endParaRPr lang="en-GB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Issues with inference</a:t>
          </a:r>
          <a:endParaRPr lang="en-GB" sz="3500" kern="1200"/>
        </a:p>
        <a:p>
          <a:pPr marL="571500" lvl="2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/>
            <a:t>Select PayAmount from HR where name=‘John Smith’ and PayAmount between ‘100000’ and ‘120000’</a:t>
          </a:r>
          <a:endParaRPr lang="en-GB" sz="3500" kern="1200"/>
        </a:p>
      </dsp:txBody>
      <dsp:txXfrm>
        <a:off x="0" y="778799"/>
        <a:ext cx="11328000" cy="3638250"/>
      </dsp:txXfrm>
    </dsp:sp>
    <dsp:sp modelId="{E9106A85-8B2C-7D4F-9942-C2CBB6B34770}">
      <dsp:nvSpPr>
        <dsp:cNvPr id="0" name=""/>
        <dsp:cNvSpPr/>
      </dsp:nvSpPr>
      <dsp:spPr>
        <a:xfrm>
          <a:off x="566400" y="262199"/>
          <a:ext cx="792960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Dynamic Data Masking</a:t>
          </a:r>
          <a:endParaRPr lang="en-GB" sz="3500" kern="1200"/>
        </a:p>
      </dsp:txBody>
      <dsp:txXfrm>
        <a:off x="616837" y="312636"/>
        <a:ext cx="7828726" cy="9323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6EA7A-79A4-5041-BEC3-303EF0C249C0}">
      <dsp:nvSpPr>
        <dsp:cNvPr id="0" name=""/>
        <dsp:cNvSpPr/>
      </dsp:nvSpPr>
      <dsp:spPr>
        <a:xfrm>
          <a:off x="0" y="73199"/>
          <a:ext cx="113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Develop on Prod like data</a:t>
          </a:r>
          <a:endParaRPr lang="en-GB" sz="3500" kern="1200"/>
        </a:p>
      </dsp:txBody>
      <dsp:txXfrm>
        <a:off x="40980" y="114179"/>
        <a:ext cx="11246040" cy="757514"/>
      </dsp:txXfrm>
    </dsp:sp>
    <dsp:sp modelId="{0999C441-34F5-D846-A781-5BDEF71F127B}">
      <dsp:nvSpPr>
        <dsp:cNvPr id="0" name=""/>
        <dsp:cNvSpPr/>
      </dsp:nvSpPr>
      <dsp:spPr>
        <a:xfrm>
          <a:off x="0" y="1013474"/>
          <a:ext cx="113280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Do NOT Develop on Prod data!</a:t>
          </a:r>
          <a:endParaRPr lang="en-GB" sz="3500" kern="1200"/>
        </a:p>
      </dsp:txBody>
      <dsp:txXfrm>
        <a:off x="40980" y="1054454"/>
        <a:ext cx="11246040" cy="757514"/>
      </dsp:txXfrm>
    </dsp:sp>
    <dsp:sp modelId="{319F7F4F-3500-DE45-AE4A-1B442D411540}">
      <dsp:nvSpPr>
        <dsp:cNvPr id="0" name=""/>
        <dsp:cNvSpPr/>
      </dsp:nvSpPr>
      <dsp:spPr>
        <a:xfrm>
          <a:off x="0" y="1852949"/>
          <a:ext cx="11328000" cy="275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66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So many data leaks are from copies taken for development.</a:t>
          </a:r>
          <a:endParaRPr lang="en-GB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Clone and hash the data</a:t>
          </a:r>
          <a:endParaRPr lang="en-GB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Make sure the hash is one way and salted</a:t>
          </a:r>
          <a:endParaRPr lang="en-GB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NYC didn’t - </a:t>
          </a:r>
          <a:r>
            <a:rPr lang="en-US" sz="2700" kern="1200">
              <a:hlinkClick xmlns:r="http://schemas.openxmlformats.org/officeDocument/2006/relationships" r:id="rId1"/>
            </a:rPr>
            <a:t>https://www.theguardian.com/technology/2014/jun/27/new-york-taxi-details-anonymised-data-researchers-warn</a:t>
          </a:r>
          <a:endParaRPr lang="en-GB" sz="2700" kern="1200"/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Static Data Masking is good here</a:t>
          </a:r>
          <a:endParaRPr lang="en-GB" sz="2700" kern="1200"/>
        </a:p>
      </dsp:txBody>
      <dsp:txXfrm>
        <a:off x="0" y="1852949"/>
        <a:ext cx="11328000" cy="2753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9ABAC-24D4-D047-A4A5-0E30491533BB}">
      <dsp:nvSpPr>
        <dsp:cNvPr id="0" name=""/>
        <dsp:cNvSpPr/>
      </dsp:nvSpPr>
      <dsp:spPr>
        <a:xfrm>
          <a:off x="1800019" y="372539"/>
          <a:ext cx="79199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D1DC1-D9AD-BD44-B391-F2CEB3CD68BA}">
      <dsp:nvSpPr>
        <dsp:cNvPr id="0" name=""/>
        <dsp:cNvSpPr/>
      </dsp:nvSpPr>
      <dsp:spPr>
        <a:xfrm>
          <a:off x="566400" y="106859"/>
          <a:ext cx="792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 should be baked into your dev process, not as an afterthought</a:t>
          </a:r>
          <a:endParaRPr lang="en-GB" sz="1400" kern="1200"/>
        </a:p>
      </dsp:txBody>
      <dsp:txXfrm>
        <a:off x="592339" y="132798"/>
        <a:ext cx="7877722" cy="479482"/>
      </dsp:txXfrm>
    </dsp:sp>
    <dsp:sp modelId="{40B938D6-9371-F74B-8E07-42F609ADFA9D}">
      <dsp:nvSpPr>
        <dsp:cNvPr id="0" name=""/>
        <dsp:cNvSpPr/>
      </dsp:nvSpPr>
      <dsp:spPr>
        <a:xfrm>
          <a:off x="1800019" y="1189019"/>
          <a:ext cx="79199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D91BD-7D9E-864B-B2AA-3BE0821486B7}">
      <dsp:nvSpPr>
        <dsp:cNvPr id="0" name=""/>
        <dsp:cNvSpPr/>
      </dsp:nvSpPr>
      <dsp:spPr>
        <a:xfrm>
          <a:off x="566400" y="923339"/>
          <a:ext cx="792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 making quick ad-hoc changes to speed things up. Have a process</a:t>
          </a:r>
          <a:endParaRPr lang="en-GB" sz="1400" kern="1200"/>
        </a:p>
      </dsp:txBody>
      <dsp:txXfrm>
        <a:off x="592339" y="949278"/>
        <a:ext cx="7877722" cy="479482"/>
      </dsp:txXfrm>
    </dsp:sp>
    <dsp:sp modelId="{27CBF012-1A5E-4646-B3DD-C514C7E78199}">
      <dsp:nvSpPr>
        <dsp:cNvPr id="0" name=""/>
        <dsp:cNvSpPr/>
      </dsp:nvSpPr>
      <dsp:spPr>
        <a:xfrm>
          <a:off x="1800019" y="2005499"/>
          <a:ext cx="79199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4D70D-0AC3-B240-B0AE-BAC545DCD701}">
      <dsp:nvSpPr>
        <dsp:cNvPr id="0" name=""/>
        <dsp:cNvSpPr/>
      </dsp:nvSpPr>
      <dsp:spPr>
        <a:xfrm>
          <a:off x="566400" y="1739819"/>
          <a:ext cx="792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Testing should be included into your release pipeline</a:t>
          </a:r>
          <a:endParaRPr lang="en-GB" sz="1400" kern="1200"/>
        </a:p>
      </dsp:txBody>
      <dsp:txXfrm>
        <a:off x="592339" y="1765758"/>
        <a:ext cx="7877722" cy="479482"/>
      </dsp:txXfrm>
    </dsp:sp>
    <dsp:sp modelId="{F17E17D4-56AF-BE4F-8B1E-940912C5A84A}">
      <dsp:nvSpPr>
        <dsp:cNvPr id="0" name=""/>
        <dsp:cNvSpPr/>
      </dsp:nvSpPr>
      <dsp:spPr>
        <a:xfrm>
          <a:off x="1800019" y="2821979"/>
          <a:ext cx="79199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CDB64-475C-2C4F-990D-9E31B2009A56}">
      <dsp:nvSpPr>
        <dsp:cNvPr id="0" name=""/>
        <dsp:cNvSpPr/>
      </dsp:nvSpPr>
      <dsp:spPr>
        <a:xfrm>
          <a:off x="566400" y="2556299"/>
          <a:ext cx="792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Audit it regularly</a:t>
          </a:r>
          <a:endParaRPr lang="en-GB" sz="1400" kern="1200"/>
        </a:p>
      </dsp:txBody>
      <dsp:txXfrm>
        <a:off x="592339" y="2582238"/>
        <a:ext cx="7877722" cy="479482"/>
      </dsp:txXfrm>
    </dsp:sp>
    <dsp:sp modelId="{8AE1A31A-5DEC-6941-BA6B-015708848BA9}">
      <dsp:nvSpPr>
        <dsp:cNvPr id="0" name=""/>
        <dsp:cNvSpPr/>
      </dsp:nvSpPr>
      <dsp:spPr>
        <a:xfrm>
          <a:off x="1800019" y="3638460"/>
          <a:ext cx="79199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D9669-0F9B-0D44-B48C-D809DFB55A0F}">
      <dsp:nvSpPr>
        <dsp:cNvPr id="0" name=""/>
        <dsp:cNvSpPr/>
      </dsp:nvSpPr>
      <dsp:spPr>
        <a:xfrm>
          <a:off x="566400" y="3372779"/>
          <a:ext cx="792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might feel slow at first, but not as slow as a 2 day outage or a big fine</a:t>
          </a:r>
          <a:endParaRPr lang="en-GB" sz="1400" kern="1200"/>
        </a:p>
      </dsp:txBody>
      <dsp:txXfrm>
        <a:off x="592339" y="3398718"/>
        <a:ext cx="7877722" cy="479482"/>
      </dsp:txXfrm>
    </dsp:sp>
    <dsp:sp modelId="{82ADC5FD-C9F4-2D45-B809-395BC1AB1185}">
      <dsp:nvSpPr>
        <dsp:cNvPr id="0" name=""/>
        <dsp:cNvSpPr/>
      </dsp:nvSpPr>
      <dsp:spPr>
        <a:xfrm>
          <a:off x="1800019" y="4454940"/>
          <a:ext cx="791997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179" tIns="291592" rIns="87917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And PM/Scrum masters need to understand that it’s a non-negotiable deliverable</a:t>
          </a:r>
          <a:endParaRPr lang="en-GB" sz="1400" kern="1200"/>
        </a:p>
      </dsp:txBody>
      <dsp:txXfrm>
        <a:off x="1800019" y="4454940"/>
        <a:ext cx="7919971" cy="765450"/>
      </dsp:txXfrm>
    </dsp:sp>
    <dsp:sp modelId="{68F08076-F840-354C-8986-E4F47A1F7B4E}">
      <dsp:nvSpPr>
        <dsp:cNvPr id="0" name=""/>
        <dsp:cNvSpPr/>
      </dsp:nvSpPr>
      <dsp:spPr>
        <a:xfrm>
          <a:off x="566400" y="4189260"/>
          <a:ext cx="79296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720" tIns="0" rIns="29972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Requires Developer training</a:t>
          </a:r>
          <a:endParaRPr lang="en-GB" sz="1400" kern="1200"/>
        </a:p>
      </dsp:txBody>
      <dsp:txXfrm>
        <a:off x="592339" y="4215199"/>
        <a:ext cx="78777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CCAFD-8055-ED4D-9A23-C59B67D0293A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1DAA-27D9-D24B-9EF3-6CC21EB6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gets forgotten a lot. There needs to be a written plan, ant there should be plenty of advance notification of any upcoming business critical timings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business should know this schedule, and  factor it into scheduling events/promotions</a:t>
            </a:r>
          </a:p>
          <a:p>
            <a:endParaRPr lang="en-US" dirty="0"/>
          </a:p>
          <a:p>
            <a:r>
              <a:rPr lang="en-US" dirty="0"/>
              <a:t>This is why a HA solution is also a great idea, patch each node separately</a:t>
            </a:r>
          </a:p>
          <a:p>
            <a:endParaRPr lang="en-US" dirty="0"/>
          </a:p>
          <a:p>
            <a:r>
              <a:rPr lang="en-US" dirty="0"/>
              <a:t>Some certifications require patches to be applied within a certain period after release</a:t>
            </a:r>
          </a:p>
          <a:p>
            <a:endParaRPr lang="en-US" dirty="0"/>
          </a:p>
          <a:p>
            <a:r>
              <a:rPr lang="en-US" dirty="0"/>
              <a:t>Test patches before you put them on prod. Bugs happen, an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31D9-B4EE-C449-9500-F7C635FC42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will make more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81DAA-27D9-D24B-9EF3-6CC21EB6A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0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43788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90A43-BEC4-4B20-96E2-797B03FB82F2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A2C2023-6C37-4611-ACAF-5F2060202836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4952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7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06C51E8-C5C0-4672-B456-F44C69B074D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DE9AE8C-7574-4D45-B521-6B18054DA7C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EF240172-5930-4717-A0CD-A151075277D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B4A83CE-8643-4697-94A9-C9F587F46E23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0A765A5-BBCE-405E-A4B3-80A660118E84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140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12B8F0DB-CC25-4CE9-A68E-CAA2FD986AF3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A058973-2DC9-4087-9D57-F1D779F56CC2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641062D-3CD4-49D1-A621-331E29333406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F2C1E7C-A088-4772-84B3-15309BEADF7D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A52278A-6924-4F97-A196-AE30D3DACB7A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7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8663BD7B-5136-47ED-BE0A-C6C2F5622BDC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6ABA22C7-C35B-4EC0-B7CE-54F9EEFCB71D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DAE4BC9-9CFF-4522-8216-651498F7A167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E822AA0-FB3E-4051-AA1F-F51204BA02A9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445288A-D169-4374-BCFD-917DD04B2B1E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6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D5709C-84DE-45F3-AE9B-8B6FD713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88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BB18B1-3B7F-4B18-A1C5-BB7DA443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816" y="1511250"/>
            <a:ext cx="5460114" cy="4665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544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419BDFB-8FC0-4B89-A29A-8EAC95E9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511250"/>
            <a:ext cx="54849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E6C2CC0-9AB0-46E9-977A-EF923DCE7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9334" y="1518287"/>
            <a:ext cx="54206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28DF954C-A51E-4242-B83E-A826008F5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9334" y="2486989"/>
            <a:ext cx="5432666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00E416E-6162-484A-BA4D-640FA8307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2486989"/>
            <a:ext cx="5491215" cy="3702674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7780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8B59DDF-F2BC-491E-92E0-9D2C1398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31999"/>
            <a:ext cx="6544468" cy="55138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8952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B4B833F7-7F09-42C1-81DA-97CA9530D528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4AA9899-9E92-41B5-AFEF-5F6EAB9782D5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950958A-6460-4594-BEAB-C7444EC6129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7E15F2A-61A0-4C11-8E47-4DF7051E91D1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5FF0CC8-80F5-42C4-80EF-E32459238B71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1999"/>
            <a:ext cx="3932237" cy="1600199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dirty="0"/>
            </a:lvl1pPr>
          </a:lstStyle>
          <a:p>
            <a:pPr marL="0" lvl="0"/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49FB4A2-B750-422F-96D2-A7C2642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062" y="21343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110E46C-B434-49FA-AA0E-D64E5786D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31999"/>
            <a:ext cx="6544468" cy="5513889"/>
          </a:xfrm>
          <a:prstGeom prst="roundRect">
            <a:avLst>
              <a:gd name="adj" fmla="val 5554"/>
            </a:avLst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5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568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497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90C5B8B-2AF3-42F3-B4F8-A806BB98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3B1662-8902-44D0-A545-5008B483D1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8017" y="2169005"/>
            <a:ext cx="9035966" cy="2519990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00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B0FE1C0F-474B-4310-A4A5-1EB4321DE50B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3FA99E-5E31-474E-8818-615B453CD89C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A0EE7FC-884E-43B5-B6D6-9156FBE9AB59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58C6DC6-901F-4F3E-97A4-1B55324C068B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041B359-9F78-4782-9C50-0B1DED37AD2C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noProof="0"/>
              <a:t>Click to edit 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2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3345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Enter your caption</a:t>
            </a:r>
          </a:p>
        </p:txBody>
      </p:sp>
    </p:spTree>
    <p:extLst>
      <p:ext uri="{BB962C8B-B14F-4D97-AF65-F5344CB8AC3E}">
        <p14:creationId xmlns:p14="http://schemas.microsoft.com/office/powerpoint/2010/main" val="398528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FBD1C08-39C5-8843-8D92-227D52D96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qlcollaborative/dbasecurityscan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535066C-28C1-FD4B-811A-CA587A917A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728" b="172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61B1E9-D769-094D-80B5-1AF3F210B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Bits 2020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Code Secure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0EE8F5-682A-E44D-B81E-281B9446F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66DB-48DF-D44A-9F47-9125D5B6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663F8E-22A8-F143-AC07-C2E455BD5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869800"/>
              </p:ext>
            </p:extLst>
          </p:nvPr>
        </p:nvGraphicFramePr>
        <p:xfrm>
          <a:off x="432000" y="864000"/>
          <a:ext cx="11328000" cy="532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71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2AC8-A902-A44A-8ECA-28C57CB6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 err="1"/>
              <a:t>dbaSecurityScan</a:t>
            </a:r>
            <a:r>
              <a:rPr lang="en-US" dirty="0"/>
              <a:t>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DEF15-6809-F143-BCC2-7E820E6D6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11328000" cy="4679250"/>
          </a:xfrm>
        </p:spPr>
        <p:txBody>
          <a:bodyPr/>
          <a:lstStyle/>
          <a:p>
            <a:r>
              <a:rPr lang="en-US" sz="3200" dirty="0"/>
              <a:t>Testing SQL Server security for skewing</a:t>
            </a:r>
          </a:p>
          <a:p>
            <a:r>
              <a:rPr lang="en-GB" sz="3200" dirty="0">
                <a:hlinkClick r:id="rId2"/>
              </a:rPr>
              <a:t>https://github.com/sqlcollaborative/dbasecurityscan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043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2949-B291-CA4A-9E09-44623CC3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40235B-D44A-044B-B7CB-4D1CAF1D6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01965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29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3BB61C5-BBB2-6B4E-B827-E29BB7CAC5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18068-BB9B-6F43-BDB1-467C5285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49A4F-90B2-2E4C-8797-E8D2390D8D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3DF399-A5DB-7949-89DF-72A93C4B02CF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Aside – Embed good practice in the DB</a:t>
            </a:r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A665576-626B-B041-B7DE-DE9B21449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460236"/>
              </p:ext>
            </p:extLst>
          </p:nvPr>
        </p:nvGraphicFramePr>
        <p:xfrm>
          <a:off x="432000" y="1512000"/>
          <a:ext cx="9048331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360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EEA53-5077-EB4A-B014-BBE7E1BDED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66630-1EAD-2A4F-B987-F37CEB81C0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CBB9D9-E51B-6844-A5A1-B1C617AFDB16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Permissions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742E5D5-C6B6-6946-AC44-5127C1439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09162"/>
              </p:ext>
            </p:extLst>
          </p:nvPr>
        </p:nvGraphicFramePr>
        <p:xfrm>
          <a:off x="432000" y="1033579"/>
          <a:ext cx="9884584" cy="5157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7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428D-72DB-C847-8BAB-A03A4BBE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Permissions – Ownership Chaining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4AE0B0-BDDA-6842-8A46-29FC69061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025277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324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65A9-EA3A-D84A-96D2-47828EE2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No ad-hoc querying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828FFF-B733-FC4A-AED1-DAE3969364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117207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34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298D-280A-F04D-8A46-C793519E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Don’t use ’raw’ tables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1D93EE-46DC-BC4F-A54A-580C0C15C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884570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913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EE41-ACA3-DF46-84B5-27C217F9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pic>
        <p:nvPicPr>
          <p:cNvPr id="4" name="Picture 2" descr="Exploits of a Mom">
            <a:extLst>
              <a:ext uri="{FF2B5EF4-FFF2-40B4-BE49-F238E27FC236}">
                <a16:creationId xmlns:a16="http://schemas.microsoft.com/office/drawing/2014/main" id="{C3F37421-6B98-C447-9CA0-FDC4D16D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36" y="1214876"/>
            <a:ext cx="6579517" cy="202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6294A9F-8ECB-8C43-BB8E-6963C1E47F66}"/>
              </a:ext>
            </a:extLst>
          </p:cNvPr>
          <p:cNvGraphicFramePr/>
          <p:nvPr/>
        </p:nvGraphicFramePr>
        <p:xfrm>
          <a:off x="1535604" y="3240103"/>
          <a:ext cx="9120791" cy="3052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5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B807-530B-BB47-B8F1-D241329C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Data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9F2FC-70DC-5A4D-82FE-CABBF1FB0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120497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03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8192-0D6C-7A49-8824-18A3ABAF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en-US" dirty="0"/>
              <a:t>Development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79E2C0-C315-2C47-978B-B8D6485F8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368825"/>
              </p:ext>
            </p:extLst>
          </p:nvPr>
        </p:nvGraphicFramePr>
        <p:xfrm>
          <a:off x="432000" y="1512000"/>
          <a:ext cx="11328000" cy="467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635293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Geometric presentation_AAS_v3" id="{5F394A36-244E-477B-9B00-631A6705923C}" vid="{7FC6DB14-D4FF-4031-8ADB-F8536C0C4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9659</TotalTime>
  <Words>581</Words>
  <Application>Microsoft Macintosh PowerPoint</Application>
  <PresentationFormat>Widescreen</PresentationFormat>
  <Paragraphs>82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Times New Roman</vt:lpstr>
      <vt:lpstr>tf16411253</vt:lpstr>
      <vt:lpstr>SQL Bits 2020  Code Secure</vt:lpstr>
      <vt:lpstr> </vt:lpstr>
      <vt:lpstr>PowerPoint Presentation</vt:lpstr>
      <vt:lpstr>Permissions – Ownership Chaining</vt:lpstr>
      <vt:lpstr>No ad-hoc querying</vt:lpstr>
      <vt:lpstr>Don’t use ’raw’ tables</vt:lpstr>
      <vt:lpstr>SQL Injection</vt:lpstr>
      <vt:lpstr>Data Access</vt:lpstr>
      <vt:lpstr>Development </vt:lpstr>
      <vt:lpstr>Process</vt:lpstr>
      <vt:lpstr>dbaSecurityScan demos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Development Practices with SQL Server</dc:title>
  <dc:creator>Moore, Stuart</dc:creator>
  <cp:lastModifiedBy>Moore, Stuart</cp:lastModifiedBy>
  <cp:revision>38</cp:revision>
  <dcterms:created xsi:type="dcterms:W3CDTF">2020-01-28T14:35:39Z</dcterms:created>
  <dcterms:modified xsi:type="dcterms:W3CDTF">2020-09-29T08:39:33Z</dcterms:modified>
</cp:coreProperties>
</file>