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72" r:id="rId2"/>
    <p:sldId id="279" r:id="rId3"/>
    <p:sldId id="280" r:id="rId4"/>
    <p:sldId id="281" r:id="rId5"/>
    <p:sldId id="282" r:id="rId6"/>
    <p:sldId id="283" r:id="rId7"/>
    <p:sldId id="284" r:id="rId8"/>
    <p:sldId id="288" r:id="rId9"/>
    <p:sldId id="286" r:id="rId10"/>
    <p:sldId id="285" r:id="rId11"/>
    <p:sldId id="287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D8C3C-16D1-0A4B-9B2A-9C103B0245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0BF6CA-8F5D-A34A-B5C3-27D2E26CF62D}">
      <dgm:prSet/>
      <dgm:spPr/>
      <dgm:t>
        <a:bodyPr/>
        <a:lstStyle/>
        <a:p>
          <a:r>
            <a:rPr lang="en-US"/>
            <a:t>Motto of the Royal Society</a:t>
          </a:r>
          <a:endParaRPr lang="en-GB"/>
        </a:p>
      </dgm:t>
    </dgm:pt>
    <dgm:pt modelId="{A3324ABC-5D34-EA48-9D4B-225994554748}" type="parTrans" cxnId="{D7CC2343-20FB-8C47-BD70-35AA104259B5}">
      <dgm:prSet/>
      <dgm:spPr/>
      <dgm:t>
        <a:bodyPr/>
        <a:lstStyle/>
        <a:p>
          <a:endParaRPr lang="en-US"/>
        </a:p>
      </dgm:t>
    </dgm:pt>
    <dgm:pt modelId="{ABDD527F-C830-3D44-9593-A8420AFD34FE}" type="sibTrans" cxnId="{D7CC2343-20FB-8C47-BD70-35AA104259B5}">
      <dgm:prSet/>
      <dgm:spPr/>
      <dgm:t>
        <a:bodyPr/>
        <a:lstStyle/>
        <a:p>
          <a:endParaRPr lang="en-US"/>
        </a:p>
      </dgm:t>
    </dgm:pt>
    <dgm:pt modelId="{BC6DA657-D95C-724F-ACEF-A008162AD6D5}">
      <dgm:prSet/>
      <dgm:spPr/>
      <dgm:t>
        <a:bodyPr/>
        <a:lstStyle/>
        <a:p>
          <a:r>
            <a:rPr lang="en-US"/>
            <a:t>“On the word of no one”</a:t>
          </a:r>
          <a:endParaRPr lang="en-GB"/>
        </a:p>
      </dgm:t>
    </dgm:pt>
    <dgm:pt modelId="{AC85FF08-7619-FC47-8749-A5A099F23017}" type="parTrans" cxnId="{F89B268B-F110-BB43-8A3F-D8E1CFF755FC}">
      <dgm:prSet/>
      <dgm:spPr/>
      <dgm:t>
        <a:bodyPr/>
        <a:lstStyle/>
        <a:p>
          <a:endParaRPr lang="en-US"/>
        </a:p>
      </dgm:t>
    </dgm:pt>
    <dgm:pt modelId="{25A86D0F-571C-6847-B873-D4DEC3566C10}" type="sibTrans" cxnId="{F89B268B-F110-BB43-8A3F-D8E1CFF755FC}">
      <dgm:prSet/>
      <dgm:spPr/>
      <dgm:t>
        <a:bodyPr/>
        <a:lstStyle/>
        <a:p>
          <a:endParaRPr lang="en-US"/>
        </a:p>
      </dgm:t>
    </dgm:pt>
    <dgm:pt modelId="{D6A268F0-A2AD-D241-AA6A-DEA0CCD14A21}">
      <dgm:prSet/>
      <dgm:spPr/>
      <dgm:t>
        <a:bodyPr/>
        <a:lstStyle/>
        <a:p>
          <a:r>
            <a:rPr lang="en-US"/>
            <a:t>Or ”Take nobody’s word for it”</a:t>
          </a:r>
          <a:endParaRPr lang="en-GB"/>
        </a:p>
      </dgm:t>
    </dgm:pt>
    <dgm:pt modelId="{98D649F3-4A50-5847-AD0E-06B58926699A}" type="parTrans" cxnId="{2F326391-39AA-5F43-AE72-0833E0792EE4}">
      <dgm:prSet/>
      <dgm:spPr/>
      <dgm:t>
        <a:bodyPr/>
        <a:lstStyle/>
        <a:p>
          <a:endParaRPr lang="en-US"/>
        </a:p>
      </dgm:t>
    </dgm:pt>
    <dgm:pt modelId="{A31BDB3F-4B50-6F4C-B37C-F8225A22A584}" type="sibTrans" cxnId="{2F326391-39AA-5F43-AE72-0833E0792EE4}">
      <dgm:prSet/>
      <dgm:spPr/>
      <dgm:t>
        <a:bodyPr/>
        <a:lstStyle/>
        <a:p>
          <a:endParaRPr lang="en-US"/>
        </a:p>
      </dgm:t>
    </dgm:pt>
    <dgm:pt modelId="{FF606A11-35B3-3546-BD9C-3A453B6FAA29}">
      <dgm:prSet/>
      <dgm:spPr/>
      <dgm:t>
        <a:bodyPr/>
        <a:lstStyle/>
        <a:p>
          <a:r>
            <a:rPr lang="en-US" dirty="0"/>
            <a:t>They use it in the sense of:</a:t>
          </a:r>
          <a:endParaRPr lang="en-GB" dirty="0"/>
        </a:p>
      </dgm:t>
    </dgm:pt>
    <dgm:pt modelId="{BF2D133F-CD7E-B74D-95D5-5BE00DF1BABC}" type="parTrans" cxnId="{270BC309-D5F9-CE4E-8DC7-D76E1015D8F5}">
      <dgm:prSet/>
      <dgm:spPr/>
      <dgm:t>
        <a:bodyPr/>
        <a:lstStyle/>
        <a:p>
          <a:endParaRPr lang="en-US"/>
        </a:p>
      </dgm:t>
    </dgm:pt>
    <dgm:pt modelId="{0BA9BC6A-865F-5146-BD6D-11F9EC09A6B9}" type="sibTrans" cxnId="{270BC309-D5F9-CE4E-8DC7-D76E1015D8F5}">
      <dgm:prSet/>
      <dgm:spPr/>
      <dgm:t>
        <a:bodyPr/>
        <a:lstStyle/>
        <a:p>
          <a:endParaRPr lang="en-US"/>
        </a:p>
      </dgm:t>
    </dgm:pt>
    <dgm:pt modelId="{7E94179A-7BE1-8444-9B47-1DF8CD84C892}">
      <dgm:prSet/>
      <dgm:spPr/>
      <dgm:t>
        <a:bodyPr/>
        <a:lstStyle/>
        <a:p>
          <a:r>
            <a:rPr lang="en-US"/>
            <a:t>“We don’t care who you are, prove your scientific idea is valid”</a:t>
          </a:r>
          <a:endParaRPr lang="en-GB"/>
        </a:p>
      </dgm:t>
    </dgm:pt>
    <dgm:pt modelId="{2CBABA55-8F3A-F648-97F5-4AF11C354B5E}" type="parTrans" cxnId="{90634992-0526-984D-B33F-5D1450B93EEC}">
      <dgm:prSet/>
      <dgm:spPr/>
      <dgm:t>
        <a:bodyPr/>
        <a:lstStyle/>
        <a:p>
          <a:endParaRPr lang="en-US"/>
        </a:p>
      </dgm:t>
    </dgm:pt>
    <dgm:pt modelId="{26C72FB7-DE6D-A741-97C3-DBEA39A445B4}" type="sibTrans" cxnId="{90634992-0526-984D-B33F-5D1450B93EEC}">
      <dgm:prSet/>
      <dgm:spPr/>
      <dgm:t>
        <a:bodyPr/>
        <a:lstStyle/>
        <a:p>
          <a:endParaRPr lang="en-US"/>
        </a:p>
      </dgm:t>
    </dgm:pt>
    <dgm:pt modelId="{3574EBA4-B2CA-5543-9268-88BFC513331C}">
      <dgm:prSet/>
      <dgm:spPr/>
      <dgm:t>
        <a:bodyPr/>
        <a:lstStyle/>
        <a:p>
          <a:r>
            <a:rPr lang="en-US"/>
            <a:t>A very good motto for a security professional</a:t>
          </a:r>
          <a:endParaRPr lang="en-GB"/>
        </a:p>
      </dgm:t>
    </dgm:pt>
    <dgm:pt modelId="{85F4127E-E720-F34C-A388-3ED1C73C74D5}" type="parTrans" cxnId="{D1DAC591-B526-5549-BC72-49A290CB9040}">
      <dgm:prSet/>
      <dgm:spPr/>
      <dgm:t>
        <a:bodyPr/>
        <a:lstStyle/>
        <a:p>
          <a:endParaRPr lang="en-US"/>
        </a:p>
      </dgm:t>
    </dgm:pt>
    <dgm:pt modelId="{7264B216-4867-E041-AAE2-C6C3D22A2ADB}" type="sibTrans" cxnId="{D1DAC591-B526-5549-BC72-49A290CB9040}">
      <dgm:prSet/>
      <dgm:spPr/>
      <dgm:t>
        <a:bodyPr/>
        <a:lstStyle/>
        <a:p>
          <a:endParaRPr lang="en-US"/>
        </a:p>
      </dgm:t>
    </dgm:pt>
    <dgm:pt modelId="{9C9EAE38-E878-B949-96C0-9AD4DDA38B5E}" type="pres">
      <dgm:prSet presAssocID="{2A6D8C3C-16D1-0A4B-9B2A-9C103B024552}" presName="linear" presStyleCnt="0">
        <dgm:presLayoutVars>
          <dgm:animLvl val="lvl"/>
          <dgm:resizeHandles val="exact"/>
        </dgm:presLayoutVars>
      </dgm:prSet>
      <dgm:spPr/>
    </dgm:pt>
    <dgm:pt modelId="{4B88A6B7-E796-504A-AA97-26AEB6F2A5A1}" type="pres">
      <dgm:prSet presAssocID="{1D0BF6CA-8F5D-A34A-B5C3-27D2E26CF6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312D7A-8880-0A47-A48B-4EC1F0F57501}" type="pres">
      <dgm:prSet presAssocID="{1D0BF6CA-8F5D-A34A-B5C3-27D2E26CF62D}" presName="childText" presStyleLbl="revTx" presStyleIdx="0" presStyleCnt="2">
        <dgm:presLayoutVars>
          <dgm:bulletEnabled val="1"/>
        </dgm:presLayoutVars>
      </dgm:prSet>
      <dgm:spPr/>
    </dgm:pt>
    <dgm:pt modelId="{5841E808-DD7F-2441-BBF2-1C51F9C1F3C6}" type="pres">
      <dgm:prSet presAssocID="{FF606A11-35B3-3546-BD9C-3A453B6FAA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C3E2B9-AA2A-F344-98BD-5A3550CFEBC1}" type="pres">
      <dgm:prSet presAssocID="{FF606A11-35B3-3546-BD9C-3A453B6FAA29}" presName="childText" presStyleLbl="revTx" presStyleIdx="1" presStyleCnt="2">
        <dgm:presLayoutVars>
          <dgm:bulletEnabled val="1"/>
        </dgm:presLayoutVars>
      </dgm:prSet>
      <dgm:spPr/>
    </dgm:pt>
    <dgm:pt modelId="{2A6D28CF-2997-3947-AA16-8F75A76B0C00}" type="pres">
      <dgm:prSet presAssocID="{3574EBA4-B2CA-5543-9268-88BFC51333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0BC309-D5F9-CE4E-8DC7-D76E1015D8F5}" srcId="{2A6D8C3C-16D1-0A4B-9B2A-9C103B024552}" destId="{FF606A11-35B3-3546-BD9C-3A453B6FAA29}" srcOrd="1" destOrd="0" parTransId="{BF2D133F-CD7E-B74D-95D5-5BE00DF1BABC}" sibTransId="{0BA9BC6A-865F-5146-BD6D-11F9EC09A6B9}"/>
    <dgm:cxn modelId="{438F4B38-ECE5-6544-8D76-1016BD1A3170}" type="presOf" srcId="{FF606A11-35B3-3546-BD9C-3A453B6FAA29}" destId="{5841E808-DD7F-2441-BBF2-1C51F9C1F3C6}" srcOrd="0" destOrd="0" presId="urn:microsoft.com/office/officeart/2005/8/layout/vList2"/>
    <dgm:cxn modelId="{D7CC2343-20FB-8C47-BD70-35AA104259B5}" srcId="{2A6D8C3C-16D1-0A4B-9B2A-9C103B024552}" destId="{1D0BF6CA-8F5D-A34A-B5C3-27D2E26CF62D}" srcOrd="0" destOrd="0" parTransId="{A3324ABC-5D34-EA48-9D4B-225994554748}" sibTransId="{ABDD527F-C830-3D44-9593-A8420AFD34FE}"/>
    <dgm:cxn modelId="{95C05C56-1A5A-A04E-AF90-AE7C0AF56008}" type="presOf" srcId="{3574EBA4-B2CA-5543-9268-88BFC513331C}" destId="{2A6D28CF-2997-3947-AA16-8F75A76B0C00}" srcOrd="0" destOrd="0" presId="urn:microsoft.com/office/officeart/2005/8/layout/vList2"/>
    <dgm:cxn modelId="{F855DF5C-B8B6-4848-B88A-794238C5A2ED}" type="presOf" srcId="{2A6D8C3C-16D1-0A4B-9B2A-9C103B024552}" destId="{9C9EAE38-E878-B949-96C0-9AD4DDA38B5E}" srcOrd="0" destOrd="0" presId="urn:microsoft.com/office/officeart/2005/8/layout/vList2"/>
    <dgm:cxn modelId="{81DAC487-8038-7047-845D-DB63763CE72C}" type="presOf" srcId="{D6A268F0-A2AD-D241-AA6A-DEA0CCD14A21}" destId="{58312D7A-8880-0A47-A48B-4EC1F0F57501}" srcOrd="0" destOrd="1" presId="urn:microsoft.com/office/officeart/2005/8/layout/vList2"/>
    <dgm:cxn modelId="{F89B268B-F110-BB43-8A3F-D8E1CFF755FC}" srcId="{1D0BF6CA-8F5D-A34A-B5C3-27D2E26CF62D}" destId="{BC6DA657-D95C-724F-ACEF-A008162AD6D5}" srcOrd="0" destOrd="0" parTransId="{AC85FF08-7619-FC47-8749-A5A099F23017}" sibTransId="{25A86D0F-571C-6847-B873-D4DEC3566C10}"/>
    <dgm:cxn modelId="{2F326391-39AA-5F43-AE72-0833E0792EE4}" srcId="{1D0BF6CA-8F5D-A34A-B5C3-27D2E26CF62D}" destId="{D6A268F0-A2AD-D241-AA6A-DEA0CCD14A21}" srcOrd="1" destOrd="0" parTransId="{98D649F3-4A50-5847-AD0E-06B58926699A}" sibTransId="{A31BDB3F-4B50-6F4C-B37C-F8225A22A584}"/>
    <dgm:cxn modelId="{D1DAC591-B526-5549-BC72-49A290CB9040}" srcId="{2A6D8C3C-16D1-0A4B-9B2A-9C103B024552}" destId="{3574EBA4-B2CA-5543-9268-88BFC513331C}" srcOrd="2" destOrd="0" parTransId="{85F4127E-E720-F34C-A388-3ED1C73C74D5}" sibTransId="{7264B216-4867-E041-AAE2-C6C3D22A2ADB}"/>
    <dgm:cxn modelId="{90634992-0526-984D-B33F-5D1450B93EEC}" srcId="{FF606A11-35B3-3546-BD9C-3A453B6FAA29}" destId="{7E94179A-7BE1-8444-9B47-1DF8CD84C892}" srcOrd="0" destOrd="0" parTransId="{2CBABA55-8F3A-F648-97F5-4AF11C354B5E}" sibTransId="{26C72FB7-DE6D-A741-97C3-DBEA39A445B4}"/>
    <dgm:cxn modelId="{E0A39DC4-D0DE-5642-BDE4-5327432FD28D}" type="presOf" srcId="{BC6DA657-D95C-724F-ACEF-A008162AD6D5}" destId="{58312D7A-8880-0A47-A48B-4EC1F0F57501}" srcOrd="0" destOrd="0" presId="urn:microsoft.com/office/officeart/2005/8/layout/vList2"/>
    <dgm:cxn modelId="{DC8FA3D0-F5BD-1448-9F70-97744C21C93C}" type="presOf" srcId="{1D0BF6CA-8F5D-A34A-B5C3-27D2E26CF62D}" destId="{4B88A6B7-E796-504A-AA97-26AEB6F2A5A1}" srcOrd="0" destOrd="0" presId="urn:microsoft.com/office/officeart/2005/8/layout/vList2"/>
    <dgm:cxn modelId="{9ADDE7E5-F384-1249-894D-85DE71A882C7}" type="presOf" srcId="{7E94179A-7BE1-8444-9B47-1DF8CD84C892}" destId="{13C3E2B9-AA2A-F344-98BD-5A3550CFEBC1}" srcOrd="0" destOrd="0" presId="urn:microsoft.com/office/officeart/2005/8/layout/vList2"/>
    <dgm:cxn modelId="{38D75A7F-2511-A640-A9D3-645813F5AAEB}" type="presParOf" srcId="{9C9EAE38-E878-B949-96C0-9AD4DDA38B5E}" destId="{4B88A6B7-E796-504A-AA97-26AEB6F2A5A1}" srcOrd="0" destOrd="0" presId="urn:microsoft.com/office/officeart/2005/8/layout/vList2"/>
    <dgm:cxn modelId="{B8B91632-2967-254B-912A-F9322AE4757A}" type="presParOf" srcId="{9C9EAE38-E878-B949-96C0-9AD4DDA38B5E}" destId="{58312D7A-8880-0A47-A48B-4EC1F0F57501}" srcOrd="1" destOrd="0" presId="urn:microsoft.com/office/officeart/2005/8/layout/vList2"/>
    <dgm:cxn modelId="{73FC1632-A418-3246-AC8F-DD39CA73DCFA}" type="presParOf" srcId="{9C9EAE38-E878-B949-96C0-9AD4DDA38B5E}" destId="{5841E808-DD7F-2441-BBF2-1C51F9C1F3C6}" srcOrd="2" destOrd="0" presId="urn:microsoft.com/office/officeart/2005/8/layout/vList2"/>
    <dgm:cxn modelId="{833A8478-B920-4B45-9025-8AA47216102B}" type="presParOf" srcId="{9C9EAE38-E878-B949-96C0-9AD4DDA38B5E}" destId="{13C3E2B9-AA2A-F344-98BD-5A3550CFEBC1}" srcOrd="3" destOrd="0" presId="urn:microsoft.com/office/officeart/2005/8/layout/vList2"/>
    <dgm:cxn modelId="{7B5ADB52-3E2F-C044-8EC7-3EEF96530785}" type="presParOf" srcId="{9C9EAE38-E878-B949-96C0-9AD4DDA38B5E}" destId="{2A6D28CF-2997-3947-AA16-8F75A76B0C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EBE4FB-450F-D14B-9EBF-5FD0B815ADB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A965F5-5F30-8E45-BE5B-316F8062ED9B}">
      <dgm:prSet/>
      <dgm:spPr/>
      <dgm:t>
        <a:bodyPr/>
        <a:lstStyle/>
        <a:p>
          <a:r>
            <a:rPr lang="en-US"/>
            <a:t>It may not actually capture what really happens at the database level</a:t>
          </a:r>
          <a:endParaRPr lang="en-GB"/>
        </a:p>
      </dgm:t>
    </dgm:pt>
    <dgm:pt modelId="{7A7292E7-BD66-294A-B0CE-6943E9CC064D}" type="parTrans" cxnId="{D3DA52E4-73D7-6A46-8E44-5B72AD6D7D9A}">
      <dgm:prSet/>
      <dgm:spPr/>
      <dgm:t>
        <a:bodyPr/>
        <a:lstStyle/>
        <a:p>
          <a:endParaRPr lang="en-US"/>
        </a:p>
      </dgm:t>
    </dgm:pt>
    <dgm:pt modelId="{C081C2A5-0966-CA4C-90FB-65DF3139E3E3}" type="sibTrans" cxnId="{D3DA52E4-73D7-6A46-8E44-5B72AD6D7D9A}">
      <dgm:prSet/>
      <dgm:spPr/>
      <dgm:t>
        <a:bodyPr/>
        <a:lstStyle/>
        <a:p>
          <a:endParaRPr lang="en-US"/>
        </a:p>
      </dgm:t>
    </dgm:pt>
    <dgm:pt modelId="{BFFE0728-C82F-174B-A832-2B6D48C9C23C}">
      <dgm:prSet/>
      <dgm:spPr/>
      <dgm:t>
        <a:bodyPr/>
        <a:lstStyle/>
        <a:p>
          <a:r>
            <a:rPr lang="en-US"/>
            <a:t>We’re DBAs, we trust the DB layer</a:t>
          </a:r>
          <a:endParaRPr lang="en-GB"/>
        </a:p>
      </dgm:t>
    </dgm:pt>
    <dgm:pt modelId="{106ECB55-990E-7D42-8B87-959FB8D99F26}" type="parTrans" cxnId="{3D9DDFE1-0B32-7942-8199-858CAFA03DB8}">
      <dgm:prSet/>
      <dgm:spPr/>
      <dgm:t>
        <a:bodyPr/>
        <a:lstStyle/>
        <a:p>
          <a:endParaRPr lang="en-US"/>
        </a:p>
      </dgm:t>
    </dgm:pt>
    <dgm:pt modelId="{2A6388F0-3AC2-7B4A-ACB2-D00C9D685CD2}" type="sibTrans" cxnId="{3D9DDFE1-0B32-7942-8199-858CAFA03DB8}">
      <dgm:prSet/>
      <dgm:spPr/>
      <dgm:t>
        <a:bodyPr/>
        <a:lstStyle/>
        <a:p>
          <a:endParaRPr lang="en-US"/>
        </a:p>
      </dgm:t>
    </dgm:pt>
    <dgm:pt modelId="{AA43E43F-F591-3342-99A7-10A2D9DA823A}">
      <dgm:prSet/>
      <dgm:spPr/>
      <dgm:t>
        <a:bodyPr/>
        <a:lstStyle/>
        <a:p>
          <a:r>
            <a:rPr lang="en-US"/>
            <a:t>Everything goes through the DB so it’s the best spot to watch things</a:t>
          </a:r>
          <a:endParaRPr lang="en-GB"/>
        </a:p>
      </dgm:t>
    </dgm:pt>
    <dgm:pt modelId="{2164500C-9B96-E94B-9888-B537F18E57F5}" type="parTrans" cxnId="{C1E56F88-AAE5-CC4A-A65C-FA09771D4C80}">
      <dgm:prSet/>
      <dgm:spPr/>
      <dgm:t>
        <a:bodyPr/>
        <a:lstStyle/>
        <a:p>
          <a:endParaRPr lang="en-US"/>
        </a:p>
      </dgm:t>
    </dgm:pt>
    <dgm:pt modelId="{A8D34679-A188-5642-8081-12006DB673B0}" type="sibTrans" cxnId="{C1E56F88-AAE5-CC4A-A65C-FA09771D4C80}">
      <dgm:prSet/>
      <dgm:spPr/>
      <dgm:t>
        <a:bodyPr/>
        <a:lstStyle/>
        <a:p>
          <a:endParaRPr lang="en-US"/>
        </a:p>
      </dgm:t>
    </dgm:pt>
    <dgm:pt modelId="{C15C9BE7-E2D4-304F-93AF-0BCB5C1F3B8E}">
      <dgm:prSet/>
      <dgm:spPr/>
      <dgm:t>
        <a:bodyPr/>
        <a:lstStyle/>
        <a:p>
          <a:r>
            <a:rPr lang="en-US"/>
            <a:t>Doing both covers you twice, so it shouldn’t be either/or</a:t>
          </a:r>
          <a:endParaRPr lang="en-GB"/>
        </a:p>
      </dgm:t>
    </dgm:pt>
    <dgm:pt modelId="{13D0E890-58E4-5A44-AEE8-50C662A9E997}" type="parTrans" cxnId="{59AFBB8A-9720-1F43-9358-70D8EF49BD1D}">
      <dgm:prSet/>
      <dgm:spPr/>
      <dgm:t>
        <a:bodyPr/>
        <a:lstStyle/>
        <a:p>
          <a:endParaRPr lang="en-US"/>
        </a:p>
      </dgm:t>
    </dgm:pt>
    <dgm:pt modelId="{2EA827C0-96C5-CF4A-AC11-BEBC2FAD527E}" type="sibTrans" cxnId="{59AFBB8A-9720-1F43-9358-70D8EF49BD1D}">
      <dgm:prSet/>
      <dgm:spPr/>
      <dgm:t>
        <a:bodyPr/>
        <a:lstStyle/>
        <a:p>
          <a:endParaRPr lang="en-US"/>
        </a:p>
      </dgm:t>
    </dgm:pt>
    <dgm:pt modelId="{C1C8411C-D6CB-A34C-9E03-A37FAFBAFCD5}" type="pres">
      <dgm:prSet presAssocID="{08EBE4FB-450F-D14B-9EBF-5FD0B815ADB6}" presName="linearFlow" presStyleCnt="0">
        <dgm:presLayoutVars>
          <dgm:dir/>
          <dgm:resizeHandles val="exact"/>
        </dgm:presLayoutVars>
      </dgm:prSet>
      <dgm:spPr/>
    </dgm:pt>
    <dgm:pt modelId="{6704BD78-D3DB-084B-BDC9-E3ACBA6F845C}" type="pres">
      <dgm:prSet presAssocID="{41A965F5-5F30-8E45-BE5B-316F8062ED9B}" presName="composite" presStyleCnt="0"/>
      <dgm:spPr/>
    </dgm:pt>
    <dgm:pt modelId="{2F214EDF-B425-6B44-AA34-DDB8AD60F3CC}" type="pres">
      <dgm:prSet presAssocID="{41A965F5-5F30-8E45-BE5B-316F8062ED9B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1CF13047-BC20-D041-83F1-E0676B7AC254}" type="pres">
      <dgm:prSet presAssocID="{41A965F5-5F30-8E45-BE5B-316F8062ED9B}" presName="txShp" presStyleLbl="node1" presStyleIdx="0" presStyleCnt="4">
        <dgm:presLayoutVars>
          <dgm:bulletEnabled val="1"/>
        </dgm:presLayoutVars>
      </dgm:prSet>
      <dgm:spPr/>
    </dgm:pt>
    <dgm:pt modelId="{DBA4A3E7-D94B-1847-B5F1-B96B4B033AA3}" type="pres">
      <dgm:prSet presAssocID="{C081C2A5-0966-CA4C-90FB-65DF3139E3E3}" presName="spacing" presStyleCnt="0"/>
      <dgm:spPr/>
    </dgm:pt>
    <dgm:pt modelId="{05499BB6-9B09-D445-90C1-37019C251F04}" type="pres">
      <dgm:prSet presAssocID="{BFFE0728-C82F-174B-A832-2B6D48C9C23C}" presName="composite" presStyleCnt="0"/>
      <dgm:spPr/>
    </dgm:pt>
    <dgm:pt modelId="{2A1AC18E-EE57-9C4D-9335-ABB0056591C6}" type="pres">
      <dgm:prSet presAssocID="{BFFE0728-C82F-174B-A832-2B6D48C9C23C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4E05F401-46F5-EF44-9BC6-7B36D35046E8}" type="pres">
      <dgm:prSet presAssocID="{BFFE0728-C82F-174B-A832-2B6D48C9C23C}" presName="txShp" presStyleLbl="node1" presStyleIdx="1" presStyleCnt="4">
        <dgm:presLayoutVars>
          <dgm:bulletEnabled val="1"/>
        </dgm:presLayoutVars>
      </dgm:prSet>
      <dgm:spPr/>
    </dgm:pt>
    <dgm:pt modelId="{D67BB855-B562-BB40-9D97-8FE790A9C04D}" type="pres">
      <dgm:prSet presAssocID="{2A6388F0-3AC2-7B4A-ACB2-D00C9D685CD2}" presName="spacing" presStyleCnt="0"/>
      <dgm:spPr/>
    </dgm:pt>
    <dgm:pt modelId="{C251AF9D-C802-3C4F-9055-515D3012BD23}" type="pres">
      <dgm:prSet presAssocID="{AA43E43F-F591-3342-99A7-10A2D9DA823A}" presName="composite" presStyleCnt="0"/>
      <dgm:spPr/>
    </dgm:pt>
    <dgm:pt modelId="{9D17DB17-3F6E-9E4A-A96D-F21BD4BBD731}" type="pres">
      <dgm:prSet presAssocID="{AA43E43F-F591-3342-99A7-10A2D9DA823A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E6508508-E307-3948-ABE5-829D73F0326A}" type="pres">
      <dgm:prSet presAssocID="{AA43E43F-F591-3342-99A7-10A2D9DA823A}" presName="txShp" presStyleLbl="node1" presStyleIdx="2" presStyleCnt="4">
        <dgm:presLayoutVars>
          <dgm:bulletEnabled val="1"/>
        </dgm:presLayoutVars>
      </dgm:prSet>
      <dgm:spPr/>
    </dgm:pt>
    <dgm:pt modelId="{DE810032-2D0B-E44C-B13A-7BF5D0B12357}" type="pres">
      <dgm:prSet presAssocID="{A8D34679-A188-5642-8081-12006DB673B0}" presName="spacing" presStyleCnt="0"/>
      <dgm:spPr/>
    </dgm:pt>
    <dgm:pt modelId="{DD011D77-3CA2-9F47-BEBB-BF4CA80753ED}" type="pres">
      <dgm:prSet presAssocID="{C15C9BE7-E2D4-304F-93AF-0BCB5C1F3B8E}" presName="composite" presStyleCnt="0"/>
      <dgm:spPr/>
    </dgm:pt>
    <dgm:pt modelId="{313EB0F0-DD1F-4648-8F49-88A74BA8ECC4}" type="pres">
      <dgm:prSet presAssocID="{C15C9BE7-E2D4-304F-93AF-0BCB5C1F3B8E}" presName="imgShp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8C332381-7B00-6F49-A04E-992B5CAF9E49}" type="pres">
      <dgm:prSet presAssocID="{C15C9BE7-E2D4-304F-93AF-0BCB5C1F3B8E}" presName="txShp" presStyleLbl="node1" presStyleIdx="3" presStyleCnt="4">
        <dgm:presLayoutVars>
          <dgm:bulletEnabled val="1"/>
        </dgm:presLayoutVars>
      </dgm:prSet>
      <dgm:spPr/>
    </dgm:pt>
  </dgm:ptLst>
  <dgm:cxnLst>
    <dgm:cxn modelId="{8FC09F5E-9819-E348-AE5F-E29386CA370C}" type="presOf" srcId="{08EBE4FB-450F-D14B-9EBF-5FD0B815ADB6}" destId="{C1C8411C-D6CB-A34C-9E03-A37FAFBAFCD5}" srcOrd="0" destOrd="0" presId="urn:microsoft.com/office/officeart/2005/8/layout/vList3"/>
    <dgm:cxn modelId="{7B3C3B7F-C377-F649-B88E-64A4D9434657}" type="presOf" srcId="{BFFE0728-C82F-174B-A832-2B6D48C9C23C}" destId="{4E05F401-46F5-EF44-9BC6-7B36D35046E8}" srcOrd="0" destOrd="0" presId="urn:microsoft.com/office/officeart/2005/8/layout/vList3"/>
    <dgm:cxn modelId="{C1E56F88-AAE5-CC4A-A65C-FA09771D4C80}" srcId="{08EBE4FB-450F-D14B-9EBF-5FD0B815ADB6}" destId="{AA43E43F-F591-3342-99A7-10A2D9DA823A}" srcOrd="2" destOrd="0" parTransId="{2164500C-9B96-E94B-9888-B537F18E57F5}" sibTransId="{A8D34679-A188-5642-8081-12006DB673B0}"/>
    <dgm:cxn modelId="{59AFBB8A-9720-1F43-9358-70D8EF49BD1D}" srcId="{08EBE4FB-450F-D14B-9EBF-5FD0B815ADB6}" destId="{C15C9BE7-E2D4-304F-93AF-0BCB5C1F3B8E}" srcOrd="3" destOrd="0" parTransId="{13D0E890-58E4-5A44-AEE8-50C662A9E997}" sibTransId="{2EA827C0-96C5-CF4A-AC11-BEBC2FAD527E}"/>
    <dgm:cxn modelId="{83A6BF99-B5FD-5448-80B8-859931C2C649}" type="presOf" srcId="{41A965F5-5F30-8E45-BE5B-316F8062ED9B}" destId="{1CF13047-BC20-D041-83F1-E0676B7AC254}" srcOrd="0" destOrd="0" presId="urn:microsoft.com/office/officeart/2005/8/layout/vList3"/>
    <dgm:cxn modelId="{4B6507C3-D8EB-B440-937F-2150A7C60E67}" type="presOf" srcId="{AA43E43F-F591-3342-99A7-10A2D9DA823A}" destId="{E6508508-E307-3948-ABE5-829D73F0326A}" srcOrd="0" destOrd="0" presId="urn:microsoft.com/office/officeart/2005/8/layout/vList3"/>
    <dgm:cxn modelId="{596636DA-3BD8-AE4D-8227-1BF4A32DA6FA}" type="presOf" srcId="{C15C9BE7-E2D4-304F-93AF-0BCB5C1F3B8E}" destId="{8C332381-7B00-6F49-A04E-992B5CAF9E49}" srcOrd="0" destOrd="0" presId="urn:microsoft.com/office/officeart/2005/8/layout/vList3"/>
    <dgm:cxn modelId="{3D9DDFE1-0B32-7942-8199-858CAFA03DB8}" srcId="{08EBE4FB-450F-D14B-9EBF-5FD0B815ADB6}" destId="{BFFE0728-C82F-174B-A832-2B6D48C9C23C}" srcOrd="1" destOrd="0" parTransId="{106ECB55-990E-7D42-8B87-959FB8D99F26}" sibTransId="{2A6388F0-3AC2-7B4A-ACB2-D00C9D685CD2}"/>
    <dgm:cxn modelId="{D3DA52E4-73D7-6A46-8E44-5B72AD6D7D9A}" srcId="{08EBE4FB-450F-D14B-9EBF-5FD0B815ADB6}" destId="{41A965F5-5F30-8E45-BE5B-316F8062ED9B}" srcOrd="0" destOrd="0" parTransId="{7A7292E7-BD66-294A-B0CE-6943E9CC064D}" sibTransId="{C081C2A5-0966-CA4C-90FB-65DF3139E3E3}"/>
    <dgm:cxn modelId="{62D84A82-09E8-3442-ACB2-5F05DF86C6BC}" type="presParOf" srcId="{C1C8411C-D6CB-A34C-9E03-A37FAFBAFCD5}" destId="{6704BD78-D3DB-084B-BDC9-E3ACBA6F845C}" srcOrd="0" destOrd="0" presId="urn:microsoft.com/office/officeart/2005/8/layout/vList3"/>
    <dgm:cxn modelId="{38701A67-121C-2947-9DE8-4CB7745D18A2}" type="presParOf" srcId="{6704BD78-D3DB-084B-BDC9-E3ACBA6F845C}" destId="{2F214EDF-B425-6B44-AA34-DDB8AD60F3CC}" srcOrd="0" destOrd="0" presId="urn:microsoft.com/office/officeart/2005/8/layout/vList3"/>
    <dgm:cxn modelId="{2FB5D2DB-66D9-374F-B90A-B0060BECCC77}" type="presParOf" srcId="{6704BD78-D3DB-084B-BDC9-E3ACBA6F845C}" destId="{1CF13047-BC20-D041-83F1-E0676B7AC254}" srcOrd="1" destOrd="0" presId="urn:microsoft.com/office/officeart/2005/8/layout/vList3"/>
    <dgm:cxn modelId="{B6C86B62-00E8-FA49-9C9D-3F533F847D04}" type="presParOf" srcId="{C1C8411C-D6CB-A34C-9E03-A37FAFBAFCD5}" destId="{DBA4A3E7-D94B-1847-B5F1-B96B4B033AA3}" srcOrd="1" destOrd="0" presId="urn:microsoft.com/office/officeart/2005/8/layout/vList3"/>
    <dgm:cxn modelId="{FD130C40-99A2-D448-A0F8-C83EC1B14232}" type="presParOf" srcId="{C1C8411C-D6CB-A34C-9E03-A37FAFBAFCD5}" destId="{05499BB6-9B09-D445-90C1-37019C251F04}" srcOrd="2" destOrd="0" presId="urn:microsoft.com/office/officeart/2005/8/layout/vList3"/>
    <dgm:cxn modelId="{9A6A4735-D391-DF49-928F-F7D81A2108C3}" type="presParOf" srcId="{05499BB6-9B09-D445-90C1-37019C251F04}" destId="{2A1AC18E-EE57-9C4D-9335-ABB0056591C6}" srcOrd="0" destOrd="0" presId="urn:microsoft.com/office/officeart/2005/8/layout/vList3"/>
    <dgm:cxn modelId="{F1BF868C-12CA-0D46-BE67-1D7E206A3653}" type="presParOf" srcId="{05499BB6-9B09-D445-90C1-37019C251F04}" destId="{4E05F401-46F5-EF44-9BC6-7B36D35046E8}" srcOrd="1" destOrd="0" presId="urn:microsoft.com/office/officeart/2005/8/layout/vList3"/>
    <dgm:cxn modelId="{7C7DA6A2-19CE-9C49-8D6B-99F73FC83F83}" type="presParOf" srcId="{C1C8411C-D6CB-A34C-9E03-A37FAFBAFCD5}" destId="{D67BB855-B562-BB40-9D97-8FE790A9C04D}" srcOrd="3" destOrd="0" presId="urn:microsoft.com/office/officeart/2005/8/layout/vList3"/>
    <dgm:cxn modelId="{DA0DE351-A95F-204F-812D-F1AC86DEC6D6}" type="presParOf" srcId="{C1C8411C-D6CB-A34C-9E03-A37FAFBAFCD5}" destId="{C251AF9D-C802-3C4F-9055-515D3012BD23}" srcOrd="4" destOrd="0" presId="urn:microsoft.com/office/officeart/2005/8/layout/vList3"/>
    <dgm:cxn modelId="{7EB29EE0-9E51-B54C-B3E7-3646ED348553}" type="presParOf" srcId="{C251AF9D-C802-3C4F-9055-515D3012BD23}" destId="{9D17DB17-3F6E-9E4A-A96D-F21BD4BBD731}" srcOrd="0" destOrd="0" presId="urn:microsoft.com/office/officeart/2005/8/layout/vList3"/>
    <dgm:cxn modelId="{9CCDFA60-7597-4E42-AC0F-A7E19C6EEC58}" type="presParOf" srcId="{C251AF9D-C802-3C4F-9055-515D3012BD23}" destId="{E6508508-E307-3948-ABE5-829D73F0326A}" srcOrd="1" destOrd="0" presId="urn:microsoft.com/office/officeart/2005/8/layout/vList3"/>
    <dgm:cxn modelId="{6EEF1C13-97D3-1E4D-A0D8-7D6FEF901EA9}" type="presParOf" srcId="{C1C8411C-D6CB-A34C-9E03-A37FAFBAFCD5}" destId="{DE810032-2D0B-E44C-B13A-7BF5D0B12357}" srcOrd="5" destOrd="0" presId="urn:microsoft.com/office/officeart/2005/8/layout/vList3"/>
    <dgm:cxn modelId="{FB01FB96-DC45-2D4D-A42B-67CAC0EACC68}" type="presParOf" srcId="{C1C8411C-D6CB-A34C-9E03-A37FAFBAFCD5}" destId="{DD011D77-3CA2-9F47-BEBB-BF4CA80753ED}" srcOrd="6" destOrd="0" presId="urn:microsoft.com/office/officeart/2005/8/layout/vList3"/>
    <dgm:cxn modelId="{7A043F29-F750-8E4F-A32C-B0ED849F289E}" type="presParOf" srcId="{DD011D77-3CA2-9F47-BEBB-BF4CA80753ED}" destId="{313EB0F0-DD1F-4648-8F49-88A74BA8ECC4}" srcOrd="0" destOrd="0" presId="urn:microsoft.com/office/officeart/2005/8/layout/vList3"/>
    <dgm:cxn modelId="{E4479B53-2D9A-874D-9605-5E0DD858B227}" type="presParOf" srcId="{DD011D77-3CA2-9F47-BEBB-BF4CA80753ED}" destId="{8C332381-7B00-6F49-A04E-992B5CAF9E4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1A3817C-F63A-A445-A089-5AAD1031448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A257F6-F497-3B4A-B138-1C3E8BB4B854}">
      <dgm:prSet/>
      <dgm:spPr/>
      <dgm:t>
        <a:bodyPr/>
        <a:lstStyle/>
        <a:p>
          <a:r>
            <a:rPr lang="en-US" dirty="0"/>
            <a:t>Don’t forget about the standard logs</a:t>
          </a:r>
          <a:endParaRPr lang="en-GB" dirty="0"/>
        </a:p>
      </dgm:t>
    </dgm:pt>
    <dgm:pt modelId="{0AC4434B-8EF0-5B45-9CB2-3E035C9AD312}" type="parTrans" cxnId="{506C44CA-DF51-E342-9B89-7BF927BD21D2}">
      <dgm:prSet/>
      <dgm:spPr/>
      <dgm:t>
        <a:bodyPr/>
        <a:lstStyle/>
        <a:p>
          <a:endParaRPr lang="en-US"/>
        </a:p>
      </dgm:t>
    </dgm:pt>
    <dgm:pt modelId="{F56BBC2C-81DA-274C-83AA-6A914384B0AA}" type="sibTrans" cxnId="{506C44CA-DF51-E342-9B89-7BF927BD21D2}">
      <dgm:prSet/>
      <dgm:spPr/>
      <dgm:t>
        <a:bodyPr/>
        <a:lstStyle/>
        <a:p>
          <a:endParaRPr lang="en-US"/>
        </a:p>
      </dgm:t>
    </dgm:pt>
    <dgm:pt modelId="{9E8D58EA-D61C-7049-9DF4-E0194FEF5F4B}">
      <dgm:prSet/>
      <dgm:spPr/>
      <dgm:t>
        <a:bodyPr/>
        <a:lstStyle/>
        <a:p>
          <a:r>
            <a:rPr lang="en-US" dirty="0"/>
            <a:t>SQL Server Error Log</a:t>
          </a:r>
          <a:endParaRPr lang="en-GB" dirty="0"/>
        </a:p>
      </dgm:t>
    </dgm:pt>
    <dgm:pt modelId="{D8365B92-8F68-6343-8DF0-BB2495CF562E}" type="parTrans" cxnId="{928838B5-8298-7242-B393-0DDEF53EF06A}">
      <dgm:prSet/>
      <dgm:spPr/>
      <dgm:t>
        <a:bodyPr/>
        <a:lstStyle/>
        <a:p>
          <a:endParaRPr lang="en-US"/>
        </a:p>
      </dgm:t>
    </dgm:pt>
    <dgm:pt modelId="{88B7DED1-023D-5642-A38A-FA28FA74AD47}" type="sibTrans" cxnId="{928838B5-8298-7242-B393-0DDEF53EF06A}">
      <dgm:prSet/>
      <dgm:spPr/>
      <dgm:t>
        <a:bodyPr/>
        <a:lstStyle/>
        <a:p>
          <a:endParaRPr lang="en-US"/>
        </a:p>
      </dgm:t>
    </dgm:pt>
    <dgm:pt modelId="{11848B35-66FA-EC41-B097-48F0D52F240F}">
      <dgm:prSet/>
      <dgm:spPr/>
      <dgm:t>
        <a:bodyPr/>
        <a:lstStyle/>
        <a:p>
          <a:r>
            <a:rPr lang="en-US"/>
            <a:t>Windows Error Logs</a:t>
          </a:r>
          <a:endParaRPr lang="en-GB"/>
        </a:p>
      </dgm:t>
    </dgm:pt>
    <dgm:pt modelId="{861DEECE-9B10-F345-9F39-875982C4B2FE}" type="parTrans" cxnId="{34E313EC-78C0-CD49-9234-5E73A51B15E3}">
      <dgm:prSet/>
      <dgm:spPr/>
      <dgm:t>
        <a:bodyPr/>
        <a:lstStyle/>
        <a:p>
          <a:endParaRPr lang="en-US"/>
        </a:p>
      </dgm:t>
    </dgm:pt>
    <dgm:pt modelId="{FCC3342C-3C2F-B041-8168-8BFE3E582948}" type="sibTrans" cxnId="{34E313EC-78C0-CD49-9234-5E73A51B15E3}">
      <dgm:prSet/>
      <dgm:spPr/>
      <dgm:t>
        <a:bodyPr/>
        <a:lstStyle/>
        <a:p>
          <a:endParaRPr lang="en-US"/>
        </a:p>
      </dgm:t>
    </dgm:pt>
    <dgm:pt modelId="{1E962C7A-EF5C-9548-A8EB-DCBB10AAA81B}">
      <dgm:prSet/>
      <dgm:spPr/>
      <dgm:t>
        <a:bodyPr/>
        <a:lstStyle/>
        <a:p>
          <a:r>
            <a:rPr lang="en-US" dirty="0"/>
            <a:t>Firewall logs if turned on</a:t>
          </a:r>
          <a:endParaRPr lang="en-GB" dirty="0"/>
        </a:p>
      </dgm:t>
    </dgm:pt>
    <dgm:pt modelId="{B5D1F099-9D79-A549-B94A-F2724372C29D}" type="parTrans" cxnId="{4B2F094F-0E83-D54E-8421-3B659E8F5CF9}">
      <dgm:prSet/>
      <dgm:spPr/>
      <dgm:t>
        <a:bodyPr/>
        <a:lstStyle/>
        <a:p>
          <a:endParaRPr lang="en-US"/>
        </a:p>
      </dgm:t>
    </dgm:pt>
    <dgm:pt modelId="{E9F27F32-3282-E64A-9CC5-8B4FEAFD3198}" type="sibTrans" cxnId="{4B2F094F-0E83-D54E-8421-3B659E8F5CF9}">
      <dgm:prSet/>
      <dgm:spPr/>
      <dgm:t>
        <a:bodyPr/>
        <a:lstStyle/>
        <a:p>
          <a:endParaRPr lang="en-US"/>
        </a:p>
      </dgm:t>
    </dgm:pt>
    <dgm:pt modelId="{A186CCCC-C091-1243-964D-957E960347F8}" type="pres">
      <dgm:prSet presAssocID="{A1A3817C-F63A-A445-A089-5AAD103144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393BF9-BCE2-0B45-BB27-106A1B894A1C}" type="pres">
      <dgm:prSet presAssocID="{BAA257F6-F497-3B4A-B138-1C3E8BB4B854}" presName="root" presStyleCnt="0"/>
      <dgm:spPr/>
    </dgm:pt>
    <dgm:pt modelId="{E41D9FA4-85BD-2E4B-B495-1C94C6B020DE}" type="pres">
      <dgm:prSet presAssocID="{BAA257F6-F497-3B4A-B138-1C3E8BB4B854}" presName="rootComposite" presStyleCnt="0"/>
      <dgm:spPr/>
    </dgm:pt>
    <dgm:pt modelId="{AE270E52-3D3B-6648-98DD-38F748BD0581}" type="pres">
      <dgm:prSet presAssocID="{BAA257F6-F497-3B4A-B138-1C3E8BB4B854}" presName="rootText" presStyleLbl="node1" presStyleIdx="0" presStyleCnt="1" custScaleX="309636" custLinFactX="-15195" custLinFactNeighborX="-100000" custLinFactNeighborY="-85"/>
      <dgm:spPr/>
    </dgm:pt>
    <dgm:pt modelId="{4A29E9F5-0E7B-0149-A472-8C65D8C2C367}" type="pres">
      <dgm:prSet presAssocID="{BAA257F6-F497-3B4A-B138-1C3E8BB4B854}" presName="rootConnector" presStyleLbl="node1" presStyleIdx="0" presStyleCnt="1"/>
      <dgm:spPr/>
    </dgm:pt>
    <dgm:pt modelId="{D776F704-8AEE-254A-8444-97FF4A1ED9DE}" type="pres">
      <dgm:prSet presAssocID="{BAA257F6-F497-3B4A-B138-1C3E8BB4B854}" presName="childShape" presStyleCnt="0"/>
      <dgm:spPr/>
    </dgm:pt>
    <dgm:pt modelId="{61632FB3-F80F-A742-9939-AA4494563C45}" type="pres">
      <dgm:prSet presAssocID="{D8365B92-8F68-6343-8DF0-BB2495CF562E}" presName="Name13" presStyleLbl="parChTrans1D2" presStyleIdx="0" presStyleCnt="3"/>
      <dgm:spPr/>
    </dgm:pt>
    <dgm:pt modelId="{B36BF68D-1546-5549-AFD8-F60407E0E865}" type="pres">
      <dgm:prSet presAssocID="{9E8D58EA-D61C-7049-9DF4-E0194FEF5F4B}" presName="childText" presStyleLbl="bgAcc1" presStyleIdx="0" presStyleCnt="3" custScaleX="358011">
        <dgm:presLayoutVars>
          <dgm:bulletEnabled val="1"/>
        </dgm:presLayoutVars>
      </dgm:prSet>
      <dgm:spPr/>
    </dgm:pt>
    <dgm:pt modelId="{B7777EEA-06FF-E94D-B221-62E48B7A06E3}" type="pres">
      <dgm:prSet presAssocID="{861DEECE-9B10-F345-9F39-875982C4B2FE}" presName="Name13" presStyleLbl="parChTrans1D2" presStyleIdx="1" presStyleCnt="3"/>
      <dgm:spPr/>
    </dgm:pt>
    <dgm:pt modelId="{5F26B7CE-E708-F044-AB64-86A662C34327}" type="pres">
      <dgm:prSet presAssocID="{11848B35-66FA-EC41-B097-48F0D52F240F}" presName="childText" presStyleLbl="bgAcc1" presStyleIdx="1" presStyleCnt="3" custScaleX="358011">
        <dgm:presLayoutVars>
          <dgm:bulletEnabled val="1"/>
        </dgm:presLayoutVars>
      </dgm:prSet>
      <dgm:spPr/>
    </dgm:pt>
    <dgm:pt modelId="{E5BEF9E2-CFB6-E64D-8485-B7121ED9B3E0}" type="pres">
      <dgm:prSet presAssocID="{B5D1F099-9D79-A549-B94A-F2724372C29D}" presName="Name13" presStyleLbl="parChTrans1D2" presStyleIdx="2" presStyleCnt="3"/>
      <dgm:spPr/>
    </dgm:pt>
    <dgm:pt modelId="{851D464A-F9F2-A349-8E2F-DC409781D013}" type="pres">
      <dgm:prSet presAssocID="{1E962C7A-EF5C-9548-A8EB-DCBB10AAA81B}" presName="childText" presStyleLbl="bgAcc1" presStyleIdx="2" presStyleCnt="3" custScaleX="358049">
        <dgm:presLayoutVars>
          <dgm:bulletEnabled val="1"/>
        </dgm:presLayoutVars>
      </dgm:prSet>
      <dgm:spPr/>
    </dgm:pt>
  </dgm:ptLst>
  <dgm:cxnLst>
    <dgm:cxn modelId="{17E5ED13-4B28-5147-9537-12D01692FE2E}" type="presOf" srcId="{BAA257F6-F497-3B4A-B138-1C3E8BB4B854}" destId="{AE270E52-3D3B-6648-98DD-38F748BD0581}" srcOrd="0" destOrd="0" presId="urn:microsoft.com/office/officeart/2005/8/layout/hierarchy3"/>
    <dgm:cxn modelId="{17FC412B-007A-A842-8C64-0FB92803CA41}" type="presOf" srcId="{A1A3817C-F63A-A445-A089-5AAD10314481}" destId="{A186CCCC-C091-1243-964D-957E960347F8}" srcOrd="0" destOrd="0" presId="urn:microsoft.com/office/officeart/2005/8/layout/hierarchy3"/>
    <dgm:cxn modelId="{B00B6936-9167-8D40-9F02-BB9D16039B35}" type="presOf" srcId="{B5D1F099-9D79-A549-B94A-F2724372C29D}" destId="{E5BEF9E2-CFB6-E64D-8485-B7121ED9B3E0}" srcOrd="0" destOrd="0" presId="urn:microsoft.com/office/officeart/2005/8/layout/hierarchy3"/>
    <dgm:cxn modelId="{37B7C338-91A9-6346-8574-E91BDDE9DF12}" type="presOf" srcId="{1E962C7A-EF5C-9548-A8EB-DCBB10AAA81B}" destId="{851D464A-F9F2-A349-8E2F-DC409781D013}" srcOrd="0" destOrd="0" presId="urn:microsoft.com/office/officeart/2005/8/layout/hierarchy3"/>
    <dgm:cxn modelId="{6A5CA43C-5249-0547-A329-79C3FD0AC1EF}" type="presOf" srcId="{9E8D58EA-D61C-7049-9DF4-E0194FEF5F4B}" destId="{B36BF68D-1546-5549-AFD8-F60407E0E865}" srcOrd="0" destOrd="0" presId="urn:microsoft.com/office/officeart/2005/8/layout/hierarchy3"/>
    <dgm:cxn modelId="{4B2F094F-0E83-D54E-8421-3B659E8F5CF9}" srcId="{BAA257F6-F497-3B4A-B138-1C3E8BB4B854}" destId="{1E962C7A-EF5C-9548-A8EB-DCBB10AAA81B}" srcOrd="2" destOrd="0" parTransId="{B5D1F099-9D79-A549-B94A-F2724372C29D}" sibTransId="{E9F27F32-3282-E64A-9CC5-8B4FEAFD3198}"/>
    <dgm:cxn modelId="{ADAA5D7D-CC79-264C-BEBC-A0D7D729674A}" type="presOf" srcId="{861DEECE-9B10-F345-9F39-875982C4B2FE}" destId="{B7777EEA-06FF-E94D-B221-62E48B7A06E3}" srcOrd="0" destOrd="0" presId="urn:microsoft.com/office/officeart/2005/8/layout/hierarchy3"/>
    <dgm:cxn modelId="{95276280-6965-A141-9904-E6A702B55EEE}" type="presOf" srcId="{BAA257F6-F497-3B4A-B138-1C3E8BB4B854}" destId="{4A29E9F5-0E7B-0149-A472-8C65D8C2C367}" srcOrd="1" destOrd="0" presId="urn:microsoft.com/office/officeart/2005/8/layout/hierarchy3"/>
    <dgm:cxn modelId="{928838B5-8298-7242-B393-0DDEF53EF06A}" srcId="{BAA257F6-F497-3B4A-B138-1C3E8BB4B854}" destId="{9E8D58EA-D61C-7049-9DF4-E0194FEF5F4B}" srcOrd="0" destOrd="0" parTransId="{D8365B92-8F68-6343-8DF0-BB2495CF562E}" sibTransId="{88B7DED1-023D-5642-A38A-FA28FA74AD47}"/>
    <dgm:cxn modelId="{506C44CA-DF51-E342-9B89-7BF927BD21D2}" srcId="{A1A3817C-F63A-A445-A089-5AAD10314481}" destId="{BAA257F6-F497-3B4A-B138-1C3E8BB4B854}" srcOrd="0" destOrd="0" parTransId="{0AC4434B-8EF0-5B45-9CB2-3E035C9AD312}" sibTransId="{F56BBC2C-81DA-274C-83AA-6A914384B0AA}"/>
    <dgm:cxn modelId="{D4C758D1-F09D-1343-90BB-B8C0DF74D413}" type="presOf" srcId="{D8365B92-8F68-6343-8DF0-BB2495CF562E}" destId="{61632FB3-F80F-A742-9939-AA4494563C45}" srcOrd="0" destOrd="0" presId="urn:microsoft.com/office/officeart/2005/8/layout/hierarchy3"/>
    <dgm:cxn modelId="{351A16E0-4B39-C04E-BE81-AC333A451DC2}" type="presOf" srcId="{11848B35-66FA-EC41-B097-48F0D52F240F}" destId="{5F26B7CE-E708-F044-AB64-86A662C34327}" srcOrd="0" destOrd="0" presId="urn:microsoft.com/office/officeart/2005/8/layout/hierarchy3"/>
    <dgm:cxn modelId="{34E313EC-78C0-CD49-9234-5E73A51B15E3}" srcId="{BAA257F6-F497-3B4A-B138-1C3E8BB4B854}" destId="{11848B35-66FA-EC41-B097-48F0D52F240F}" srcOrd="1" destOrd="0" parTransId="{861DEECE-9B10-F345-9F39-875982C4B2FE}" sibTransId="{FCC3342C-3C2F-B041-8168-8BFE3E582948}"/>
    <dgm:cxn modelId="{1A2D1070-F0B1-2E44-9482-9465001FBDB2}" type="presParOf" srcId="{A186CCCC-C091-1243-964D-957E960347F8}" destId="{ED393BF9-BCE2-0B45-BB27-106A1B894A1C}" srcOrd="0" destOrd="0" presId="urn:microsoft.com/office/officeart/2005/8/layout/hierarchy3"/>
    <dgm:cxn modelId="{D0A5FF44-3E45-8C40-B3DB-0CE1EC3B8427}" type="presParOf" srcId="{ED393BF9-BCE2-0B45-BB27-106A1B894A1C}" destId="{E41D9FA4-85BD-2E4B-B495-1C94C6B020DE}" srcOrd="0" destOrd="0" presId="urn:microsoft.com/office/officeart/2005/8/layout/hierarchy3"/>
    <dgm:cxn modelId="{69D43BC1-7D53-0A47-BEE1-8A9819A8EB84}" type="presParOf" srcId="{E41D9FA4-85BD-2E4B-B495-1C94C6B020DE}" destId="{AE270E52-3D3B-6648-98DD-38F748BD0581}" srcOrd="0" destOrd="0" presId="urn:microsoft.com/office/officeart/2005/8/layout/hierarchy3"/>
    <dgm:cxn modelId="{3F1414C6-EC61-4B49-9A77-2AE08276C0FA}" type="presParOf" srcId="{E41D9FA4-85BD-2E4B-B495-1C94C6B020DE}" destId="{4A29E9F5-0E7B-0149-A472-8C65D8C2C367}" srcOrd="1" destOrd="0" presId="urn:microsoft.com/office/officeart/2005/8/layout/hierarchy3"/>
    <dgm:cxn modelId="{3BFD4101-1BA0-E54C-81ED-260CF30A8328}" type="presParOf" srcId="{ED393BF9-BCE2-0B45-BB27-106A1B894A1C}" destId="{D776F704-8AEE-254A-8444-97FF4A1ED9DE}" srcOrd="1" destOrd="0" presId="urn:microsoft.com/office/officeart/2005/8/layout/hierarchy3"/>
    <dgm:cxn modelId="{0C505D7E-7702-7B46-84E7-69235E033A77}" type="presParOf" srcId="{D776F704-8AEE-254A-8444-97FF4A1ED9DE}" destId="{61632FB3-F80F-A742-9939-AA4494563C45}" srcOrd="0" destOrd="0" presId="urn:microsoft.com/office/officeart/2005/8/layout/hierarchy3"/>
    <dgm:cxn modelId="{A43ADB26-AEAD-3845-A893-6F5CCFBF5B5D}" type="presParOf" srcId="{D776F704-8AEE-254A-8444-97FF4A1ED9DE}" destId="{B36BF68D-1546-5549-AFD8-F60407E0E865}" srcOrd="1" destOrd="0" presId="urn:microsoft.com/office/officeart/2005/8/layout/hierarchy3"/>
    <dgm:cxn modelId="{839150D3-E55A-3C47-8CCA-12412EF954E1}" type="presParOf" srcId="{D776F704-8AEE-254A-8444-97FF4A1ED9DE}" destId="{B7777EEA-06FF-E94D-B221-62E48B7A06E3}" srcOrd="2" destOrd="0" presId="urn:microsoft.com/office/officeart/2005/8/layout/hierarchy3"/>
    <dgm:cxn modelId="{F97C6256-DDDB-5840-ABB0-01F6F80C3F14}" type="presParOf" srcId="{D776F704-8AEE-254A-8444-97FF4A1ED9DE}" destId="{5F26B7CE-E708-F044-AB64-86A662C34327}" srcOrd="3" destOrd="0" presId="urn:microsoft.com/office/officeart/2005/8/layout/hierarchy3"/>
    <dgm:cxn modelId="{A7A6CFD3-E29C-7349-A582-B98530E79170}" type="presParOf" srcId="{D776F704-8AEE-254A-8444-97FF4A1ED9DE}" destId="{E5BEF9E2-CFB6-E64D-8485-B7121ED9B3E0}" srcOrd="4" destOrd="0" presId="urn:microsoft.com/office/officeart/2005/8/layout/hierarchy3"/>
    <dgm:cxn modelId="{9FAA68E5-C980-1649-809E-B93C02FF6F75}" type="presParOf" srcId="{D776F704-8AEE-254A-8444-97FF4A1ED9DE}" destId="{851D464A-F9F2-A349-8E2F-DC409781D01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6078ED0-3984-DF48-95F5-513760C55BD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2C4AE9-1086-3A47-86A7-B2971199C416}">
      <dgm:prSet/>
      <dgm:spPr/>
      <dgm:t>
        <a:bodyPr/>
        <a:lstStyle/>
        <a:p>
          <a:r>
            <a:rPr lang="en-US" dirty="0"/>
            <a:t>How long do you need to store this information?</a:t>
          </a:r>
          <a:endParaRPr lang="en-GB" dirty="0"/>
        </a:p>
      </dgm:t>
    </dgm:pt>
    <dgm:pt modelId="{16BD8C59-321B-5D4A-BF68-91EA639E84B2}" type="parTrans" cxnId="{8D929FB3-1F05-DF47-AC05-2C503D494E3C}">
      <dgm:prSet/>
      <dgm:spPr/>
      <dgm:t>
        <a:bodyPr/>
        <a:lstStyle/>
        <a:p>
          <a:endParaRPr lang="en-US"/>
        </a:p>
      </dgm:t>
    </dgm:pt>
    <dgm:pt modelId="{3A319A51-C20E-FF4F-BF78-23B43DCD5132}" type="sibTrans" cxnId="{8D929FB3-1F05-DF47-AC05-2C503D494E3C}">
      <dgm:prSet/>
      <dgm:spPr/>
      <dgm:t>
        <a:bodyPr/>
        <a:lstStyle/>
        <a:p>
          <a:endParaRPr lang="en-US"/>
        </a:p>
      </dgm:t>
    </dgm:pt>
    <dgm:pt modelId="{1B632BEF-EB6E-514A-B2E2-269B8C5F5A30}">
      <dgm:prSet/>
      <dgm:spPr/>
      <dgm:t>
        <a:bodyPr/>
        <a:lstStyle/>
        <a:p>
          <a:r>
            <a:rPr lang="en-US" dirty="0"/>
            <a:t>It could be a lot longer than you think for some information</a:t>
          </a:r>
          <a:endParaRPr lang="en-GB" dirty="0"/>
        </a:p>
      </dgm:t>
    </dgm:pt>
    <dgm:pt modelId="{E31477BC-84E5-D848-B0D3-8B4427069128}" type="parTrans" cxnId="{BB095ECC-92FE-6A45-86E6-E4AE0580A4D1}">
      <dgm:prSet/>
      <dgm:spPr/>
      <dgm:t>
        <a:bodyPr/>
        <a:lstStyle/>
        <a:p>
          <a:endParaRPr lang="en-US"/>
        </a:p>
      </dgm:t>
    </dgm:pt>
    <dgm:pt modelId="{B60B43A6-4297-AB44-A13E-73A2A0D89F9E}" type="sibTrans" cxnId="{BB095ECC-92FE-6A45-86E6-E4AE0580A4D1}">
      <dgm:prSet/>
      <dgm:spPr/>
      <dgm:t>
        <a:bodyPr/>
        <a:lstStyle/>
        <a:p>
          <a:endParaRPr lang="en-US"/>
        </a:p>
      </dgm:t>
    </dgm:pt>
    <dgm:pt modelId="{8A9BA170-C194-024C-90AC-10EC764E2B83}">
      <dgm:prSet/>
      <dgm:spPr/>
      <dgm:t>
        <a:bodyPr/>
        <a:lstStyle/>
        <a:p>
          <a:r>
            <a:rPr lang="en-US" dirty="0"/>
            <a:t>How are you going to present it to others?</a:t>
          </a:r>
          <a:endParaRPr lang="en-GB" dirty="0"/>
        </a:p>
      </dgm:t>
    </dgm:pt>
    <dgm:pt modelId="{4F2B4DE5-6D55-0C44-8B94-189A76B8BB08}" type="parTrans" cxnId="{59BAB353-0FFE-A149-A16F-3A4AA82D2093}">
      <dgm:prSet/>
      <dgm:spPr/>
      <dgm:t>
        <a:bodyPr/>
        <a:lstStyle/>
        <a:p>
          <a:endParaRPr lang="en-US"/>
        </a:p>
      </dgm:t>
    </dgm:pt>
    <dgm:pt modelId="{5107A6AA-9B66-904A-AAF6-0ECCF76EC5E5}" type="sibTrans" cxnId="{59BAB353-0FFE-A149-A16F-3A4AA82D2093}">
      <dgm:prSet/>
      <dgm:spPr/>
      <dgm:t>
        <a:bodyPr/>
        <a:lstStyle/>
        <a:p>
          <a:endParaRPr lang="en-US"/>
        </a:p>
      </dgm:t>
    </dgm:pt>
    <dgm:pt modelId="{5ED6C36C-804F-D440-AA3C-EEAF540869B0}">
      <dgm:prSet/>
      <dgm:spPr/>
      <dgm:t>
        <a:bodyPr/>
        <a:lstStyle/>
        <a:p>
          <a:r>
            <a:rPr lang="en-US" dirty="0"/>
            <a:t>It is itself data that needs to be stored securely (C.I.A)</a:t>
          </a:r>
          <a:endParaRPr lang="en-GB" dirty="0"/>
        </a:p>
      </dgm:t>
    </dgm:pt>
    <dgm:pt modelId="{BF59BF6A-F8FA-2848-9A93-2658D38C3665}" type="parTrans" cxnId="{3BF8A8A7-714B-0942-89A1-D3436C5EE309}">
      <dgm:prSet/>
      <dgm:spPr/>
      <dgm:t>
        <a:bodyPr/>
        <a:lstStyle/>
        <a:p>
          <a:endParaRPr lang="en-US"/>
        </a:p>
      </dgm:t>
    </dgm:pt>
    <dgm:pt modelId="{423242E0-AA59-8B46-AF39-69A2DB8196F0}" type="sibTrans" cxnId="{3BF8A8A7-714B-0942-89A1-D3436C5EE309}">
      <dgm:prSet/>
      <dgm:spPr/>
      <dgm:t>
        <a:bodyPr/>
        <a:lstStyle/>
        <a:p>
          <a:endParaRPr lang="en-US"/>
        </a:p>
      </dgm:t>
    </dgm:pt>
    <dgm:pt modelId="{A0FC2E13-B8CB-9847-8D6F-AE93272A35A1}" type="pres">
      <dgm:prSet presAssocID="{86078ED0-3984-DF48-95F5-513760C55BD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5574EE-4B6E-FE45-9A68-DF1619B6B20C}" type="pres">
      <dgm:prSet presAssocID="{652C4AE9-1086-3A47-86A7-B2971199C416}" presName="root" presStyleCnt="0"/>
      <dgm:spPr/>
    </dgm:pt>
    <dgm:pt modelId="{023199D4-762C-7442-8DA6-16DB568160CD}" type="pres">
      <dgm:prSet presAssocID="{652C4AE9-1086-3A47-86A7-B2971199C416}" presName="rootComposite" presStyleCnt="0"/>
      <dgm:spPr/>
    </dgm:pt>
    <dgm:pt modelId="{E2087A51-0BDF-3E41-AF56-96E3F3203118}" type="pres">
      <dgm:prSet presAssocID="{652C4AE9-1086-3A47-86A7-B2971199C416}" presName="rootText" presStyleLbl="node1" presStyleIdx="0" presStyleCnt="1" custScaleX="402357"/>
      <dgm:spPr/>
    </dgm:pt>
    <dgm:pt modelId="{0B75E2F5-4623-8548-A7D1-F4690747B86E}" type="pres">
      <dgm:prSet presAssocID="{652C4AE9-1086-3A47-86A7-B2971199C416}" presName="rootConnector" presStyleLbl="node1" presStyleIdx="0" presStyleCnt="1"/>
      <dgm:spPr/>
    </dgm:pt>
    <dgm:pt modelId="{559C1165-39C8-014A-B6FD-47127D4C8995}" type="pres">
      <dgm:prSet presAssocID="{652C4AE9-1086-3A47-86A7-B2971199C416}" presName="childShape" presStyleCnt="0"/>
      <dgm:spPr/>
    </dgm:pt>
    <dgm:pt modelId="{FCBCB705-7CC6-C746-BC4C-5941189E13C8}" type="pres">
      <dgm:prSet presAssocID="{E31477BC-84E5-D848-B0D3-8B4427069128}" presName="Name13" presStyleLbl="parChTrans1D2" presStyleIdx="0" presStyleCnt="3"/>
      <dgm:spPr/>
    </dgm:pt>
    <dgm:pt modelId="{3B262D2B-1131-574A-A9CF-87A4813EF71E}" type="pres">
      <dgm:prSet presAssocID="{1B632BEF-EB6E-514A-B2E2-269B8C5F5A30}" presName="childText" presStyleLbl="bgAcc1" presStyleIdx="0" presStyleCnt="3" custScaleX="325496">
        <dgm:presLayoutVars>
          <dgm:bulletEnabled val="1"/>
        </dgm:presLayoutVars>
      </dgm:prSet>
      <dgm:spPr/>
    </dgm:pt>
    <dgm:pt modelId="{475540FA-16FE-F546-83CB-C7B2098820AC}" type="pres">
      <dgm:prSet presAssocID="{4F2B4DE5-6D55-0C44-8B94-189A76B8BB08}" presName="Name13" presStyleLbl="parChTrans1D2" presStyleIdx="1" presStyleCnt="3"/>
      <dgm:spPr/>
    </dgm:pt>
    <dgm:pt modelId="{14FFACBA-5941-1B49-8862-0EF99DFB930E}" type="pres">
      <dgm:prSet presAssocID="{8A9BA170-C194-024C-90AC-10EC764E2B83}" presName="childText" presStyleLbl="bgAcc1" presStyleIdx="1" presStyleCnt="3" custScaleX="325496">
        <dgm:presLayoutVars>
          <dgm:bulletEnabled val="1"/>
        </dgm:presLayoutVars>
      </dgm:prSet>
      <dgm:spPr/>
    </dgm:pt>
    <dgm:pt modelId="{E45F7635-DA71-B745-BB72-759FFED83565}" type="pres">
      <dgm:prSet presAssocID="{BF59BF6A-F8FA-2848-9A93-2658D38C3665}" presName="Name13" presStyleLbl="parChTrans1D2" presStyleIdx="2" presStyleCnt="3"/>
      <dgm:spPr/>
    </dgm:pt>
    <dgm:pt modelId="{0B1DC110-A1FD-424F-8A6C-CBE6C225C5F1}" type="pres">
      <dgm:prSet presAssocID="{5ED6C36C-804F-D440-AA3C-EEAF540869B0}" presName="childText" presStyleLbl="bgAcc1" presStyleIdx="2" presStyleCnt="3" custScaleX="325496">
        <dgm:presLayoutVars>
          <dgm:bulletEnabled val="1"/>
        </dgm:presLayoutVars>
      </dgm:prSet>
      <dgm:spPr/>
    </dgm:pt>
  </dgm:ptLst>
  <dgm:cxnLst>
    <dgm:cxn modelId="{CE2BAE11-0DCC-4149-8857-2FE731E2E415}" type="presOf" srcId="{BF59BF6A-F8FA-2848-9A93-2658D38C3665}" destId="{E45F7635-DA71-B745-BB72-759FFED83565}" srcOrd="0" destOrd="0" presId="urn:microsoft.com/office/officeart/2005/8/layout/hierarchy3"/>
    <dgm:cxn modelId="{8841CB25-E9D1-7D49-82DC-F8A75214A2FD}" type="presOf" srcId="{86078ED0-3984-DF48-95F5-513760C55BDC}" destId="{A0FC2E13-B8CB-9847-8D6F-AE93272A35A1}" srcOrd="0" destOrd="0" presId="urn:microsoft.com/office/officeart/2005/8/layout/hierarchy3"/>
    <dgm:cxn modelId="{59BAB353-0FFE-A149-A16F-3A4AA82D2093}" srcId="{652C4AE9-1086-3A47-86A7-B2971199C416}" destId="{8A9BA170-C194-024C-90AC-10EC764E2B83}" srcOrd="1" destOrd="0" parTransId="{4F2B4DE5-6D55-0C44-8B94-189A76B8BB08}" sibTransId="{5107A6AA-9B66-904A-AAF6-0ECCF76EC5E5}"/>
    <dgm:cxn modelId="{D8439B64-D52F-EC4C-A8A4-25AE4494CF17}" type="presOf" srcId="{E31477BC-84E5-D848-B0D3-8B4427069128}" destId="{FCBCB705-7CC6-C746-BC4C-5941189E13C8}" srcOrd="0" destOrd="0" presId="urn:microsoft.com/office/officeart/2005/8/layout/hierarchy3"/>
    <dgm:cxn modelId="{8CBAC471-C1FD-B345-B26A-DB3A3B52D9E6}" type="presOf" srcId="{4F2B4DE5-6D55-0C44-8B94-189A76B8BB08}" destId="{475540FA-16FE-F546-83CB-C7B2098820AC}" srcOrd="0" destOrd="0" presId="urn:microsoft.com/office/officeart/2005/8/layout/hierarchy3"/>
    <dgm:cxn modelId="{DAC8BF73-CCB5-0F4A-BF6C-B8462DB9860F}" type="presOf" srcId="{5ED6C36C-804F-D440-AA3C-EEAF540869B0}" destId="{0B1DC110-A1FD-424F-8A6C-CBE6C225C5F1}" srcOrd="0" destOrd="0" presId="urn:microsoft.com/office/officeart/2005/8/layout/hierarchy3"/>
    <dgm:cxn modelId="{90E10582-7E8F-C44C-B83D-C2EDC6A5E16A}" type="presOf" srcId="{8A9BA170-C194-024C-90AC-10EC764E2B83}" destId="{14FFACBA-5941-1B49-8862-0EF99DFB930E}" srcOrd="0" destOrd="0" presId="urn:microsoft.com/office/officeart/2005/8/layout/hierarchy3"/>
    <dgm:cxn modelId="{3BF8A8A7-714B-0942-89A1-D3436C5EE309}" srcId="{652C4AE9-1086-3A47-86A7-B2971199C416}" destId="{5ED6C36C-804F-D440-AA3C-EEAF540869B0}" srcOrd="2" destOrd="0" parTransId="{BF59BF6A-F8FA-2848-9A93-2658D38C3665}" sibTransId="{423242E0-AA59-8B46-AF39-69A2DB8196F0}"/>
    <dgm:cxn modelId="{8D929FB3-1F05-DF47-AC05-2C503D494E3C}" srcId="{86078ED0-3984-DF48-95F5-513760C55BDC}" destId="{652C4AE9-1086-3A47-86A7-B2971199C416}" srcOrd="0" destOrd="0" parTransId="{16BD8C59-321B-5D4A-BF68-91EA639E84B2}" sibTransId="{3A319A51-C20E-FF4F-BF78-23B43DCD5132}"/>
    <dgm:cxn modelId="{BB095ECC-92FE-6A45-86E6-E4AE0580A4D1}" srcId="{652C4AE9-1086-3A47-86A7-B2971199C416}" destId="{1B632BEF-EB6E-514A-B2E2-269B8C5F5A30}" srcOrd="0" destOrd="0" parTransId="{E31477BC-84E5-D848-B0D3-8B4427069128}" sibTransId="{B60B43A6-4297-AB44-A13E-73A2A0D89F9E}"/>
    <dgm:cxn modelId="{831D51E7-A5E6-A64F-855C-E2E6CAFDC1F0}" type="presOf" srcId="{652C4AE9-1086-3A47-86A7-B2971199C416}" destId="{0B75E2F5-4623-8548-A7D1-F4690747B86E}" srcOrd="1" destOrd="0" presId="urn:microsoft.com/office/officeart/2005/8/layout/hierarchy3"/>
    <dgm:cxn modelId="{A221B9F8-AB4A-724D-BADE-BC22398FC75F}" type="presOf" srcId="{1B632BEF-EB6E-514A-B2E2-269B8C5F5A30}" destId="{3B262D2B-1131-574A-A9CF-87A4813EF71E}" srcOrd="0" destOrd="0" presId="urn:microsoft.com/office/officeart/2005/8/layout/hierarchy3"/>
    <dgm:cxn modelId="{179FD1F9-0AF7-BC40-AC31-52C8384D728D}" type="presOf" srcId="{652C4AE9-1086-3A47-86A7-B2971199C416}" destId="{E2087A51-0BDF-3E41-AF56-96E3F3203118}" srcOrd="0" destOrd="0" presId="urn:microsoft.com/office/officeart/2005/8/layout/hierarchy3"/>
    <dgm:cxn modelId="{FBE7EE7E-C473-E746-8D6F-EB8451EADA4E}" type="presParOf" srcId="{A0FC2E13-B8CB-9847-8D6F-AE93272A35A1}" destId="{1B5574EE-4B6E-FE45-9A68-DF1619B6B20C}" srcOrd="0" destOrd="0" presId="urn:microsoft.com/office/officeart/2005/8/layout/hierarchy3"/>
    <dgm:cxn modelId="{DCC4E553-9E1E-BC42-8D1C-07759485100A}" type="presParOf" srcId="{1B5574EE-4B6E-FE45-9A68-DF1619B6B20C}" destId="{023199D4-762C-7442-8DA6-16DB568160CD}" srcOrd="0" destOrd="0" presId="urn:microsoft.com/office/officeart/2005/8/layout/hierarchy3"/>
    <dgm:cxn modelId="{3CA1CFA5-B6D6-E341-BB8A-813DD4764769}" type="presParOf" srcId="{023199D4-762C-7442-8DA6-16DB568160CD}" destId="{E2087A51-0BDF-3E41-AF56-96E3F3203118}" srcOrd="0" destOrd="0" presId="urn:microsoft.com/office/officeart/2005/8/layout/hierarchy3"/>
    <dgm:cxn modelId="{F18F136E-5930-734C-84FB-E3E597CB3577}" type="presParOf" srcId="{023199D4-762C-7442-8DA6-16DB568160CD}" destId="{0B75E2F5-4623-8548-A7D1-F4690747B86E}" srcOrd="1" destOrd="0" presId="urn:microsoft.com/office/officeart/2005/8/layout/hierarchy3"/>
    <dgm:cxn modelId="{D921684B-E8E2-E34A-83DF-5AF67C861450}" type="presParOf" srcId="{1B5574EE-4B6E-FE45-9A68-DF1619B6B20C}" destId="{559C1165-39C8-014A-B6FD-47127D4C8995}" srcOrd="1" destOrd="0" presId="urn:microsoft.com/office/officeart/2005/8/layout/hierarchy3"/>
    <dgm:cxn modelId="{03F0FAE3-2CE8-3948-BE53-890215891C87}" type="presParOf" srcId="{559C1165-39C8-014A-B6FD-47127D4C8995}" destId="{FCBCB705-7CC6-C746-BC4C-5941189E13C8}" srcOrd="0" destOrd="0" presId="urn:microsoft.com/office/officeart/2005/8/layout/hierarchy3"/>
    <dgm:cxn modelId="{E89E04BD-E382-274D-A6F1-CC3EDCD9CB50}" type="presParOf" srcId="{559C1165-39C8-014A-B6FD-47127D4C8995}" destId="{3B262D2B-1131-574A-A9CF-87A4813EF71E}" srcOrd="1" destOrd="0" presId="urn:microsoft.com/office/officeart/2005/8/layout/hierarchy3"/>
    <dgm:cxn modelId="{7F864EA1-D6A9-3640-9C83-0AB55DA12ED0}" type="presParOf" srcId="{559C1165-39C8-014A-B6FD-47127D4C8995}" destId="{475540FA-16FE-F546-83CB-C7B2098820AC}" srcOrd="2" destOrd="0" presId="urn:microsoft.com/office/officeart/2005/8/layout/hierarchy3"/>
    <dgm:cxn modelId="{DB97EC7F-C1B5-1345-A454-B94791A79DE0}" type="presParOf" srcId="{559C1165-39C8-014A-B6FD-47127D4C8995}" destId="{14FFACBA-5941-1B49-8862-0EF99DFB930E}" srcOrd="3" destOrd="0" presId="urn:microsoft.com/office/officeart/2005/8/layout/hierarchy3"/>
    <dgm:cxn modelId="{FD161AD3-1C2A-F64A-A7EE-FB2B73A4D7FA}" type="presParOf" srcId="{559C1165-39C8-014A-B6FD-47127D4C8995}" destId="{E45F7635-DA71-B745-BB72-759FFED83565}" srcOrd="4" destOrd="0" presId="urn:microsoft.com/office/officeart/2005/8/layout/hierarchy3"/>
    <dgm:cxn modelId="{D24E384C-BA59-5B46-AA63-E1D6DF3F14BA}" type="presParOf" srcId="{559C1165-39C8-014A-B6FD-47127D4C8995}" destId="{0B1DC110-A1FD-424F-8A6C-CBE6C225C5F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3018A6-ACD5-084E-A633-A9F5FF7F08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5DFA06-9A67-DD4F-AE57-0CEBC2E1C741}">
      <dgm:prSet/>
      <dgm:spPr/>
      <dgm:t>
        <a:bodyPr/>
        <a:lstStyle/>
        <a:p>
          <a:r>
            <a:rPr lang="en-US"/>
            <a:t>Just because someone says a system is secure you need evidence that it actually is</a:t>
          </a:r>
          <a:endParaRPr lang="en-GB"/>
        </a:p>
      </dgm:t>
    </dgm:pt>
    <dgm:pt modelId="{E26D6C76-E88F-894F-8429-CC9826E22E95}" type="parTrans" cxnId="{E7274183-B2BE-3342-A73C-61BAC20D0FE5}">
      <dgm:prSet/>
      <dgm:spPr/>
      <dgm:t>
        <a:bodyPr/>
        <a:lstStyle/>
        <a:p>
          <a:endParaRPr lang="en-US"/>
        </a:p>
      </dgm:t>
    </dgm:pt>
    <dgm:pt modelId="{4E0CC6F9-9424-2F49-B4AF-3CBA2961A2DC}" type="sibTrans" cxnId="{E7274183-B2BE-3342-A73C-61BAC20D0FE5}">
      <dgm:prSet/>
      <dgm:spPr/>
      <dgm:t>
        <a:bodyPr/>
        <a:lstStyle/>
        <a:p>
          <a:endParaRPr lang="en-US"/>
        </a:p>
      </dgm:t>
    </dgm:pt>
    <dgm:pt modelId="{D733DC9D-FBEE-8147-9CF8-74E0667D4929}">
      <dgm:prSet/>
      <dgm:spPr/>
      <dgm:t>
        <a:bodyPr/>
        <a:lstStyle/>
        <a:p>
          <a:r>
            <a:rPr lang="en-US"/>
            <a:t>Penetration test results</a:t>
          </a:r>
          <a:endParaRPr lang="en-GB"/>
        </a:p>
      </dgm:t>
    </dgm:pt>
    <dgm:pt modelId="{95318E6F-1CEF-5943-9247-058C314C1C22}" type="parTrans" cxnId="{E1A2FC92-3A87-2140-96CA-21CEB2217F3F}">
      <dgm:prSet/>
      <dgm:spPr/>
      <dgm:t>
        <a:bodyPr/>
        <a:lstStyle/>
        <a:p>
          <a:endParaRPr lang="en-US"/>
        </a:p>
      </dgm:t>
    </dgm:pt>
    <dgm:pt modelId="{2FE12575-A83A-4545-AA39-79E132955ED0}" type="sibTrans" cxnId="{E1A2FC92-3A87-2140-96CA-21CEB2217F3F}">
      <dgm:prSet/>
      <dgm:spPr/>
      <dgm:t>
        <a:bodyPr/>
        <a:lstStyle/>
        <a:p>
          <a:endParaRPr lang="en-US"/>
        </a:p>
      </dgm:t>
    </dgm:pt>
    <dgm:pt modelId="{3C60189A-255B-B242-A241-A34113C8D1DE}">
      <dgm:prSet/>
      <dgm:spPr/>
      <dgm:t>
        <a:bodyPr/>
        <a:lstStyle/>
        <a:p>
          <a:r>
            <a:rPr lang="en-US"/>
            <a:t>Social hacking test results</a:t>
          </a:r>
          <a:endParaRPr lang="en-GB"/>
        </a:p>
      </dgm:t>
    </dgm:pt>
    <dgm:pt modelId="{91E080F7-C37D-4845-96AD-AF7CD891946D}" type="parTrans" cxnId="{19C3BA22-A51F-3944-8ED0-A697455FD667}">
      <dgm:prSet/>
      <dgm:spPr/>
      <dgm:t>
        <a:bodyPr/>
        <a:lstStyle/>
        <a:p>
          <a:endParaRPr lang="en-US"/>
        </a:p>
      </dgm:t>
    </dgm:pt>
    <dgm:pt modelId="{63C2CD38-DBA3-714F-93B8-A4482B36EA74}" type="sibTrans" cxnId="{19C3BA22-A51F-3944-8ED0-A697455FD667}">
      <dgm:prSet/>
      <dgm:spPr/>
      <dgm:t>
        <a:bodyPr/>
        <a:lstStyle/>
        <a:p>
          <a:endParaRPr lang="en-US"/>
        </a:p>
      </dgm:t>
    </dgm:pt>
    <dgm:pt modelId="{CE818857-6EA9-3843-9365-AA683F447479}">
      <dgm:prSet/>
      <dgm:spPr/>
      <dgm:t>
        <a:bodyPr/>
        <a:lstStyle/>
        <a:p>
          <a:r>
            <a:rPr lang="en-US"/>
            <a:t>Audit reports</a:t>
          </a:r>
          <a:endParaRPr lang="en-GB"/>
        </a:p>
      </dgm:t>
    </dgm:pt>
    <dgm:pt modelId="{1E7E2396-A384-9D45-9C32-A3DE9A1664BE}" type="parTrans" cxnId="{A69C674D-EE58-A04B-A040-4637AACA4765}">
      <dgm:prSet/>
      <dgm:spPr/>
      <dgm:t>
        <a:bodyPr/>
        <a:lstStyle/>
        <a:p>
          <a:endParaRPr lang="en-US"/>
        </a:p>
      </dgm:t>
    </dgm:pt>
    <dgm:pt modelId="{AF3A7526-2DA3-8640-8590-9521765DE205}" type="sibTrans" cxnId="{A69C674D-EE58-A04B-A040-4637AACA4765}">
      <dgm:prSet/>
      <dgm:spPr/>
      <dgm:t>
        <a:bodyPr/>
        <a:lstStyle/>
        <a:p>
          <a:endParaRPr lang="en-US"/>
        </a:p>
      </dgm:t>
    </dgm:pt>
    <dgm:pt modelId="{3C3EDC3C-D4C8-384C-816B-C12124C7410F}">
      <dgm:prSet/>
      <dgm:spPr/>
      <dgm:t>
        <a:bodyPr/>
        <a:lstStyle/>
        <a:p>
          <a:r>
            <a:rPr lang="en-US"/>
            <a:t>Code reviews</a:t>
          </a:r>
          <a:endParaRPr lang="en-GB"/>
        </a:p>
      </dgm:t>
    </dgm:pt>
    <dgm:pt modelId="{F2965FBB-E653-4F41-B194-49DC1B23A6E7}" type="parTrans" cxnId="{A3974532-9DBA-E945-BF87-27D017DDABB6}">
      <dgm:prSet/>
      <dgm:spPr/>
      <dgm:t>
        <a:bodyPr/>
        <a:lstStyle/>
        <a:p>
          <a:endParaRPr lang="en-US"/>
        </a:p>
      </dgm:t>
    </dgm:pt>
    <dgm:pt modelId="{A0C1628E-B277-4D44-9AF8-514B2EE0681B}" type="sibTrans" cxnId="{A3974532-9DBA-E945-BF87-27D017DDABB6}">
      <dgm:prSet/>
      <dgm:spPr/>
      <dgm:t>
        <a:bodyPr/>
        <a:lstStyle/>
        <a:p>
          <a:endParaRPr lang="en-US"/>
        </a:p>
      </dgm:t>
    </dgm:pt>
    <dgm:pt modelId="{0E19CF7F-FE5A-C946-B33C-A16BC1400910}" type="pres">
      <dgm:prSet presAssocID="{273018A6-ACD5-084E-A633-A9F5FF7F0841}" presName="linear" presStyleCnt="0">
        <dgm:presLayoutVars>
          <dgm:animLvl val="lvl"/>
          <dgm:resizeHandles val="exact"/>
        </dgm:presLayoutVars>
      </dgm:prSet>
      <dgm:spPr/>
    </dgm:pt>
    <dgm:pt modelId="{141648D7-4435-7B44-B107-32D3346445CD}" type="pres">
      <dgm:prSet presAssocID="{085DFA06-9A67-DD4F-AE57-0CEBC2E1C74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91E415-9042-5D4A-AAC7-7A576D68CFBC}" type="pres">
      <dgm:prSet presAssocID="{085DFA06-9A67-DD4F-AE57-0CEBC2E1C74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9C3BA22-A51F-3944-8ED0-A697455FD667}" srcId="{085DFA06-9A67-DD4F-AE57-0CEBC2E1C741}" destId="{3C60189A-255B-B242-A241-A34113C8D1DE}" srcOrd="1" destOrd="0" parTransId="{91E080F7-C37D-4845-96AD-AF7CD891946D}" sibTransId="{63C2CD38-DBA3-714F-93B8-A4482B36EA74}"/>
    <dgm:cxn modelId="{A3974532-9DBA-E945-BF87-27D017DDABB6}" srcId="{085DFA06-9A67-DD4F-AE57-0CEBC2E1C741}" destId="{3C3EDC3C-D4C8-384C-816B-C12124C7410F}" srcOrd="3" destOrd="0" parTransId="{F2965FBB-E653-4F41-B194-49DC1B23A6E7}" sibTransId="{A0C1628E-B277-4D44-9AF8-514B2EE0681B}"/>
    <dgm:cxn modelId="{A69C674D-EE58-A04B-A040-4637AACA4765}" srcId="{085DFA06-9A67-DD4F-AE57-0CEBC2E1C741}" destId="{CE818857-6EA9-3843-9365-AA683F447479}" srcOrd="2" destOrd="0" parTransId="{1E7E2396-A384-9D45-9C32-A3DE9A1664BE}" sibTransId="{AF3A7526-2DA3-8640-8590-9521765DE205}"/>
    <dgm:cxn modelId="{BBE5954E-CFEF-0144-B729-B60E0BA49FE8}" type="presOf" srcId="{273018A6-ACD5-084E-A633-A9F5FF7F0841}" destId="{0E19CF7F-FE5A-C946-B33C-A16BC1400910}" srcOrd="0" destOrd="0" presId="urn:microsoft.com/office/officeart/2005/8/layout/vList2"/>
    <dgm:cxn modelId="{E7274183-B2BE-3342-A73C-61BAC20D0FE5}" srcId="{273018A6-ACD5-084E-A633-A9F5FF7F0841}" destId="{085DFA06-9A67-DD4F-AE57-0CEBC2E1C741}" srcOrd="0" destOrd="0" parTransId="{E26D6C76-E88F-894F-8429-CC9826E22E95}" sibTransId="{4E0CC6F9-9424-2F49-B4AF-3CBA2961A2DC}"/>
    <dgm:cxn modelId="{77738489-D493-6C47-AE7F-B38536BF4DCF}" type="presOf" srcId="{D733DC9D-FBEE-8147-9CF8-74E0667D4929}" destId="{FA91E415-9042-5D4A-AAC7-7A576D68CFBC}" srcOrd="0" destOrd="0" presId="urn:microsoft.com/office/officeart/2005/8/layout/vList2"/>
    <dgm:cxn modelId="{E1A2FC92-3A87-2140-96CA-21CEB2217F3F}" srcId="{085DFA06-9A67-DD4F-AE57-0CEBC2E1C741}" destId="{D733DC9D-FBEE-8147-9CF8-74E0667D4929}" srcOrd="0" destOrd="0" parTransId="{95318E6F-1CEF-5943-9247-058C314C1C22}" sibTransId="{2FE12575-A83A-4545-AA39-79E132955ED0}"/>
    <dgm:cxn modelId="{C2D0B794-4033-724F-B72D-89A296A2E492}" type="presOf" srcId="{085DFA06-9A67-DD4F-AE57-0CEBC2E1C741}" destId="{141648D7-4435-7B44-B107-32D3346445CD}" srcOrd="0" destOrd="0" presId="urn:microsoft.com/office/officeart/2005/8/layout/vList2"/>
    <dgm:cxn modelId="{F6AABCD0-7F5F-E646-BAE1-6033FF51A41E}" type="presOf" srcId="{3C60189A-255B-B242-A241-A34113C8D1DE}" destId="{FA91E415-9042-5D4A-AAC7-7A576D68CFBC}" srcOrd="0" destOrd="1" presId="urn:microsoft.com/office/officeart/2005/8/layout/vList2"/>
    <dgm:cxn modelId="{53779AD5-3CC7-104E-B804-5E14154D030A}" type="presOf" srcId="{3C3EDC3C-D4C8-384C-816B-C12124C7410F}" destId="{FA91E415-9042-5D4A-AAC7-7A576D68CFBC}" srcOrd="0" destOrd="3" presId="urn:microsoft.com/office/officeart/2005/8/layout/vList2"/>
    <dgm:cxn modelId="{FE9419DB-9C3F-124F-A6A0-FADCE3D769D9}" type="presOf" srcId="{CE818857-6EA9-3843-9365-AA683F447479}" destId="{FA91E415-9042-5D4A-AAC7-7A576D68CFBC}" srcOrd="0" destOrd="2" presId="urn:microsoft.com/office/officeart/2005/8/layout/vList2"/>
    <dgm:cxn modelId="{2A78068F-57B2-004E-9125-2559706CAD61}" type="presParOf" srcId="{0E19CF7F-FE5A-C946-B33C-A16BC1400910}" destId="{141648D7-4435-7B44-B107-32D3346445CD}" srcOrd="0" destOrd="0" presId="urn:microsoft.com/office/officeart/2005/8/layout/vList2"/>
    <dgm:cxn modelId="{B4D56F96-6C01-0848-B42E-D73255708430}" type="presParOf" srcId="{0E19CF7F-FE5A-C946-B33C-A16BC1400910}" destId="{FA91E415-9042-5D4A-AAC7-7A576D68CFB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B2400D-7CBD-A34C-AC70-AEE8026F7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42685E-B83A-EB4E-B873-B326641A7B95}">
      <dgm:prSet custT="1"/>
      <dgm:spPr>
        <a:noFill/>
      </dgm:spPr>
      <dgm:t>
        <a:bodyPr/>
        <a:lstStyle/>
        <a:p>
          <a:pPr algn="ctr"/>
          <a:r>
            <a:rPr lang="en-US" sz="4800" dirty="0">
              <a:solidFill>
                <a:schemeClr val="tx1"/>
              </a:solidFill>
            </a:rPr>
            <a:t>As the DBA/</a:t>
          </a:r>
          <a:r>
            <a:rPr lang="en-US" sz="4800" baseline="0" dirty="0">
              <a:solidFill>
                <a:schemeClr val="tx1"/>
              </a:solidFill>
            </a:rPr>
            <a:t>Developer</a:t>
          </a:r>
          <a:r>
            <a:rPr lang="en-US" sz="4800" dirty="0">
              <a:solidFill>
                <a:schemeClr val="tx1"/>
              </a:solidFill>
            </a:rPr>
            <a:t>/Data Architect</a:t>
          </a:r>
          <a:endParaRPr lang="en-GB" sz="4800" dirty="0">
            <a:solidFill>
              <a:schemeClr val="tx1"/>
            </a:solidFill>
          </a:endParaRPr>
        </a:p>
      </dgm:t>
    </dgm:pt>
    <dgm:pt modelId="{424DCCD3-21A3-AE46-A163-3D71E485ABCC}" type="parTrans" cxnId="{04DD3F70-B10F-454C-AE53-56AE06C11D33}">
      <dgm:prSet/>
      <dgm:spPr/>
      <dgm:t>
        <a:bodyPr/>
        <a:lstStyle/>
        <a:p>
          <a:endParaRPr lang="en-US"/>
        </a:p>
      </dgm:t>
    </dgm:pt>
    <dgm:pt modelId="{A544A9BA-CEAB-C547-A0F3-88921F383ED3}" type="sibTrans" cxnId="{04DD3F70-B10F-454C-AE53-56AE06C11D33}">
      <dgm:prSet/>
      <dgm:spPr/>
      <dgm:t>
        <a:bodyPr/>
        <a:lstStyle/>
        <a:p>
          <a:endParaRPr lang="en-US"/>
        </a:p>
      </dgm:t>
    </dgm:pt>
    <dgm:pt modelId="{DFA0032F-A932-E04C-B590-4F4162DFEF33}" type="pres">
      <dgm:prSet presAssocID="{85B2400D-7CBD-A34C-AC70-AEE8026F7B39}" presName="linear" presStyleCnt="0">
        <dgm:presLayoutVars>
          <dgm:animLvl val="lvl"/>
          <dgm:resizeHandles val="exact"/>
        </dgm:presLayoutVars>
      </dgm:prSet>
      <dgm:spPr/>
    </dgm:pt>
    <dgm:pt modelId="{CD116192-1984-3740-BACD-E3133D858BED}" type="pres">
      <dgm:prSet presAssocID="{6542685E-B83A-EB4E-B873-B326641A7B95}" presName="parentText" presStyleLbl="node1" presStyleIdx="0" presStyleCnt="1" custScaleY="205445">
        <dgm:presLayoutVars>
          <dgm:chMax val="0"/>
          <dgm:bulletEnabled val="1"/>
        </dgm:presLayoutVars>
      </dgm:prSet>
      <dgm:spPr/>
    </dgm:pt>
  </dgm:ptLst>
  <dgm:cxnLst>
    <dgm:cxn modelId="{D7DB9C2C-BD79-B54A-BE29-65873A82996A}" type="presOf" srcId="{6542685E-B83A-EB4E-B873-B326641A7B95}" destId="{CD116192-1984-3740-BACD-E3133D858BED}" srcOrd="0" destOrd="0" presId="urn:microsoft.com/office/officeart/2005/8/layout/vList2"/>
    <dgm:cxn modelId="{04DD3F70-B10F-454C-AE53-56AE06C11D33}" srcId="{85B2400D-7CBD-A34C-AC70-AEE8026F7B39}" destId="{6542685E-B83A-EB4E-B873-B326641A7B95}" srcOrd="0" destOrd="0" parTransId="{424DCCD3-21A3-AE46-A163-3D71E485ABCC}" sibTransId="{A544A9BA-CEAB-C547-A0F3-88921F383ED3}"/>
    <dgm:cxn modelId="{F9C93DFF-A330-3B47-9DC2-43CB94306A4E}" type="presOf" srcId="{85B2400D-7CBD-A34C-AC70-AEE8026F7B39}" destId="{DFA0032F-A932-E04C-B590-4F4162DFEF33}" srcOrd="0" destOrd="0" presId="urn:microsoft.com/office/officeart/2005/8/layout/vList2"/>
    <dgm:cxn modelId="{F9CA8C1A-79B7-2545-832F-BCA11373F042}" type="presParOf" srcId="{DFA0032F-A932-E04C-B590-4F4162DFEF33}" destId="{CD116192-1984-3740-BACD-E3133D858B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C8A715-676D-5948-8E46-39D76529C7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521BBA-3C29-7B4A-BCAA-FD512E182B94}">
      <dgm:prSet custT="1"/>
      <dgm:spPr/>
      <dgm:t>
        <a:bodyPr/>
        <a:lstStyle/>
        <a:p>
          <a:pPr algn="ctr"/>
          <a:r>
            <a:rPr lang="en-US" sz="16000" u="sng" baseline="0" dirty="0"/>
            <a:t>You</a:t>
          </a:r>
          <a:endParaRPr lang="en-GB" sz="16000" u="sng" baseline="0" dirty="0"/>
        </a:p>
      </dgm:t>
    </dgm:pt>
    <dgm:pt modelId="{DFF36275-A555-4543-B4B0-F851B48EDC8F}" type="parTrans" cxnId="{A6F9F2FC-9F37-FF45-B5B8-8146500B5ECF}">
      <dgm:prSet/>
      <dgm:spPr/>
      <dgm:t>
        <a:bodyPr/>
        <a:lstStyle/>
        <a:p>
          <a:endParaRPr lang="en-US"/>
        </a:p>
      </dgm:t>
    </dgm:pt>
    <dgm:pt modelId="{4850D23E-3EFC-9B47-8583-0B1F02A2C8A3}" type="sibTrans" cxnId="{A6F9F2FC-9F37-FF45-B5B8-8146500B5ECF}">
      <dgm:prSet/>
      <dgm:spPr/>
      <dgm:t>
        <a:bodyPr/>
        <a:lstStyle/>
        <a:p>
          <a:endParaRPr lang="en-US"/>
        </a:p>
      </dgm:t>
    </dgm:pt>
    <dgm:pt modelId="{C17D628F-87F5-A64A-BE5A-CE865D41DEFD}" type="pres">
      <dgm:prSet presAssocID="{78C8A715-676D-5948-8E46-39D76529C709}" presName="linear" presStyleCnt="0">
        <dgm:presLayoutVars>
          <dgm:animLvl val="lvl"/>
          <dgm:resizeHandles val="exact"/>
        </dgm:presLayoutVars>
      </dgm:prSet>
      <dgm:spPr/>
    </dgm:pt>
    <dgm:pt modelId="{C3D75BA0-10FF-AA4C-BC38-C257B675C5E3}" type="pres">
      <dgm:prSet presAssocID="{95521BBA-3C29-7B4A-BCAA-FD512E182B94}" presName="parentText" presStyleLbl="node1" presStyleIdx="0" presStyleCnt="1" custScaleY="138623" custLinFactNeighborX="-631" custLinFactNeighborY="-3155">
        <dgm:presLayoutVars>
          <dgm:chMax val="0"/>
          <dgm:bulletEnabled val="1"/>
        </dgm:presLayoutVars>
      </dgm:prSet>
      <dgm:spPr/>
    </dgm:pt>
  </dgm:ptLst>
  <dgm:cxnLst>
    <dgm:cxn modelId="{F0CDDF7B-E3B1-DE44-BB7A-2FE76EC8B24F}" type="presOf" srcId="{78C8A715-676D-5948-8E46-39D76529C709}" destId="{C17D628F-87F5-A64A-BE5A-CE865D41DEFD}" srcOrd="0" destOrd="0" presId="urn:microsoft.com/office/officeart/2005/8/layout/vList2"/>
    <dgm:cxn modelId="{A1E721AF-172B-9847-8719-2057ADD4EE6C}" type="presOf" srcId="{95521BBA-3C29-7B4A-BCAA-FD512E182B94}" destId="{C3D75BA0-10FF-AA4C-BC38-C257B675C5E3}" srcOrd="0" destOrd="0" presId="urn:microsoft.com/office/officeart/2005/8/layout/vList2"/>
    <dgm:cxn modelId="{A6F9F2FC-9F37-FF45-B5B8-8146500B5ECF}" srcId="{78C8A715-676D-5948-8E46-39D76529C709}" destId="{95521BBA-3C29-7B4A-BCAA-FD512E182B94}" srcOrd="0" destOrd="0" parTransId="{DFF36275-A555-4543-B4B0-F851B48EDC8F}" sibTransId="{4850D23E-3EFC-9B47-8583-0B1F02A2C8A3}"/>
    <dgm:cxn modelId="{8EBF4CB0-CD6D-FE4B-87F5-C3D67F70D233}" type="presParOf" srcId="{C17D628F-87F5-A64A-BE5A-CE865D41DEFD}" destId="{C3D75BA0-10FF-AA4C-BC38-C257B675C5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927F45-1571-2646-BBBE-3AA44A91A3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86B05C-D7D7-184F-97C3-3E41ABE2AC68}">
      <dgm:prSet/>
      <dgm:spPr>
        <a:noFill/>
      </dgm:spPr>
      <dgm:t>
        <a:bodyPr/>
        <a:lstStyle/>
        <a:p>
          <a:pPr algn="ctr"/>
          <a:r>
            <a:rPr lang="en-US" dirty="0">
              <a:solidFill>
                <a:schemeClr val="tx1"/>
              </a:solidFill>
            </a:rPr>
            <a:t>Are responsible for providing a lot of this information</a:t>
          </a:r>
          <a:endParaRPr lang="en-GB" dirty="0">
            <a:solidFill>
              <a:schemeClr val="tx1"/>
            </a:solidFill>
          </a:endParaRPr>
        </a:p>
      </dgm:t>
    </dgm:pt>
    <dgm:pt modelId="{A79E5936-54B4-3843-A31D-6D557060F69E}" type="parTrans" cxnId="{440F883D-0CC8-DD41-B866-252B0D8379F0}">
      <dgm:prSet/>
      <dgm:spPr/>
      <dgm:t>
        <a:bodyPr/>
        <a:lstStyle/>
        <a:p>
          <a:endParaRPr lang="en-US"/>
        </a:p>
      </dgm:t>
    </dgm:pt>
    <dgm:pt modelId="{E5F57B17-0CFC-7947-AB60-A73F45ED9AC8}" type="sibTrans" cxnId="{440F883D-0CC8-DD41-B866-252B0D8379F0}">
      <dgm:prSet/>
      <dgm:spPr/>
      <dgm:t>
        <a:bodyPr/>
        <a:lstStyle/>
        <a:p>
          <a:endParaRPr lang="en-US"/>
        </a:p>
      </dgm:t>
    </dgm:pt>
    <dgm:pt modelId="{2DD97E46-4DBB-A143-974A-E22C139F9008}" type="pres">
      <dgm:prSet presAssocID="{CF927F45-1571-2646-BBBE-3AA44A91A335}" presName="linear" presStyleCnt="0">
        <dgm:presLayoutVars>
          <dgm:animLvl val="lvl"/>
          <dgm:resizeHandles val="exact"/>
        </dgm:presLayoutVars>
      </dgm:prSet>
      <dgm:spPr/>
    </dgm:pt>
    <dgm:pt modelId="{0F3797A0-609E-1343-8D62-3AB5F546DB4A}" type="pres">
      <dgm:prSet presAssocID="{3F86B05C-D7D7-184F-97C3-3E41ABE2AC68}" presName="parentText" presStyleLbl="node1" presStyleIdx="0" presStyleCnt="1" custLinFactNeighborX="-783" custLinFactNeighborY="-1545">
        <dgm:presLayoutVars>
          <dgm:chMax val="0"/>
          <dgm:bulletEnabled val="1"/>
        </dgm:presLayoutVars>
      </dgm:prSet>
      <dgm:spPr/>
    </dgm:pt>
  </dgm:ptLst>
  <dgm:cxnLst>
    <dgm:cxn modelId="{B723280F-F299-2C4F-9527-77FD170999DE}" type="presOf" srcId="{CF927F45-1571-2646-BBBE-3AA44A91A335}" destId="{2DD97E46-4DBB-A143-974A-E22C139F9008}" srcOrd="0" destOrd="0" presId="urn:microsoft.com/office/officeart/2005/8/layout/vList2"/>
    <dgm:cxn modelId="{440F883D-0CC8-DD41-B866-252B0D8379F0}" srcId="{CF927F45-1571-2646-BBBE-3AA44A91A335}" destId="{3F86B05C-D7D7-184F-97C3-3E41ABE2AC68}" srcOrd="0" destOrd="0" parTransId="{A79E5936-54B4-3843-A31D-6D557060F69E}" sibTransId="{E5F57B17-0CFC-7947-AB60-A73F45ED9AC8}"/>
    <dgm:cxn modelId="{0FE6208B-0BD0-2847-8621-0013237F7480}" type="presOf" srcId="{3F86B05C-D7D7-184F-97C3-3E41ABE2AC68}" destId="{0F3797A0-609E-1343-8D62-3AB5F546DB4A}" srcOrd="0" destOrd="0" presId="urn:microsoft.com/office/officeart/2005/8/layout/vList2"/>
    <dgm:cxn modelId="{1BE6F5DE-10DA-AD48-8BFE-7CD66443C232}" type="presParOf" srcId="{2DD97E46-4DBB-A143-974A-E22C139F9008}" destId="{0F3797A0-609E-1343-8D62-3AB5F546DB4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344218-0921-E940-BA36-1BF7CF0F0E67}" type="doc">
      <dgm:prSet loTypeId="urn:microsoft.com/office/officeart/2005/8/layout/StepDown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861FDE-6C61-ED47-9860-49DF41692C54}">
      <dgm:prSet/>
      <dgm:spPr/>
      <dgm:t>
        <a:bodyPr/>
        <a:lstStyle/>
        <a:p>
          <a:r>
            <a:rPr lang="en-US" dirty="0"/>
            <a:t>Auditing is a process. </a:t>
          </a:r>
          <a:endParaRPr lang="en-GB" dirty="0"/>
        </a:p>
      </dgm:t>
    </dgm:pt>
    <dgm:pt modelId="{DA0BFC9E-7ACA-EB4C-B6C1-78E649E73F15}" type="parTrans" cxnId="{CDDC5594-3027-4F44-BC62-9A3D779EED70}">
      <dgm:prSet/>
      <dgm:spPr/>
      <dgm:t>
        <a:bodyPr/>
        <a:lstStyle/>
        <a:p>
          <a:endParaRPr lang="en-US"/>
        </a:p>
      </dgm:t>
    </dgm:pt>
    <dgm:pt modelId="{40BE0280-8154-F241-9F67-976CD8B44E79}" type="sibTrans" cxnId="{CDDC5594-3027-4F44-BC62-9A3D779EED70}">
      <dgm:prSet/>
      <dgm:spPr/>
      <dgm:t>
        <a:bodyPr/>
        <a:lstStyle/>
        <a:p>
          <a:endParaRPr lang="en-US"/>
        </a:p>
      </dgm:t>
    </dgm:pt>
    <dgm:pt modelId="{BAEAFABB-3CFF-414B-8C80-7E993C7AA5AE}">
      <dgm:prSet/>
      <dgm:spPr/>
      <dgm:t>
        <a:bodyPr/>
        <a:lstStyle/>
        <a:p>
          <a:r>
            <a:rPr lang="en-US" dirty="0"/>
            <a:t>Auditors love process</a:t>
          </a:r>
          <a:endParaRPr lang="en-GB" dirty="0"/>
        </a:p>
      </dgm:t>
    </dgm:pt>
    <dgm:pt modelId="{BFBABDCE-227F-3442-9DF2-0D8552FBB5BE}" type="parTrans" cxnId="{F47B7FC8-6B0F-6548-9208-0971C2F20756}">
      <dgm:prSet/>
      <dgm:spPr/>
      <dgm:t>
        <a:bodyPr/>
        <a:lstStyle/>
        <a:p>
          <a:endParaRPr lang="en-US"/>
        </a:p>
      </dgm:t>
    </dgm:pt>
    <dgm:pt modelId="{A79E6D5B-CEF0-AD4F-B244-21C927855AC3}" type="sibTrans" cxnId="{F47B7FC8-6B0F-6548-9208-0971C2F20756}">
      <dgm:prSet/>
      <dgm:spPr/>
      <dgm:t>
        <a:bodyPr/>
        <a:lstStyle/>
        <a:p>
          <a:endParaRPr lang="en-US"/>
        </a:p>
      </dgm:t>
    </dgm:pt>
    <dgm:pt modelId="{46591C24-085F-A341-B865-179BBD7CA096}">
      <dgm:prSet/>
      <dgm:spPr/>
      <dgm:t>
        <a:bodyPr/>
        <a:lstStyle/>
        <a:p>
          <a:r>
            <a:rPr lang="en-US" dirty="0"/>
            <a:t>Hand over a well designed process</a:t>
          </a:r>
          <a:endParaRPr lang="en-GB" dirty="0"/>
        </a:p>
      </dgm:t>
    </dgm:pt>
    <dgm:pt modelId="{54A3059F-B476-EB4A-A751-1777D7C232D6}" type="parTrans" cxnId="{4B3DE980-02B0-FC45-8880-35EA81F4E566}">
      <dgm:prSet/>
      <dgm:spPr/>
      <dgm:t>
        <a:bodyPr/>
        <a:lstStyle/>
        <a:p>
          <a:endParaRPr lang="en-US"/>
        </a:p>
      </dgm:t>
    </dgm:pt>
    <dgm:pt modelId="{34E376B8-3448-4047-A642-1F79726F457B}" type="sibTrans" cxnId="{4B3DE980-02B0-FC45-8880-35EA81F4E566}">
      <dgm:prSet/>
      <dgm:spPr/>
      <dgm:t>
        <a:bodyPr/>
        <a:lstStyle/>
        <a:p>
          <a:endParaRPr lang="en-US"/>
        </a:p>
      </dgm:t>
    </dgm:pt>
    <dgm:pt modelId="{95BC39EB-D970-7647-8E81-4069545C0163}">
      <dgm:prSet/>
      <dgm:spPr/>
      <dgm:t>
        <a:bodyPr/>
        <a:lstStyle/>
        <a:p>
          <a:r>
            <a:rPr lang="en-US" dirty="0"/>
            <a:t>And evidence that it’s followed</a:t>
          </a:r>
          <a:endParaRPr lang="en-GB" dirty="0"/>
        </a:p>
      </dgm:t>
    </dgm:pt>
    <dgm:pt modelId="{8C4A1D88-C682-5140-B8F2-1263229670FF}" type="parTrans" cxnId="{F67BE2D8-6B8E-944B-BAE7-21524B2A5064}">
      <dgm:prSet/>
      <dgm:spPr/>
      <dgm:t>
        <a:bodyPr/>
        <a:lstStyle/>
        <a:p>
          <a:endParaRPr lang="en-US"/>
        </a:p>
      </dgm:t>
    </dgm:pt>
    <dgm:pt modelId="{EAC5E4B6-B3EC-C541-ACE2-A1AA32E819F8}" type="sibTrans" cxnId="{F67BE2D8-6B8E-944B-BAE7-21524B2A5064}">
      <dgm:prSet/>
      <dgm:spPr/>
      <dgm:t>
        <a:bodyPr/>
        <a:lstStyle/>
        <a:p>
          <a:endParaRPr lang="en-US"/>
        </a:p>
      </dgm:t>
    </dgm:pt>
    <dgm:pt modelId="{0114DE20-25D8-9F48-9457-C33097CF83E9}">
      <dgm:prSet/>
      <dgm:spPr/>
      <dgm:t>
        <a:bodyPr/>
        <a:lstStyle/>
        <a:p>
          <a:r>
            <a:rPr lang="en-US" dirty="0"/>
            <a:t>You’re going to make their day</a:t>
          </a:r>
          <a:endParaRPr lang="en-GB" dirty="0"/>
        </a:p>
      </dgm:t>
    </dgm:pt>
    <dgm:pt modelId="{18B0BC18-F1EB-E54C-B511-F3FCADD47585}" type="parTrans" cxnId="{1B0766B2-2C8A-3048-B22D-E82791798DCB}">
      <dgm:prSet/>
      <dgm:spPr/>
      <dgm:t>
        <a:bodyPr/>
        <a:lstStyle/>
        <a:p>
          <a:endParaRPr lang="en-US"/>
        </a:p>
      </dgm:t>
    </dgm:pt>
    <dgm:pt modelId="{42582B40-B23A-7549-AAE2-6D31096F241F}" type="sibTrans" cxnId="{1B0766B2-2C8A-3048-B22D-E82791798DCB}">
      <dgm:prSet/>
      <dgm:spPr/>
      <dgm:t>
        <a:bodyPr/>
        <a:lstStyle/>
        <a:p>
          <a:endParaRPr lang="en-US"/>
        </a:p>
      </dgm:t>
    </dgm:pt>
    <dgm:pt modelId="{55C5839F-6763-1748-9099-31133CD3217D}" type="pres">
      <dgm:prSet presAssocID="{C2344218-0921-E940-BA36-1BF7CF0F0E67}" presName="rootnode" presStyleCnt="0">
        <dgm:presLayoutVars>
          <dgm:chMax/>
          <dgm:chPref/>
          <dgm:dir/>
          <dgm:animLvl val="lvl"/>
        </dgm:presLayoutVars>
      </dgm:prSet>
      <dgm:spPr/>
    </dgm:pt>
    <dgm:pt modelId="{BA1FC645-1067-A140-8974-CBCDCF388B0E}" type="pres">
      <dgm:prSet presAssocID="{C2861FDE-6C61-ED47-9860-49DF41692C54}" presName="composite" presStyleCnt="0"/>
      <dgm:spPr/>
    </dgm:pt>
    <dgm:pt modelId="{1A07133E-D4B2-5D4E-AD22-F5B66D342216}" type="pres">
      <dgm:prSet presAssocID="{C2861FDE-6C61-ED47-9860-49DF41692C54}" presName="bentUpArrow1" presStyleLbl="alignImgPlace1" presStyleIdx="0" presStyleCnt="4" custLinFactX="-30709" custLinFactNeighborX="-100000" custLinFactNeighborY="-3461"/>
      <dgm:spPr/>
    </dgm:pt>
    <dgm:pt modelId="{F90A206D-37AE-1447-98CA-660315B5E2A2}" type="pres">
      <dgm:prSet presAssocID="{C2861FDE-6C61-ED47-9860-49DF41692C54}" presName="ParentText" presStyleLbl="node1" presStyleIdx="0" presStyleCnt="5" custScaleX="239565" custLinFactX="-14092" custLinFactNeighborX="-100000" custLinFactNeighborY="-2886">
        <dgm:presLayoutVars>
          <dgm:chMax val="1"/>
          <dgm:chPref val="1"/>
          <dgm:bulletEnabled val="1"/>
        </dgm:presLayoutVars>
      </dgm:prSet>
      <dgm:spPr/>
    </dgm:pt>
    <dgm:pt modelId="{F8EF0C19-6E36-D84C-BB62-AB3FFD1F7B75}" type="pres">
      <dgm:prSet presAssocID="{C2861FDE-6C61-ED47-9860-49DF41692C54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724A8E3-A7A5-0344-9D4D-FD0A22155F80}" type="pres">
      <dgm:prSet presAssocID="{40BE0280-8154-F241-9F67-976CD8B44E79}" presName="sibTrans" presStyleCnt="0"/>
      <dgm:spPr/>
    </dgm:pt>
    <dgm:pt modelId="{6D96B4AD-FE50-1143-AE47-8211A5031A63}" type="pres">
      <dgm:prSet presAssocID="{BAEAFABB-3CFF-414B-8C80-7E993C7AA5AE}" presName="composite" presStyleCnt="0"/>
      <dgm:spPr/>
    </dgm:pt>
    <dgm:pt modelId="{790CAA66-66FF-3E4E-A4E1-870345431F18}" type="pres">
      <dgm:prSet presAssocID="{BAEAFABB-3CFF-414B-8C80-7E993C7AA5AE}" presName="bentUpArrow1" presStyleLbl="alignImgPlace1" presStyleIdx="1" presStyleCnt="4" custLinFactNeighborX="-77073" custLinFactNeighborY="-6921"/>
      <dgm:spPr/>
    </dgm:pt>
    <dgm:pt modelId="{54075187-81B4-F74D-832E-05EBA1E6396F}" type="pres">
      <dgm:prSet presAssocID="{BAEAFABB-3CFF-414B-8C80-7E993C7AA5AE}" presName="ParentText" presStyleLbl="node1" presStyleIdx="1" presStyleCnt="5" custScaleX="239565" custLinFactNeighborX="-56533" custLinFactNeighborY="-7342">
        <dgm:presLayoutVars>
          <dgm:chMax val="1"/>
          <dgm:chPref val="1"/>
          <dgm:bulletEnabled val="1"/>
        </dgm:presLayoutVars>
      </dgm:prSet>
      <dgm:spPr/>
    </dgm:pt>
    <dgm:pt modelId="{81B04D72-211B-4B41-B27F-FA39241DF401}" type="pres">
      <dgm:prSet presAssocID="{BAEAFABB-3CFF-414B-8C80-7E993C7AA5AE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E284799-34A3-944F-8026-B472672D7F05}" type="pres">
      <dgm:prSet presAssocID="{A79E6D5B-CEF0-AD4F-B244-21C927855AC3}" presName="sibTrans" presStyleCnt="0"/>
      <dgm:spPr/>
    </dgm:pt>
    <dgm:pt modelId="{B2B5BB62-348D-0F4F-AE06-459B64E59A9B}" type="pres">
      <dgm:prSet presAssocID="{46591C24-085F-A341-B865-179BBD7CA096}" presName="composite" presStyleCnt="0"/>
      <dgm:spPr/>
    </dgm:pt>
    <dgm:pt modelId="{A2226A33-A06F-8448-B911-FEA5921679B9}" type="pres">
      <dgm:prSet presAssocID="{46591C24-085F-A341-B865-179BBD7CA096}" presName="bentUpArrow1" presStyleLbl="alignImgPlace1" presStyleIdx="2" presStyleCnt="4"/>
      <dgm:spPr/>
    </dgm:pt>
    <dgm:pt modelId="{687F1EFF-4FE7-2743-8409-833B49165981}" type="pres">
      <dgm:prSet presAssocID="{46591C24-085F-A341-B865-179BBD7CA096}" presName="ParentText" presStyleLbl="node1" presStyleIdx="2" presStyleCnt="5" custScaleX="239565" custLinFactNeighborX="-19493" custLinFactNeighborY="-242">
        <dgm:presLayoutVars>
          <dgm:chMax val="1"/>
          <dgm:chPref val="1"/>
          <dgm:bulletEnabled val="1"/>
        </dgm:presLayoutVars>
      </dgm:prSet>
      <dgm:spPr/>
    </dgm:pt>
    <dgm:pt modelId="{FB78BA49-5D8A-134F-B9C4-F8AD03FA3226}" type="pres">
      <dgm:prSet presAssocID="{46591C24-085F-A341-B865-179BBD7CA096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EB63A63-2840-AE40-9EE7-FC8E015372BC}" type="pres">
      <dgm:prSet presAssocID="{34E376B8-3448-4047-A642-1F79726F457B}" presName="sibTrans" presStyleCnt="0"/>
      <dgm:spPr/>
    </dgm:pt>
    <dgm:pt modelId="{8CF619FF-F240-7643-A4E4-487A22FDB4A7}" type="pres">
      <dgm:prSet presAssocID="{95BC39EB-D970-7647-8E81-4069545C0163}" presName="composite" presStyleCnt="0"/>
      <dgm:spPr/>
    </dgm:pt>
    <dgm:pt modelId="{CE5FC1BC-5BF8-0C4B-83CF-6F1BF800EAA8}" type="pres">
      <dgm:prSet presAssocID="{95BC39EB-D970-7647-8E81-4069545C0163}" presName="bentUpArrow1" presStyleLbl="alignImgPlace1" presStyleIdx="3" presStyleCnt="4" custLinFactNeighborX="62783" custLinFactNeighborY="-6178"/>
      <dgm:spPr/>
    </dgm:pt>
    <dgm:pt modelId="{92A75F56-F6ED-2C42-9533-28395EFC4654}" type="pres">
      <dgm:prSet presAssocID="{95BC39EB-D970-7647-8E81-4069545C0163}" presName="ParentText" presStyleLbl="node1" presStyleIdx="3" presStyleCnt="5" custScaleX="239565" custLinFactNeighborX="31864" custLinFactNeighborY="-5292">
        <dgm:presLayoutVars>
          <dgm:chMax val="1"/>
          <dgm:chPref val="1"/>
          <dgm:bulletEnabled val="1"/>
        </dgm:presLayoutVars>
      </dgm:prSet>
      <dgm:spPr/>
    </dgm:pt>
    <dgm:pt modelId="{9351CC49-F33C-C048-BCDA-C5E274E87CC0}" type="pres">
      <dgm:prSet presAssocID="{95BC39EB-D970-7647-8E81-4069545C0163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2351218-46AE-A446-8621-238FF80DF40B}" type="pres">
      <dgm:prSet presAssocID="{EAC5E4B6-B3EC-C541-ACE2-A1AA32E819F8}" presName="sibTrans" presStyleCnt="0"/>
      <dgm:spPr/>
    </dgm:pt>
    <dgm:pt modelId="{06AC8951-BFB7-C542-85DB-089CA542A184}" type="pres">
      <dgm:prSet presAssocID="{0114DE20-25D8-9F48-9457-C33097CF83E9}" presName="composite" presStyleCnt="0"/>
      <dgm:spPr/>
    </dgm:pt>
    <dgm:pt modelId="{55D2C585-09C3-434B-A710-CA217D41008A}" type="pres">
      <dgm:prSet presAssocID="{0114DE20-25D8-9F48-9457-C33097CF83E9}" presName="ParentText" presStyleLbl="node1" presStyleIdx="4" presStyleCnt="5" custScaleX="239565" custLinFactNeighborX="80229" custLinFactNeighborY="-1468">
        <dgm:presLayoutVars>
          <dgm:chMax val="1"/>
          <dgm:chPref val="1"/>
          <dgm:bulletEnabled val="1"/>
        </dgm:presLayoutVars>
      </dgm:prSet>
      <dgm:spPr/>
    </dgm:pt>
  </dgm:ptLst>
  <dgm:cxnLst>
    <dgm:cxn modelId="{3B969328-C923-9D43-8014-543A7A51A19C}" type="presOf" srcId="{BAEAFABB-3CFF-414B-8C80-7E993C7AA5AE}" destId="{54075187-81B4-F74D-832E-05EBA1E6396F}" srcOrd="0" destOrd="0" presId="urn:microsoft.com/office/officeart/2005/8/layout/StepDownProcess"/>
    <dgm:cxn modelId="{4D41F645-7128-AF4C-9336-CF13674913E6}" type="presOf" srcId="{95BC39EB-D970-7647-8E81-4069545C0163}" destId="{92A75F56-F6ED-2C42-9533-28395EFC4654}" srcOrd="0" destOrd="0" presId="urn:microsoft.com/office/officeart/2005/8/layout/StepDownProcess"/>
    <dgm:cxn modelId="{CD8D1B57-BD83-6245-9E3D-F138D011C641}" type="presOf" srcId="{46591C24-085F-A341-B865-179BBD7CA096}" destId="{687F1EFF-4FE7-2743-8409-833B49165981}" srcOrd="0" destOrd="0" presId="urn:microsoft.com/office/officeart/2005/8/layout/StepDownProcess"/>
    <dgm:cxn modelId="{CD26095E-409E-CA4E-A997-22D5FECF3E3B}" type="presOf" srcId="{C2344218-0921-E940-BA36-1BF7CF0F0E67}" destId="{55C5839F-6763-1748-9099-31133CD3217D}" srcOrd="0" destOrd="0" presId="urn:microsoft.com/office/officeart/2005/8/layout/StepDownProcess"/>
    <dgm:cxn modelId="{4B3DE980-02B0-FC45-8880-35EA81F4E566}" srcId="{C2344218-0921-E940-BA36-1BF7CF0F0E67}" destId="{46591C24-085F-A341-B865-179BBD7CA096}" srcOrd="2" destOrd="0" parTransId="{54A3059F-B476-EB4A-A751-1777D7C232D6}" sibTransId="{34E376B8-3448-4047-A642-1F79726F457B}"/>
    <dgm:cxn modelId="{908BC193-4D3A-744C-AD03-EB6544FEDC5A}" type="presOf" srcId="{C2861FDE-6C61-ED47-9860-49DF41692C54}" destId="{F90A206D-37AE-1447-98CA-660315B5E2A2}" srcOrd="0" destOrd="0" presId="urn:microsoft.com/office/officeart/2005/8/layout/StepDownProcess"/>
    <dgm:cxn modelId="{CDDC5594-3027-4F44-BC62-9A3D779EED70}" srcId="{C2344218-0921-E940-BA36-1BF7CF0F0E67}" destId="{C2861FDE-6C61-ED47-9860-49DF41692C54}" srcOrd="0" destOrd="0" parTransId="{DA0BFC9E-7ACA-EB4C-B6C1-78E649E73F15}" sibTransId="{40BE0280-8154-F241-9F67-976CD8B44E79}"/>
    <dgm:cxn modelId="{1B0766B2-2C8A-3048-B22D-E82791798DCB}" srcId="{C2344218-0921-E940-BA36-1BF7CF0F0E67}" destId="{0114DE20-25D8-9F48-9457-C33097CF83E9}" srcOrd="4" destOrd="0" parTransId="{18B0BC18-F1EB-E54C-B511-F3FCADD47585}" sibTransId="{42582B40-B23A-7549-AAE2-6D31096F241F}"/>
    <dgm:cxn modelId="{F47B7FC8-6B0F-6548-9208-0971C2F20756}" srcId="{C2344218-0921-E940-BA36-1BF7CF0F0E67}" destId="{BAEAFABB-3CFF-414B-8C80-7E993C7AA5AE}" srcOrd="1" destOrd="0" parTransId="{BFBABDCE-227F-3442-9DF2-0D8552FBB5BE}" sibTransId="{A79E6D5B-CEF0-AD4F-B244-21C927855AC3}"/>
    <dgm:cxn modelId="{D0A85ED6-C7D6-6644-90C4-1A6D735444D8}" type="presOf" srcId="{0114DE20-25D8-9F48-9457-C33097CF83E9}" destId="{55D2C585-09C3-434B-A710-CA217D41008A}" srcOrd="0" destOrd="0" presId="urn:microsoft.com/office/officeart/2005/8/layout/StepDownProcess"/>
    <dgm:cxn modelId="{F67BE2D8-6B8E-944B-BAE7-21524B2A5064}" srcId="{C2344218-0921-E940-BA36-1BF7CF0F0E67}" destId="{95BC39EB-D970-7647-8E81-4069545C0163}" srcOrd="3" destOrd="0" parTransId="{8C4A1D88-C682-5140-B8F2-1263229670FF}" sibTransId="{EAC5E4B6-B3EC-C541-ACE2-A1AA32E819F8}"/>
    <dgm:cxn modelId="{435775EA-DD1B-1D4A-BC30-9062D387A5DF}" type="presParOf" srcId="{55C5839F-6763-1748-9099-31133CD3217D}" destId="{BA1FC645-1067-A140-8974-CBCDCF388B0E}" srcOrd="0" destOrd="0" presId="urn:microsoft.com/office/officeart/2005/8/layout/StepDownProcess"/>
    <dgm:cxn modelId="{392C0E62-1E43-AE41-A2CA-7334550E4E17}" type="presParOf" srcId="{BA1FC645-1067-A140-8974-CBCDCF388B0E}" destId="{1A07133E-D4B2-5D4E-AD22-F5B66D342216}" srcOrd="0" destOrd="0" presId="urn:microsoft.com/office/officeart/2005/8/layout/StepDownProcess"/>
    <dgm:cxn modelId="{4C16C54B-E15B-BB4B-9B39-DBE0B13DDB84}" type="presParOf" srcId="{BA1FC645-1067-A140-8974-CBCDCF388B0E}" destId="{F90A206D-37AE-1447-98CA-660315B5E2A2}" srcOrd="1" destOrd="0" presId="urn:microsoft.com/office/officeart/2005/8/layout/StepDownProcess"/>
    <dgm:cxn modelId="{19A06D60-A5F9-BD40-8E15-C72729853F67}" type="presParOf" srcId="{BA1FC645-1067-A140-8974-CBCDCF388B0E}" destId="{F8EF0C19-6E36-D84C-BB62-AB3FFD1F7B75}" srcOrd="2" destOrd="0" presId="urn:microsoft.com/office/officeart/2005/8/layout/StepDownProcess"/>
    <dgm:cxn modelId="{54A3D4C4-FF78-464C-B849-4666CFD3B73B}" type="presParOf" srcId="{55C5839F-6763-1748-9099-31133CD3217D}" destId="{9724A8E3-A7A5-0344-9D4D-FD0A22155F80}" srcOrd="1" destOrd="0" presId="urn:microsoft.com/office/officeart/2005/8/layout/StepDownProcess"/>
    <dgm:cxn modelId="{BC5ED218-03A3-574A-AA45-DE78FEB31CA7}" type="presParOf" srcId="{55C5839F-6763-1748-9099-31133CD3217D}" destId="{6D96B4AD-FE50-1143-AE47-8211A5031A63}" srcOrd="2" destOrd="0" presId="urn:microsoft.com/office/officeart/2005/8/layout/StepDownProcess"/>
    <dgm:cxn modelId="{E4233AB2-9076-4A4F-BC4F-7E2D0CF7CDB3}" type="presParOf" srcId="{6D96B4AD-FE50-1143-AE47-8211A5031A63}" destId="{790CAA66-66FF-3E4E-A4E1-870345431F18}" srcOrd="0" destOrd="0" presId="urn:microsoft.com/office/officeart/2005/8/layout/StepDownProcess"/>
    <dgm:cxn modelId="{00655F5D-BFDF-5C47-BE8B-EC6142CB2506}" type="presParOf" srcId="{6D96B4AD-FE50-1143-AE47-8211A5031A63}" destId="{54075187-81B4-F74D-832E-05EBA1E6396F}" srcOrd="1" destOrd="0" presId="urn:microsoft.com/office/officeart/2005/8/layout/StepDownProcess"/>
    <dgm:cxn modelId="{620EBA4F-32F9-7B40-91FE-A3BF111B3DA1}" type="presParOf" srcId="{6D96B4AD-FE50-1143-AE47-8211A5031A63}" destId="{81B04D72-211B-4B41-B27F-FA39241DF401}" srcOrd="2" destOrd="0" presId="urn:microsoft.com/office/officeart/2005/8/layout/StepDownProcess"/>
    <dgm:cxn modelId="{CF5AF5D8-3C99-684F-B229-6DF217FE06DB}" type="presParOf" srcId="{55C5839F-6763-1748-9099-31133CD3217D}" destId="{FE284799-34A3-944F-8026-B472672D7F05}" srcOrd="3" destOrd="0" presId="urn:microsoft.com/office/officeart/2005/8/layout/StepDownProcess"/>
    <dgm:cxn modelId="{98077197-973C-1741-81B5-B03217B51F4F}" type="presParOf" srcId="{55C5839F-6763-1748-9099-31133CD3217D}" destId="{B2B5BB62-348D-0F4F-AE06-459B64E59A9B}" srcOrd="4" destOrd="0" presId="urn:microsoft.com/office/officeart/2005/8/layout/StepDownProcess"/>
    <dgm:cxn modelId="{FD13F74F-E23E-4F41-B0C3-B8A7B10C7915}" type="presParOf" srcId="{B2B5BB62-348D-0F4F-AE06-459B64E59A9B}" destId="{A2226A33-A06F-8448-B911-FEA5921679B9}" srcOrd="0" destOrd="0" presId="urn:microsoft.com/office/officeart/2005/8/layout/StepDownProcess"/>
    <dgm:cxn modelId="{700B534B-63CA-FD45-B64D-8D2CC0C523A1}" type="presParOf" srcId="{B2B5BB62-348D-0F4F-AE06-459B64E59A9B}" destId="{687F1EFF-4FE7-2743-8409-833B49165981}" srcOrd="1" destOrd="0" presId="urn:microsoft.com/office/officeart/2005/8/layout/StepDownProcess"/>
    <dgm:cxn modelId="{D5C5F13D-5791-404C-B80E-A97A0B4D3145}" type="presParOf" srcId="{B2B5BB62-348D-0F4F-AE06-459B64E59A9B}" destId="{FB78BA49-5D8A-134F-B9C4-F8AD03FA3226}" srcOrd="2" destOrd="0" presId="urn:microsoft.com/office/officeart/2005/8/layout/StepDownProcess"/>
    <dgm:cxn modelId="{B2588750-B0E4-8F4B-AD54-32CF81BFDA7A}" type="presParOf" srcId="{55C5839F-6763-1748-9099-31133CD3217D}" destId="{BEB63A63-2840-AE40-9EE7-FC8E015372BC}" srcOrd="5" destOrd="0" presId="urn:microsoft.com/office/officeart/2005/8/layout/StepDownProcess"/>
    <dgm:cxn modelId="{661FCA4F-4751-174C-A124-C98173E203B5}" type="presParOf" srcId="{55C5839F-6763-1748-9099-31133CD3217D}" destId="{8CF619FF-F240-7643-A4E4-487A22FDB4A7}" srcOrd="6" destOrd="0" presId="urn:microsoft.com/office/officeart/2005/8/layout/StepDownProcess"/>
    <dgm:cxn modelId="{58377D00-AA84-5443-8E72-D703194E2C08}" type="presParOf" srcId="{8CF619FF-F240-7643-A4E4-487A22FDB4A7}" destId="{CE5FC1BC-5BF8-0C4B-83CF-6F1BF800EAA8}" srcOrd="0" destOrd="0" presId="urn:microsoft.com/office/officeart/2005/8/layout/StepDownProcess"/>
    <dgm:cxn modelId="{784CA77A-EF01-AB42-AC61-83AEB8B898DB}" type="presParOf" srcId="{8CF619FF-F240-7643-A4E4-487A22FDB4A7}" destId="{92A75F56-F6ED-2C42-9533-28395EFC4654}" srcOrd="1" destOrd="0" presId="urn:microsoft.com/office/officeart/2005/8/layout/StepDownProcess"/>
    <dgm:cxn modelId="{993D9BD0-9A29-4140-A2F4-EC536BDE0A02}" type="presParOf" srcId="{8CF619FF-F240-7643-A4E4-487A22FDB4A7}" destId="{9351CC49-F33C-C048-BCDA-C5E274E87CC0}" srcOrd="2" destOrd="0" presId="urn:microsoft.com/office/officeart/2005/8/layout/StepDownProcess"/>
    <dgm:cxn modelId="{AD51FB07-1979-B441-BCF9-FF54FC7AB9DC}" type="presParOf" srcId="{55C5839F-6763-1748-9099-31133CD3217D}" destId="{42351218-46AE-A446-8621-238FF80DF40B}" srcOrd="7" destOrd="0" presId="urn:microsoft.com/office/officeart/2005/8/layout/StepDownProcess"/>
    <dgm:cxn modelId="{65275E3A-F666-F24E-9BA8-23168FFE5B3E}" type="presParOf" srcId="{55C5839F-6763-1748-9099-31133CD3217D}" destId="{06AC8951-BFB7-C542-85DB-089CA542A184}" srcOrd="8" destOrd="0" presId="urn:microsoft.com/office/officeart/2005/8/layout/StepDownProcess"/>
    <dgm:cxn modelId="{56F1ECC9-F928-FD49-8F80-C1900B4B27AF}" type="presParOf" srcId="{06AC8951-BFB7-C542-85DB-089CA542A184}" destId="{55D2C585-09C3-434B-A710-CA217D41008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2789C5-5535-6F4E-A341-3D1FB442CD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8F851D-7313-BA47-A8A1-3BB719C93DBE}">
      <dgm:prSet/>
      <dgm:spPr/>
      <dgm:t>
        <a:bodyPr/>
        <a:lstStyle/>
        <a:p>
          <a:r>
            <a:rPr lang="en-US"/>
            <a:t>The evidence of following process can be tricky to provide</a:t>
          </a:r>
          <a:endParaRPr lang="en-GB"/>
        </a:p>
      </dgm:t>
    </dgm:pt>
    <dgm:pt modelId="{66B1804F-A1EB-4445-8FF5-EC8F3699950C}" type="parTrans" cxnId="{F30F8A53-A1B4-3841-9A0A-781C8978A2D4}">
      <dgm:prSet/>
      <dgm:spPr/>
      <dgm:t>
        <a:bodyPr/>
        <a:lstStyle/>
        <a:p>
          <a:endParaRPr lang="en-US"/>
        </a:p>
      </dgm:t>
    </dgm:pt>
    <dgm:pt modelId="{4FFB2B0C-B99A-0F45-8DA2-F6A88BD778B1}" type="sibTrans" cxnId="{F30F8A53-A1B4-3841-9A0A-781C8978A2D4}">
      <dgm:prSet/>
      <dgm:spPr/>
      <dgm:t>
        <a:bodyPr/>
        <a:lstStyle/>
        <a:p>
          <a:endParaRPr lang="en-US"/>
        </a:p>
      </dgm:t>
    </dgm:pt>
    <dgm:pt modelId="{C6B3B017-229F-E149-9B82-66861B0E80EA}">
      <dgm:prSet/>
      <dgm:spPr/>
      <dgm:t>
        <a:bodyPr/>
        <a:lstStyle/>
        <a:p>
          <a:r>
            <a:rPr lang="en-US"/>
            <a:t>This is where automation is useful</a:t>
          </a:r>
          <a:endParaRPr lang="en-GB"/>
        </a:p>
      </dgm:t>
    </dgm:pt>
    <dgm:pt modelId="{CF0750A9-BEC5-6841-AB2B-994EC6B8820D}" type="parTrans" cxnId="{921BA5CE-0EF6-7D40-8C63-7C31FEAD6850}">
      <dgm:prSet/>
      <dgm:spPr/>
      <dgm:t>
        <a:bodyPr/>
        <a:lstStyle/>
        <a:p>
          <a:endParaRPr lang="en-US"/>
        </a:p>
      </dgm:t>
    </dgm:pt>
    <dgm:pt modelId="{188E9DF0-908B-1D4B-BD09-572672D31BC5}" type="sibTrans" cxnId="{921BA5CE-0EF6-7D40-8C63-7C31FEAD6850}">
      <dgm:prSet/>
      <dgm:spPr/>
      <dgm:t>
        <a:bodyPr/>
        <a:lstStyle/>
        <a:p>
          <a:endParaRPr lang="en-US"/>
        </a:p>
      </dgm:t>
    </dgm:pt>
    <dgm:pt modelId="{367DAD51-7BA8-9841-94BE-B81BC3EF5232}">
      <dgm:prSet/>
      <dgm:spPr/>
      <dgm:t>
        <a:bodyPr/>
        <a:lstStyle/>
        <a:p>
          <a:r>
            <a:rPr lang="en-US"/>
            <a:t>If everything goes through a release pipeline, you get the evidence for free</a:t>
          </a:r>
          <a:endParaRPr lang="en-GB"/>
        </a:p>
      </dgm:t>
    </dgm:pt>
    <dgm:pt modelId="{E90D26CD-21B5-D545-AD6F-3952653224D1}" type="parTrans" cxnId="{D220814D-1C7A-5F4E-AFE8-A60D4FC0D53B}">
      <dgm:prSet/>
      <dgm:spPr/>
      <dgm:t>
        <a:bodyPr/>
        <a:lstStyle/>
        <a:p>
          <a:endParaRPr lang="en-US"/>
        </a:p>
      </dgm:t>
    </dgm:pt>
    <dgm:pt modelId="{1B423533-C30B-614E-94E2-97C43845A23B}" type="sibTrans" cxnId="{D220814D-1C7A-5F4E-AFE8-A60D4FC0D53B}">
      <dgm:prSet/>
      <dgm:spPr/>
      <dgm:t>
        <a:bodyPr/>
        <a:lstStyle/>
        <a:p>
          <a:endParaRPr lang="en-US"/>
        </a:p>
      </dgm:t>
    </dgm:pt>
    <dgm:pt modelId="{032F4188-B415-F847-AD5E-FC172055AD40}">
      <dgm:prSet/>
      <dgm:spPr/>
      <dgm:t>
        <a:bodyPr/>
        <a:lstStyle/>
        <a:p>
          <a:r>
            <a:rPr lang="en-US"/>
            <a:t>A good change review and CAB process can also provide the information</a:t>
          </a:r>
          <a:endParaRPr lang="en-GB"/>
        </a:p>
      </dgm:t>
    </dgm:pt>
    <dgm:pt modelId="{1647D6D2-2983-D040-BE76-0F4E00999853}" type="parTrans" cxnId="{DAA11732-C086-B44E-B095-F3CEA1428682}">
      <dgm:prSet/>
      <dgm:spPr/>
      <dgm:t>
        <a:bodyPr/>
        <a:lstStyle/>
        <a:p>
          <a:endParaRPr lang="en-US"/>
        </a:p>
      </dgm:t>
    </dgm:pt>
    <dgm:pt modelId="{45E3F872-D253-564E-BF1D-A0E3B4C448BF}" type="sibTrans" cxnId="{DAA11732-C086-B44E-B095-F3CEA1428682}">
      <dgm:prSet/>
      <dgm:spPr/>
      <dgm:t>
        <a:bodyPr/>
        <a:lstStyle/>
        <a:p>
          <a:endParaRPr lang="en-US"/>
        </a:p>
      </dgm:t>
    </dgm:pt>
    <dgm:pt modelId="{6CDC749F-09F4-0649-892A-7361CE78AE60}" type="pres">
      <dgm:prSet presAssocID="{592789C5-5535-6F4E-A341-3D1FB442CDE0}" presName="Name0" presStyleCnt="0">
        <dgm:presLayoutVars>
          <dgm:dir/>
          <dgm:animLvl val="lvl"/>
          <dgm:resizeHandles val="exact"/>
        </dgm:presLayoutVars>
      </dgm:prSet>
      <dgm:spPr/>
    </dgm:pt>
    <dgm:pt modelId="{88BE3B4C-00A4-2B4E-AD15-5698021B51DD}" type="pres">
      <dgm:prSet presAssocID="{508F851D-7313-BA47-A8A1-3BB719C93DBE}" presName="linNode" presStyleCnt="0"/>
      <dgm:spPr/>
    </dgm:pt>
    <dgm:pt modelId="{CB029EB4-5987-5042-9435-C521571F91FE}" type="pres">
      <dgm:prSet presAssocID="{508F851D-7313-BA47-A8A1-3BB719C93DBE}" presName="parentText" presStyleLbl="node1" presStyleIdx="0" presStyleCnt="4" custScaleX="277595">
        <dgm:presLayoutVars>
          <dgm:chMax val="1"/>
          <dgm:bulletEnabled val="1"/>
        </dgm:presLayoutVars>
      </dgm:prSet>
      <dgm:spPr/>
    </dgm:pt>
    <dgm:pt modelId="{5BD757EF-1F10-8548-8406-47A0E2073DFA}" type="pres">
      <dgm:prSet presAssocID="{4FFB2B0C-B99A-0F45-8DA2-F6A88BD778B1}" presName="sp" presStyleCnt="0"/>
      <dgm:spPr/>
    </dgm:pt>
    <dgm:pt modelId="{4F0DB2DD-F86D-424D-A2A4-A66B2D4F6F1E}" type="pres">
      <dgm:prSet presAssocID="{C6B3B017-229F-E149-9B82-66861B0E80EA}" presName="linNode" presStyleCnt="0"/>
      <dgm:spPr/>
    </dgm:pt>
    <dgm:pt modelId="{92562A15-8569-CE49-96F1-F23F3AB7E8BE}" type="pres">
      <dgm:prSet presAssocID="{C6B3B017-229F-E149-9B82-66861B0E80EA}" presName="parentText" presStyleLbl="node1" presStyleIdx="1" presStyleCnt="4" custScaleX="277595">
        <dgm:presLayoutVars>
          <dgm:chMax val="1"/>
          <dgm:bulletEnabled val="1"/>
        </dgm:presLayoutVars>
      </dgm:prSet>
      <dgm:spPr/>
    </dgm:pt>
    <dgm:pt modelId="{F7A9809B-702C-C34F-95FB-E87F2C7A9167}" type="pres">
      <dgm:prSet presAssocID="{188E9DF0-908B-1D4B-BD09-572672D31BC5}" presName="sp" presStyleCnt="0"/>
      <dgm:spPr/>
    </dgm:pt>
    <dgm:pt modelId="{C941EF20-C559-954C-A34C-9AAA2946EEDB}" type="pres">
      <dgm:prSet presAssocID="{367DAD51-7BA8-9841-94BE-B81BC3EF5232}" presName="linNode" presStyleCnt="0"/>
      <dgm:spPr/>
    </dgm:pt>
    <dgm:pt modelId="{C3437164-AF0B-7C4B-9DCF-45B9AA5474FC}" type="pres">
      <dgm:prSet presAssocID="{367DAD51-7BA8-9841-94BE-B81BC3EF5232}" presName="parentText" presStyleLbl="node1" presStyleIdx="2" presStyleCnt="4" custScaleX="277595">
        <dgm:presLayoutVars>
          <dgm:chMax val="1"/>
          <dgm:bulletEnabled val="1"/>
        </dgm:presLayoutVars>
      </dgm:prSet>
      <dgm:spPr/>
    </dgm:pt>
    <dgm:pt modelId="{2B0666B9-0B5A-F746-B13B-7C63FAB0A30E}" type="pres">
      <dgm:prSet presAssocID="{1B423533-C30B-614E-94E2-97C43845A23B}" presName="sp" presStyleCnt="0"/>
      <dgm:spPr/>
    </dgm:pt>
    <dgm:pt modelId="{CC7753F3-F11D-0E43-8C24-2902366DB519}" type="pres">
      <dgm:prSet presAssocID="{032F4188-B415-F847-AD5E-FC172055AD40}" presName="linNode" presStyleCnt="0"/>
      <dgm:spPr/>
    </dgm:pt>
    <dgm:pt modelId="{BFD9B330-1995-F34E-B62F-044DF167CBDE}" type="pres">
      <dgm:prSet presAssocID="{032F4188-B415-F847-AD5E-FC172055AD40}" presName="parentText" presStyleLbl="node1" presStyleIdx="3" presStyleCnt="4" custScaleX="277595">
        <dgm:presLayoutVars>
          <dgm:chMax val="1"/>
          <dgm:bulletEnabled val="1"/>
        </dgm:presLayoutVars>
      </dgm:prSet>
      <dgm:spPr/>
    </dgm:pt>
  </dgm:ptLst>
  <dgm:cxnLst>
    <dgm:cxn modelId="{2A04D107-E953-9649-8C51-7A06D0E876CC}" type="presOf" srcId="{592789C5-5535-6F4E-A341-3D1FB442CDE0}" destId="{6CDC749F-09F4-0649-892A-7361CE78AE60}" srcOrd="0" destOrd="0" presId="urn:microsoft.com/office/officeart/2005/8/layout/vList5"/>
    <dgm:cxn modelId="{A22EFF0B-1DC9-A349-A8A8-BCB4F2F39E4C}" type="presOf" srcId="{508F851D-7313-BA47-A8A1-3BB719C93DBE}" destId="{CB029EB4-5987-5042-9435-C521571F91FE}" srcOrd="0" destOrd="0" presId="urn:microsoft.com/office/officeart/2005/8/layout/vList5"/>
    <dgm:cxn modelId="{DAA11732-C086-B44E-B095-F3CEA1428682}" srcId="{592789C5-5535-6F4E-A341-3D1FB442CDE0}" destId="{032F4188-B415-F847-AD5E-FC172055AD40}" srcOrd="3" destOrd="0" parTransId="{1647D6D2-2983-D040-BE76-0F4E00999853}" sibTransId="{45E3F872-D253-564E-BF1D-A0E3B4C448BF}"/>
    <dgm:cxn modelId="{D220814D-1C7A-5F4E-AFE8-A60D4FC0D53B}" srcId="{592789C5-5535-6F4E-A341-3D1FB442CDE0}" destId="{367DAD51-7BA8-9841-94BE-B81BC3EF5232}" srcOrd="2" destOrd="0" parTransId="{E90D26CD-21B5-D545-AD6F-3952653224D1}" sibTransId="{1B423533-C30B-614E-94E2-97C43845A23B}"/>
    <dgm:cxn modelId="{F30F8A53-A1B4-3841-9A0A-781C8978A2D4}" srcId="{592789C5-5535-6F4E-A341-3D1FB442CDE0}" destId="{508F851D-7313-BA47-A8A1-3BB719C93DBE}" srcOrd="0" destOrd="0" parTransId="{66B1804F-A1EB-4445-8FF5-EC8F3699950C}" sibTransId="{4FFB2B0C-B99A-0F45-8DA2-F6A88BD778B1}"/>
    <dgm:cxn modelId="{61A4E88F-9C2D-514F-AEA5-CEDFFAA46C68}" type="presOf" srcId="{032F4188-B415-F847-AD5E-FC172055AD40}" destId="{BFD9B330-1995-F34E-B62F-044DF167CBDE}" srcOrd="0" destOrd="0" presId="urn:microsoft.com/office/officeart/2005/8/layout/vList5"/>
    <dgm:cxn modelId="{6566C4C5-A7E3-8340-828B-88005CD0015F}" type="presOf" srcId="{367DAD51-7BA8-9841-94BE-B81BC3EF5232}" destId="{C3437164-AF0B-7C4B-9DCF-45B9AA5474FC}" srcOrd="0" destOrd="0" presId="urn:microsoft.com/office/officeart/2005/8/layout/vList5"/>
    <dgm:cxn modelId="{921BA5CE-0EF6-7D40-8C63-7C31FEAD6850}" srcId="{592789C5-5535-6F4E-A341-3D1FB442CDE0}" destId="{C6B3B017-229F-E149-9B82-66861B0E80EA}" srcOrd="1" destOrd="0" parTransId="{CF0750A9-BEC5-6841-AB2B-994EC6B8820D}" sibTransId="{188E9DF0-908B-1D4B-BD09-572672D31BC5}"/>
    <dgm:cxn modelId="{1B8F34E3-429D-CE4A-BE61-8CC012107038}" type="presOf" srcId="{C6B3B017-229F-E149-9B82-66861B0E80EA}" destId="{92562A15-8569-CE49-96F1-F23F3AB7E8BE}" srcOrd="0" destOrd="0" presId="urn:microsoft.com/office/officeart/2005/8/layout/vList5"/>
    <dgm:cxn modelId="{3A7E4731-3BA9-8C4F-812E-A34EF614F94A}" type="presParOf" srcId="{6CDC749F-09F4-0649-892A-7361CE78AE60}" destId="{88BE3B4C-00A4-2B4E-AD15-5698021B51DD}" srcOrd="0" destOrd="0" presId="urn:microsoft.com/office/officeart/2005/8/layout/vList5"/>
    <dgm:cxn modelId="{FED724EB-1497-BA4E-B919-70608A875E79}" type="presParOf" srcId="{88BE3B4C-00A4-2B4E-AD15-5698021B51DD}" destId="{CB029EB4-5987-5042-9435-C521571F91FE}" srcOrd="0" destOrd="0" presId="urn:microsoft.com/office/officeart/2005/8/layout/vList5"/>
    <dgm:cxn modelId="{0DB17525-1B55-C842-9D02-8500C184A8FF}" type="presParOf" srcId="{6CDC749F-09F4-0649-892A-7361CE78AE60}" destId="{5BD757EF-1F10-8548-8406-47A0E2073DFA}" srcOrd="1" destOrd="0" presId="urn:microsoft.com/office/officeart/2005/8/layout/vList5"/>
    <dgm:cxn modelId="{B06B275A-A31F-F048-B855-4BD8F33FF2B3}" type="presParOf" srcId="{6CDC749F-09F4-0649-892A-7361CE78AE60}" destId="{4F0DB2DD-F86D-424D-A2A4-A66B2D4F6F1E}" srcOrd="2" destOrd="0" presId="urn:microsoft.com/office/officeart/2005/8/layout/vList5"/>
    <dgm:cxn modelId="{311E5BAD-5D93-D343-BF74-82373F6E4291}" type="presParOf" srcId="{4F0DB2DD-F86D-424D-A2A4-A66B2D4F6F1E}" destId="{92562A15-8569-CE49-96F1-F23F3AB7E8BE}" srcOrd="0" destOrd="0" presId="urn:microsoft.com/office/officeart/2005/8/layout/vList5"/>
    <dgm:cxn modelId="{3169BA37-1022-E54B-9481-93BAD9A9E75A}" type="presParOf" srcId="{6CDC749F-09F4-0649-892A-7361CE78AE60}" destId="{F7A9809B-702C-C34F-95FB-E87F2C7A9167}" srcOrd="3" destOrd="0" presId="urn:microsoft.com/office/officeart/2005/8/layout/vList5"/>
    <dgm:cxn modelId="{B089A348-4781-BB4D-9DC8-89CABCCD11A2}" type="presParOf" srcId="{6CDC749F-09F4-0649-892A-7361CE78AE60}" destId="{C941EF20-C559-954C-A34C-9AAA2946EEDB}" srcOrd="4" destOrd="0" presId="urn:microsoft.com/office/officeart/2005/8/layout/vList5"/>
    <dgm:cxn modelId="{7404FF18-54BF-9743-A4BD-D51C2E378C5D}" type="presParOf" srcId="{C941EF20-C559-954C-A34C-9AAA2946EEDB}" destId="{C3437164-AF0B-7C4B-9DCF-45B9AA5474FC}" srcOrd="0" destOrd="0" presId="urn:microsoft.com/office/officeart/2005/8/layout/vList5"/>
    <dgm:cxn modelId="{F299A48D-4A54-104C-86B9-72213962873F}" type="presParOf" srcId="{6CDC749F-09F4-0649-892A-7361CE78AE60}" destId="{2B0666B9-0B5A-F746-B13B-7C63FAB0A30E}" srcOrd="5" destOrd="0" presId="urn:microsoft.com/office/officeart/2005/8/layout/vList5"/>
    <dgm:cxn modelId="{16660E85-96A2-1040-AA5A-B6154D18BB75}" type="presParOf" srcId="{6CDC749F-09F4-0649-892A-7361CE78AE60}" destId="{CC7753F3-F11D-0E43-8C24-2902366DB519}" srcOrd="6" destOrd="0" presId="urn:microsoft.com/office/officeart/2005/8/layout/vList5"/>
    <dgm:cxn modelId="{00DA604E-4D75-8145-9C27-75B5C1F8DD5D}" type="presParOf" srcId="{CC7753F3-F11D-0E43-8C24-2902366DB519}" destId="{BFD9B330-1995-F34E-B62F-044DF167CBD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719618-382B-E741-A2EA-2789B4C076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4D0DF1-95B7-CB4F-81D8-8DA02959B655}">
      <dgm:prSet/>
      <dgm:spPr/>
      <dgm:t>
        <a:bodyPr/>
        <a:lstStyle/>
        <a:p>
          <a:r>
            <a:rPr lang="en-US"/>
            <a:t>Yes:</a:t>
          </a:r>
          <a:endParaRPr lang="en-GB"/>
        </a:p>
      </dgm:t>
    </dgm:pt>
    <dgm:pt modelId="{5BE20F3F-0DE9-B44E-8EBE-6DF05C02C618}" type="parTrans" cxnId="{9C7F357A-73EB-ED47-BD39-4C4078CBE4C4}">
      <dgm:prSet/>
      <dgm:spPr/>
      <dgm:t>
        <a:bodyPr/>
        <a:lstStyle/>
        <a:p>
          <a:endParaRPr lang="en-US"/>
        </a:p>
      </dgm:t>
    </dgm:pt>
    <dgm:pt modelId="{FD0A6235-787B-1842-BFDB-6720A582ED1C}" type="sibTrans" cxnId="{9C7F357A-73EB-ED47-BD39-4C4078CBE4C4}">
      <dgm:prSet/>
      <dgm:spPr/>
      <dgm:t>
        <a:bodyPr/>
        <a:lstStyle/>
        <a:p>
          <a:endParaRPr lang="en-US"/>
        </a:p>
      </dgm:t>
    </dgm:pt>
    <dgm:pt modelId="{EF9C6029-408E-0148-AE86-205340A9C8F3}">
      <dgm:prSet/>
      <dgm:spPr/>
      <dgm:t>
        <a:bodyPr/>
        <a:lstStyle/>
        <a:p>
          <a:r>
            <a:rPr lang="en-US"/>
            <a:t>Logging code in Stored Procedures</a:t>
          </a:r>
          <a:endParaRPr lang="en-GB"/>
        </a:p>
      </dgm:t>
    </dgm:pt>
    <dgm:pt modelId="{FCF8C4A5-074B-F44E-9C21-B2B4F17F05E6}" type="parTrans" cxnId="{498BB9B8-1725-E64E-8B8E-5890D68D187B}">
      <dgm:prSet/>
      <dgm:spPr/>
      <dgm:t>
        <a:bodyPr/>
        <a:lstStyle/>
        <a:p>
          <a:endParaRPr lang="en-US"/>
        </a:p>
      </dgm:t>
    </dgm:pt>
    <dgm:pt modelId="{013E18BE-E7F2-C54E-B172-4ED42A8B8E7F}" type="sibTrans" cxnId="{498BB9B8-1725-E64E-8B8E-5890D68D187B}">
      <dgm:prSet/>
      <dgm:spPr/>
      <dgm:t>
        <a:bodyPr/>
        <a:lstStyle/>
        <a:p>
          <a:endParaRPr lang="en-US"/>
        </a:p>
      </dgm:t>
    </dgm:pt>
    <dgm:pt modelId="{67838231-A4C9-3348-B76C-4BB7D186DD4F}">
      <dgm:prSet/>
      <dgm:spPr/>
      <dgm:t>
        <a:bodyPr/>
        <a:lstStyle/>
        <a:p>
          <a:r>
            <a:rPr lang="en-US"/>
            <a:t>Triggers</a:t>
          </a:r>
          <a:endParaRPr lang="en-GB"/>
        </a:p>
      </dgm:t>
    </dgm:pt>
    <dgm:pt modelId="{3FA48414-658A-E748-A17E-25C8324C12FE}" type="parTrans" cxnId="{E9D9C38A-EC7D-184D-B114-4F5CD2120682}">
      <dgm:prSet/>
      <dgm:spPr/>
      <dgm:t>
        <a:bodyPr/>
        <a:lstStyle/>
        <a:p>
          <a:endParaRPr lang="en-US"/>
        </a:p>
      </dgm:t>
    </dgm:pt>
    <dgm:pt modelId="{46552C46-E5A2-B046-8AFE-0B7F22F608C6}" type="sibTrans" cxnId="{E9D9C38A-EC7D-184D-B114-4F5CD2120682}">
      <dgm:prSet/>
      <dgm:spPr/>
      <dgm:t>
        <a:bodyPr/>
        <a:lstStyle/>
        <a:p>
          <a:endParaRPr lang="en-US"/>
        </a:p>
      </dgm:t>
    </dgm:pt>
    <dgm:pt modelId="{86CD5368-0898-4143-AB90-D28683C79AE4}">
      <dgm:prSet/>
      <dgm:spPr/>
      <dgm:t>
        <a:bodyPr/>
        <a:lstStyle/>
        <a:p>
          <a:r>
            <a:rPr lang="en-US"/>
            <a:t>Server Level Audits</a:t>
          </a:r>
          <a:endParaRPr lang="en-GB"/>
        </a:p>
      </dgm:t>
    </dgm:pt>
    <dgm:pt modelId="{2C23DAFE-9C66-BE4B-8345-4D6DC8FB2F52}" type="parTrans" cxnId="{FD0DF4F6-BB67-9640-BA17-7529CB878DAD}">
      <dgm:prSet/>
      <dgm:spPr/>
      <dgm:t>
        <a:bodyPr/>
        <a:lstStyle/>
        <a:p>
          <a:endParaRPr lang="en-US"/>
        </a:p>
      </dgm:t>
    </dgm:pt>
    <dgm:pt modelId="{4CE46DD2-3D84-5544-90F7-6AB23F721917}" type="sibTrans" cxnId="{FD0DF4F6-BB67-9640-BA17-7529CB878DAD}">
      <dgm:prSet/>
      <dgm:spPr/>
      <dgm:t>
        <a:bodyPr/>
        <a:lstStyle/>
        <a:p>
          <a:endParaRPr lang="en-US"/>
        </a:p>
      </dgm:t>
    </dgm:pt>
    <dgm:pt modelId="{B627D4BE-704B-8E4F-ACB9-9A238CFB98A2}">
      <dgm:prSet/>
      <dgm:spPr/>
      <dgm:t>
        <a:bodyPr/>
        <a:lstStyle/>
        <a:p>
          <a:r>
            <a:rPr lang="en-US"/>
            <a:t>Database Level Audits</a:t>
          </a:r>
          <a:endParaRPr lang="en-GB"/>
        </a:p>
      </dgm:t>
    </dgm:pt>
    <dgm:pt modelId="{30F3840B-0258-E344-B746-4A88745AE2BD}" type="parTrans" cxnId="{A53844DE-CB96-2448-A462-C0BD52C3AD0F}">
      <dgm:prSet/>
      <dgm:spPr/>
      <dgm:t>
        <a:bodyPr/>
        <a:lstStyle/>
        <a:p>
          <a:endParaRPr lang="en-US"/>
        </a:p>
      </dgm:t>
    </dgm:pt>
    <dgm:pt modelId="{62602FE6-9EFD-C546-8DD9-345D0F003EB6}" type="sibTrans" cxnId="{A53844DE-CB96-2448-A462-C0BD52C3AD0F}">
      <dgm:prSet/>
      <dgm:spPr/>
      <dgm:t>
        <a:bodyPr/>
        <a:lstStyle/>
        <a:p>
          <a:endParaRPr lang="en-US"/>
        </a:p>
      </dgm:t>
    </dgm:pt>
    <dgm:pt modelId="{1724C4C5-45D9-4945-8EA3-6029E743AF25}" type="pres">
      <dgm:prSet presAssocID="{34719618-382B-E741-A2EA-2789B4C076FC}" presName="linear" presStyleCnt="0">
        <dgm:presLayoutVars>
          <dgm:animLvl val="lvl"/>
          <dgm:resizeHandles val="exact"/>
        </dgm:presLayoutVars>
      </dgm:prSet>
      <dgm:spPr/>
    </dgm:pt>
    <dgm:pt modelId="{4D454369-E87B-0F48-9DCB-4A6491A3685A}" type="pres">
      <dgm:prSet presAssocID="{534D0DF1-95B7-CB4F-81D8-8DA02959B65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98ED64-6840-F44B-ADF7-E124B0AB578D}" type="pres">
      <dgm:prSet presAssocID="{534D0DF1-95B7-CB4F-81D8-8DA02959B65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9316C14-2926-EA4F-BE90-617C56CE1BB1}" type="presOf" srcId="{86CD5368-0898-4143-AB90-D28683C79AE4}" destId="{E198ED64-6840-F44B-ADF7-E124B0AB578D}" srcOrd="0" destOrd="2" presId="urn:microsoft.com/office/officeart/2005/8/layout/vList2"/>
    <dgm:cxn modelId="{BE327331-680D-F24C-9CA7-9A1A7F9448D6}" type="presOf" srcId="{EF9C6029-408E-0148-AE86-205340A9C8F3}" destId="{E198ED64-6840-F44B-ADF7-E124B0AB578D}" srcOrd="0" destOrd="0" presId="urn:microsoft.com/office/officeart/2005/8/layout/vList2"/>
    <dgm:cxn modelId="{A6E9AB42-03BB-7E4E-8C61-F386DCE50193}" type="presOf" srcId="{34719618-382B-E741-A2EA-2789B4C076FC}" destId="{1724C4C5-45D9-4945-8EA3-6029E743AF25}" srcOrd="0" destOrd="0" presId="urn:microsoft.com/office/officeart/2005/8/layout/vList2"/>
    <dgm:cxn modelId="{E2580D43-774C-4444-9E47-00DBF4143666}" type="presOf" srcId="{534D0DF1-95B7-CB4F-81D8-8DA02959B655}" destId="{4D454369-E87B-0F48-9DCB-4A6491A3685A}" srcOrd="0" destOrd="0" presId="urn:microsoft.com/office/officeart/2005/8/layout/vList2"/>
    <dgm:cxn modelId="{CB960647-170B-0847-BD90-448C94FBDFB7}" type="presOf" srcId="{67838231-A4C9-3348-B76C-4BB7D186DD4F}" destId="{E198ED64-6840-F44B-ADF7-E124B0AB578D}" srcOrd="0" destOrd="1" presId="urn:microsoft.com/office/officeart/2005/8/layout/vList2"/>
    <dgm:cxn modelId="{11930472-DFAE-A741-A4B2-1B257783298C}" type="presOf" srcId="{B627D4BE-704B-8E4F-ACB9-9A238CFB98A2}" destId="{E198ED64-6840-F44B-ADF7-E124B0AB578D}" srcOrd="0" destOrd="3" presId="urn:microsoft.com/office/officeart/2005/8/layout/vList2"/>
    <dgm:cxn modelId="{9C7F357A-73EB-ED47-BD39-4C4078CBE4C4}" srcId="{34719618-382B-E741-A2EA-2789B4C076FC}" destId="{534D0DF1-95B7-CB4F-81D8-8DA02959B655}" srcOrd="0" destOrd="0" parTransId="{5BE20F3F-0DE9-B44E-8EBE-6DF05C02C618}" sibTransId="{FD0A6235-787B-1842-BFDB-6720A582ED1C}"/>
    <dgm:cxn modelId="{E9D9C38A-EC7D-184D-B114-4F5CD2120682}" srcId="{534D0DF1-95B7-CB4F-81D8-8DA02959B655}" destId="{67838231-A4C9-3348-B76C-4BB7D186DD4F}" srcOrd="1" destOrd="0" parTransId="{3FA48414-658A-E748-A17E-25C8324C12FE}" sibTransId="{46552C46-E5A2-B046-8AFE-0B7F22F608C6}"/>
    <dgm:cxn modelId="{498BB9B8-1725-E64E-8B8E-5890D68D187B}" srcId="{534D0DF1-95B7-CB4F-81D8-8DA02959B655}" destId="{EF9C6029-408E-0148-AE86-205340A9C8F3}" srcOrd="0" destOrd="0" parTransId="{FCF8C4A5-074B-F44E-9C21-B2B4F17F05E6}" sibTransId="{013E18BE-E7F2-C54E-B172-4ED42A8B8E7F}"/>
    <dgm:cxn modelId="{A53844DE-CB96-2448-A462-C0BD52C3AD0F}" srcId="{534D0DF1-95B7-CB4F-81D8-8DA02959B655}" destId="{B627D4BE-704B-8E4F-ACB9-9A238CFB98A2}" srcOrd="3" destOrd="0" parTransId="{30F3840B-0258-E344-B746-4A88745AE2BD}" sibTransId="{62602FE6-9EFD-C546-8DD9-345D0F003EB6}"/>
    <dgm:cxn modelId="{FD0DF4F6-BB67-9640-BA17-7529CB878DAD}" srcId="{534D0DF1-95B7-CB4F-81D8-8DA02959B655}" destId="{86CD5368-0898-4143-AB90-D28683C79AE4}" srcOrd="2" destOrd="0" parTransId="{2C23DAFE-9C66-BE4B-8345-4D6DC8FB2F52}" sibTransId="{4CE46DD2-3D84-5544-90F7-6AB23F721917}"/>
    <dgm:cxn modelId="{716E18FE-3F9B-9E4D-88BF-73DD81E5CCC8}" type="presParOf" srcId="{1724C4C5-45D9-4945-8EA3-6029E743AF25}" destId="{4D454369-E87B-0F48-9DCB-4A6491A3685A}" srcOrd="0" destOrd="0" presId="urn:microsoft.com/office/officeart/2005/8/layout/vList2"/>
    <dgm:cxn modelId="{235EA7B6-2751-AD41-B141-23E10765A517}" type="presParOf" srcId="{1724C4C5-45D9-4945-8EA3-6029E743AF25}" destId="{E198ED64-6840-F44B-ADF7-E124B0AB578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ED69A2-8E6A-9D4E-A164-9F6C4857BCA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15F5FA-E458-E945-A9E1-DB086A071D9D}">
      <dgm:prSet/>
      <dgm:spPr/>
      <dgm:t>
        <a:bodyPr/>
        <a:lstStyle/>
        <a:p>
          <a:r>
            <a:rPr lang="en-US"/>
            <a:t>They are set centrally</a:t>
          </a:r>
          <a:endParaRPr lang="en-GB"/>
        </a:p>
      </dgm:t>
    </dgm:pt>
    <dgm:pt modelId="{0B539F1E-BC46-C34D-96FA-CEBAC63CA929}" type="parTrans" cxnId="{F675FCBC-FF49-2249-BDD0-EEA7002612BC}">
      <dgm:prSet/>
      <dgm:spPr/>
      <dgm:t>
        <a:bodyPr/>
        <a:lstStyle/>
        <a:p>
          <a:endParaRPr lang="en-US"/>
        </a:p>
      </dgm:t>
    </dgm:pt>
    <dgm:pt modelId="{D68BD8C1-A0AB-D841-A16D-FD101A8B014C}" type="sibTrans" cxnId="{F675FCBC-FF49-2249-BDD0-EEA7002612BC}">
      <dgm:prSet/>
      <dgm:spPr/>
      <dgm:t>
        <a:bodyPr/>
        <a:lstStyle/>
        <a:p>
          <a:endParaRPr lang="en-US"/>
        </a:p>
      </dgm:t>
    </dgm:pt>
    <dgm:pt modelId="{3372C836-30D6-1043-9D2F-3C543F4C0213}">
      <dgm:prSet/>
      <dgm:spPr/>
      <dgm:t>
        <a:bodyPr/>
        <a:lstStyle/>
        <a:p>
          <a:r>
            <a:rPr lang="en-US"/>
            <a:t>No one can ‘forget’ to add them to their code</a:t>
          </a:r>
          <a:endParaRPr lang="en-GB"/>
        </a:p>
      </dgm:t>
    </dgm:pt>
    <dgm:pt modelId="{0F60280A-30FF-2740-A365-67AB3DA80E7B}" type="parTrans" cxnId="{11C6346E-7E39-9049-90B3-45EB70A6E25C}">
      <dgm:prSet/>
      <dgm:spPr/>
      <dgm:t>
        <a:bodyPr/>
        <a:lstStyle/>
        <a:p>
          <a:endParaRPr lang="en-US"/>
        </a:p>
      </dgm:t>
    </dgm:pt>
    <dgm:pt modelId="{87D15249-45BC-5E40-95D6-B35EBAB3715C}" type="sibTrans" cxnId="{11C6346E-7E39-9049-90B3-45EB70A6E25C}">
      <dgm:prSet/>
      <dgm:spPr/>
      <dgm:t>
        <a:bodyPr/>
        <a:lstStyle/>
        <a:p>
          <a:endParaRPr lang="en-US"/>
        </a:p>
      </dgm:t>
    </dgm:pt>
    <dgm:pt modelId="{B7F7043B-6B0F-0B4F-8F82-B9E221C5DDBE}">
      <dgm:prSet/>
      <dgm:spPr/>
      <dgm:t>
        <a:bodyPr/>
        <a:lstStyle/>
        <a:p>
          <a:r>
            <a:rPr lang="en-US"/>
            <a:t>Permeate everything outwards</a:t>
          </a:r>
          <a:endParaRPr lang="en-GB"/>
        </a:p>
      </dgm:t>
    </dgm:pt>
    <dgm:pt modelId="{EF84950B-680E-1647-AD06-4D40D2CA21FC}" type="parTrans" cxnId="{B9120C0E-94EA-254E-BA18-4374A1113438}">
      <dgm:prSet/>
      <dgm:spPr/>
      <dgm:t>
        <a:bodyPr/>
        <a:lstStyle/>
        <a:p>
          <a:endParaRPr lang="en-US"/>
        </a:p>
      </dgm:t>
    </dgm:pt>
    <dgm:pt modelId="{9D9FA683-723C-584F-9301-1ADB451F4F04}" type="sibTrans" cxnId="{B9120C0E-94EA-254E-BA18-4374A1113438}">
      <dgm:prSet/>
      <dgm:spPr/>
      <dgm:t>
        <a:bodyPr/>
        <a:lstStyle/>
        <a:p>
          <a:endParaRPr lang="en-US"/>
        </a:p>
      </dgm:t>
    </dgm:pt>
    <dgm:pt modelId="{32624EFD-664F-4A4B-B974-CDC81F67D5A7}">
      <dgm:prSet/>
      <dgm:spPr/>
      <dgm:t>
        <a:bodyPr/>
        <a:lstStyle/>
        <a:p>
          <a:r>
            <a:rPr lang="en-US"/>
            <a:t>Transactional, if they can’t log it the action won’t happen</a:t>
          </a:r>
          <a:endParaRPr lang="en-GB"/>
        </a:p>
      </dgm:t>
    </dgm:pt>
    <dgm:pt modelId="{02E5512A-3B2F-584C-9C8D-8AAC7122859A}" type="parTrans" cxnId="{4EE019AC-815A-1C44-B732-EBE0CF7E4427}">
      <dgm:prSet/>
      <dgm:spPr/>
      <dgm:t>
        <a:bodyPr/>
        <a:lstStyle/>
        <a:p>
          <a:endParaRPr lang="en-US"/>
        </a:p>
      </dgm:t>
    </dgm:pt>
    <dgm:pt modelId="{3FFA3EFC-FE41-F44B-8A8C-82D1F8BE6580}" type="sibTrans" cxnId="{4EE019AC-815A-1C44-B732-EBE0CF7E4427}">
      <dgm:prSet/>
      <dgm:spPr/>
      <dgm:t>
        <a:bodyPr/>
        <a:lstStyle/>
        <a:p>
          <a:endParaRPr lang="en-US"/>
        </a:p>
      </dgm:t>
    </dgm:pt>
    <dgm:pt modelId="{9E149FEF-F9E0-2D4B-BA3D-D34B1426C531}">
      <dgm:prSet/>
      <dgm:spPr/>
      <dgm:t>
        <a:bodyPr/>
        <a:lstStyle/>
        <a:p>
          <a:r>
            <a:rPr lang="en-US"/>
            <a:t>Easy to query with T-SQL/PowerBI/etc</a:t>
          </a:r>
          <a:endParaRPr lang="en-GB"/>
        </a:p>
      </dgm:t>
    </dgm:pt>
    <dgm:pt modelId="{C1353891-4624-C643-9F17-3D71DF84B348}" type="parTrans" cxnId="{B8B95FAE-4BA9-1C4D-AF8B-0FBA5CB3E8F8}">
      <dgm:prSet/>
      <dgm:spPr/>
      <dgm:t>
        <a:bodyPr/>
        <a:lstStyle/>
        <a:p>
          <a:endParaRPr lang="en-US"/>
        </a:p>
      </dgm:t>
    </dgm:pt>
    <dgm:pt modelId="{F8A51DA1-7D4B-2F4C-A71B-BF9387330826}" type="sibTrans" cxnId="{B8B95FAE-4BA9-1C4D-AF8B-0FBA5CB3E8F8}">
      <dgm:prSet/>
      <dgm:spPr/>
      <dgm:t>
        <a:bodyPr/>
        <a:lstStyle/>
        <a:p>
          <a:endParaRPr lang="en-US"/>
        </a:p>
      </dgm:t>
    </dgm:pt>
    <dgm:pt modelId="{DEE69EF0-58D1-D044-918B-BD8CE6BA04FE}">
      <dgm:prSet/>
      <dgm:spPr/>
      <dgm:t>
        <a:bodyPr/>
        <a:lstStyle/>
        <a:p>
          <a:r>
            <a:rPr lang="en-US"/>
            <a:t>Built into the product, so well supported</a:t>
          </a:r>
          <a:endParaRPr lang="en-GB"/>
        </a:p>
      </dgm:t>
    </dgm:pt>
    <dgm:pt modelId="{0C7A0F36-F8D7-8B4E-B283-76AEAFFC23C8}" type="parTrans" cxnId="{1335C77E-BD33-A94C-8F23-E098A34C0BD6}">
      <dgm:prSet/>
      <dgm:spPr/>
      <dgm:t>
        <a:bodyPr/>
        <a:lstStyle/>
        <a:p>
          <a:endParaRPr lang="en-US"/>
        </a:p>
      </dgm:t>
    </dgm:pt>
    <dgm:pt modelId="{7C18663A-DE21-1347-8A71-118907079D5C}" type="sibTrans" cxnId="{1335C77E-BD33-A94C-8F23-E098A34C0BD6}">
      <dgm:prSet/>
      <dgm:spPr/>
      <dgm:t>
        <a:bodyPr/>
        <a:lstStyle/>
        <a:p>
          <a:endParaRPr lang="en-US"/>
        </a:p>
      </dgm:t>
    </dgm:pt>
    <dgm:pt modelId="{84504654-B247-9045-86A5-ADEA37B32CDD}" type="pres">
      <dgm:prSet presAssocID="{09ED69A2-8E6A-9D4E-A164-9F6C4857BCA4}" presName="linearFlow" presStyleCnt="0">
        <dgm:presLayoutVars>
          <dgm:dir/>
          <dgm:resizeHandles val="exact"/>
        </dgm:presLayoutVars>
      </dgm:prSet>
      <dgm:spPr/>
    </dgm:pt>
    <dgm:pt modelId="{5AF30F99-8526-B145-839F-4DA7EB8EF9E1}" type="pres">
      <dgm:prSet presAssocID="{9015F5FA-E458-E945-A9E1-DB086A071D9D}" presName="composite" presStyleCnt="0"/>
      <dgm:spPr/>
    </dgm:pt>
    <dgm:pt modelId="{A17D4CBC-B492-1745-84BF-307402C3108B}" type="pres">
      <dgm:prSet presAssocID="{9015F5FA-E458-E945-A9E1-DB086A071D9D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0AE58A8A-1C66-DC43-954C-D09BDA2024EC}" type="pres">
      <dgm:prSet presAssocID="{9015F5FA-E458-E945-A9E1-DB086A071D9D}" presName="txShp" presStyleLbl="node1" presStyleIdx="0" presStyleCnt="6">
        <dgm:presLayoutVars>
          <dgm:bulletEnabled val="1"/>
        </dgm:presLayoutVars>
      </dgm:prSet>
      <dgm:spPr/>
    </dgm:pt>
    <dgm:pt modelId="{878D0875-05AC-144A-959A-D0BDE1688C06}" type="pres">
      <dgm:prSet presAssocID="{D68BD8C1-A0AB-D841-A16D-FD101A8B014C}" presName="spacing" presStyleCnt="0"/>
      <dgm:spPr/>
    </dgm:pt>
    <dgm:pt modelId="{204A06FF-0DFF-3540-BB10-2945057F1A1A}" type="pres">
      <dgm:prSet presAssocID="{3372C836-30D6-1043-9D2F-3C543F4C0213}" presName="composite" presStyleCnt="0"/>
      <dgm:spPr/>
    </dgm:pt>
    <dgm:pt modelId="{711436A0-0840-C44B-9120-7667B112308C}" type="pres">
      <dgm:prSet presAssocID="{3372C836-30D6-1043-9D2F-3C543F4C0213}" presName="imgShp" presStyleLbl="fgImgPlace1" presStyleIdx="1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16EE0E72-8FD7-354A-ABAA-D3932F3435A5}" type="pres">
      <dgm:prSet presAssocID="{3372C836-30D6-1043-9D2F-3C543F4C0213}" presName="txShp" presStyleLbl="node1" presStyleIdx="1" presStyleCnt="6">
        <dgm:presLayoutVars>
          <dgm:bulletEnabled val="1"/>
        </dgm:presLayoutVars>
      </dgm:prSet>
      <dgm:spPr/>
    </dgm:pt>
    <dgm:pt modelId="{B03538BB-5A8C-744B-A11D-3A54364254D7}" type="pres">
      <dgm:prSet presAssocID="{87D15249-45BC-5E40-95D6-B35EBAB3715C}" presName="spacing" presStyleCnt="0"/>
      <dgm:spPr/>
    </dgm:pt>
    <dgm:pt modelId="{6185316C-C04F-644C-9615-90A06C3ED335}" type="pres">
      <dgm:prSet presAssocID="{B7F7043B-6B0F-0B4F-8F82-B9E221C5DDBE}" presName="composite" presStyleCnt="0"/>
      <dgm:spPr/>
    </dgm:pt>
    <dgm:pt modelId="{9CC29F90-14D0-8840-851E-2D22B01A2D23}" type="pres">
      <dgm:prSet presAssocID="{B7F7043B-6B0F-0B4F-8F82-B9E221C5DDBE}" presName="imgShp" presStyleLbl="fgImgPlace1" presStyleIdx="2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0AECF231-9409-2441-9C40-9B5C26375ABA}" type="pres">
      <dgm:prSet presAssocID="{B7F7043B-6B0F-0B4F-8F82-B9E221C5DDBE}" presName="txShp" presStyleLbl="node1" presStyleIdx="2" presStyleCnt="6">
        <dgm:presLayoutVars>
          <dgm:bulletEnabled val="1"/>
        </dgm:presLayoutVars>
      </dgm:prSet>
      <dgm:spPr/>
    </dgm:pt>
    <dgm:pt modelId="{86C315A3-04EE-574D-BA98-21103E79C702}" type="pres">
      <dgm:prSet presAssocID="{9D9FA683-723C-584F-9301-1ADB451F4F04}" presName="spacing" presStyleCnt="0"/>
      <dgm:spPr/>
    </dgm:pt>
    <dgm:pt modelId="{DCCA49FA-215B-A049-A1D0-45257702D099}" type="pres">
      <dgm:prSet presAssocID="{32624EFD-664F-4A4B-B974-CDC81F67D5A7}" presName="composite" presStyleCnt="0"/>
      <dgm:spPr/>
    </dgm:pt>
    <dgm:pt modelId="{C97E3A26-FCB9-3744-81CD-68E7431D6B6D}" type="pres">
      <dgm:prSet presAssocID="{32624EFD-664F-4A4B-B974-CDC81F67D5A7}" presName="imgShp" presStyleLbl="fgImgPlace1" presStyleIdx="3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DADDAF0C-8B27-984E-9AB3-3A8D48963294}" type="pres">
      <dgm:prSet presAssocID="{32624EFD-664F-4A4B-B974-CDC81F67D5A7}" presName="txShp" presStyleLbl="node1" presStyleIdx="3" presStyleCnt="6">
        <dgm:presLayoutVars>
          <dgm:bulletEnabled val="1"/>
        </dgm:presLayoutVars>
      </dgm:prSet>
      <dgm:spPr/>
    </dgm:pt>
    <dgm:pt modelId="{7F2B5A4F-124C-C14C-8A0D-FC1F788CC545}" type="pres">
      <dgm:prSet presAssocID="{3FFA3EFC-FE41-F44B-8A8C-82D1F8BE6580}" presName="spacing" presStyleCnt="0"/>
      <dgm:spPr/>
    </dgm:pt>
    <dgm:pt modelId="{30A45354-4944-9C4E-B5D8-B8C9AFD916FD}" type="pres">
      <dgm:prSet presAssocID="{9E149FEF-F9E0-2D4B-BA3D-D34B1426C531}" presName="composite" presStyleCnt="0"/>
      <dgm:spPr/>
    </dgm:pt>
    <dgm:pt modelId="{017FACC0-0BFA-FF48-ACC9-569C24F39761}" type="pres">
      <dgm:prSet presAssocID="{9E149FEF-F9E0-2D4B-BA3D-D34B1426C531}" presName="imgShp" presStyleLbl="fgImgPlace1" presStyleIdx="4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B275BA3B-E3DE-9C43-9F1F-6F67BFB1D060}" type="pres">
      <dgm:prSet presAssocID="{9E149FEF-F9E0-2D4B-BA3D-D34B1426C531}" presName="txShp" presStyleLbl="node1" presStyleIdx="4" presStyleCnt="6">
        <dgm:presLayoutVars>
          <dgm:bulletEnabled val="1"/>
        </dgm:presLayoutVars>
      </dgm:prSet>
      <dgm:spPr/>
    </dgm:pt>
    <dgm:pt modelId="{61E677EC-9BA4-CD44-9F1C-D497368E8947}" type="pres">
      <dgm:prSet presAssocID="{F8A51DA1-7D4B-2F4C-A71B-BF9387330826}" presName="spacing" presStyleCnt="0"/>
      <dgm:spPr/>
    </dgm:pt>
    <dgm:pt modelId="{9ED2D325-B98C-6C45-B287-960A054AAD05}" type="pres">
      <dgm:prSet presAssocID="{DEE69EF0-58D1-D044-918B-BD8CE6BA04FE}" presName="composite" presStyleCnt="0"/>
      <dgm:spPr/>
    </dgm:pt>
    <dgm:pt modelId="{2B0E6D71-AAC7-EE42-A0CE-F306EE717315}" type="pres">
      <dgm:prSet presAssocID="{DEE69EF0-58D1-D044-918B-BD8CE6BA04FE}" presName="imgShp" presStyleLbl="fgImgPlace1" presStyleIdx="5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64D1B274-530C-594B-AC68-CB0008EF47A6}" type="pres">
      <dgm:prSet presAssocID="{DEE69EF0-58D1-D044-918B-BD8CE6BA04FE}" presName="txShp" presStyleLbl="node1" presStyleIdx="5" presStyleCnt="6">
        <dgm:presLayoutVars>
          <dgm:bulletEnabled val="1"/>
        </dgm:presLayoutVars>
      </dgm:prSet>
      <dgm:spPr/>
    </dgm:pt>
  </dgm:ptLst>
  <dgm:cxnLst>
    <dgm:cxn modelId="{B9120C0E-94EA-254E-BA18-4374A1113438}" srcId="{09ED69A2-8E6A-9D4E-A164-9F6C4857BCA4}" destId="{B7F7043B-6B0F-0B4F-8F82-B9E221C5DDBE}" srcOrd="2" destOrd="0" parTransId="{EF84950B-680E-1647-AD06-4D40D2CA21FC}" sibTransId="{9D9FA683-723C-584F-9301-1ADB451F4F04}"/>
    <dgm:cxn modelId="{B2DF8519-438A-E440-A284-D893BFD8A085}" type="presOf" srcId="{09ED69A2-8E6A-9D4E-A164-9F6C4857BCA4}" destId="{84504654-B247-9045-86A5-ADEA37B32CDD}" srcOrd="0" destOrd="0" presId="urn:microsoft.com/office/officeart/2005/8/layout/vList3"/>
    <dgm:cxn modelId="{CD4E125E-34D6-5E40-9722-3449B91E099D}" type="presOf" srcId="{DEE69EF0-58D1-D044-918B-BD8CE6BA04FE}" destId="{64D1B274-530C-594B-AC68-CB0008EF47A6}" srcOrd="0" destOrd="0" presId="urn:microsoft.com/office/officeart/2005/8/layout/vList3"/>
    <dgm:cxn modelId="{11C6346E-7E39-9049-90B3-45EB70A6E25C}" srcId="{09ED69A2-8E6A-9D4E-A164-9F6C4857BCA4}" destId="{3372C836-30D6-1043-9D2F-3C543F4C0213}" srcOrd="1" destOrd="0" parTransId="{0F60280A-30FF-2740-A365-67AB3DA80E7B}" sibTransId="{87D15249-45BC-5E40-95D6-B35EBAB3715C}"/>
    <dgm:cxn modelId="{1335C77E-BD33-A94C-8F23-E098A34C0BD6}" srcId="{09ED69A2-8E6A-9D4E-A164-9F6C4857BCA4}" destId="{DEE69EF0-58D1-D044-918B-BD8CE6BA04FE}" srcOrd="5" destOrd="0" parTransId="{0C7A0F36-F8D7-8B4E-B283-76AEAFFC23C8}" sibTransId="{7C18663A-DE21-1347-8A71-118907079D5C}"/>
    <dgm:cxn modelId="{9E1ADC88-F0C7-774F-A40D-8C12D948FC2E}" type="presOf" srcId="{9E149FEF-F9E0-2D4B-BA3D-D34B1426C531}" destId="{B275BA3B-E3DE-9C43-9F1F-6F67BFB1D060}" srcOrd="0" destOrd="0" presId="urn:microsoft.com/office/officeart/2005/8/layout/vList3"/>
    <dgm:cxn modelId="{4EE019AC-815A-1C44-B732-EBE0CF7E4427}" srcId="{09ED69A2-8E6A-9D4E-A164-9F6C4857BCA4}" destId="{32624EFD-664F-4A4B-B974-CDC81F67D5A7}" srcOrd="3" destOrd="0" parTransId="{02E5512A-3B2F-584C-9C8D-8AAC7122859A}" sibTransId="{3FFA3EFC-FE41-F44B-8A8C-82D1F8BE6580}"/>
    <dgm:cxn modelId="{B8B95FAE-4BA9-1C4D-AF8B-0FBA5CB3E8F8}" srcId="{09ED69A2-8E6A-9D4E-A164-9F6C4857BCA4}" destId="{9E149FEF-F9E0-2D4B-BA3D-D34B1426C531}" srcOrd="4" destOrd="0" parTransId="{C1353891-4624-C643-9F17-3D71DF84B348}" sibTransId="{F8A51DA1-7D4B-2F4C-A71B-BF9387330826}"/>
    <dgm:cxn modelId="{DA3B15BB-4909-9148-AE48-008FF8B18FA9}" type="presOf" srcId="{B7F7043B-6B0F-0B4F-8F82-B9E221C5DDBE}" destId="{0AECF231-9409-2441-9C40-9B5C26375ABA}" srcOrd="0" destOrd="0" presId="urn:microsoft.com/office/officeart/2005/8/layout/vList3"/>
    <dgm:cxn modelId="{F675FCBC-FF49-2249-BDD0-EEA7002612BC}" srcId="{09ED69A2-8E6A-9D4E-A164-9F6C4857BCA4}" destId="{9015F5FA-E458-E945-A9E1-DB086A071D9D}" srcOrd="0" destOrd="0" parTransId="{0B539F1E-BC46-C34D-96FA-CEBAC63CA929}" sibTransId="{D68BD8C1-A0AB-D841-A16D-FD101A8B014C}"/>
    <dgm:cxn modelId="{E3120EBF-EE98-C847-848F-8051DBF85955}" type="presOf" srcId="{32624EFD-664F-4A4B-B974-CDC81F67D5A7}" destId="{DADDAF0C-8B27-984E-9AB3-3A8D48963294}" srcOrd="0" destOrd="0" presId="urn:microsoft.com/office/officeart/2005/8/layout/vList3"/>
    <dgm:cxn modelId="{A6C617D5-37DF-724D-8568-B86AA74D4401}" type="presOf" srcId="{9015F5FA-E458-E945-A9E1-DB086A071D9D}" destId="{0AE58A8A-1C66-DC43-954C-D09BDA2024EC}" srcOrd="0" destOrd="0" presId="urn:microsoft.com/office/officeart/2005/8/layout/vList3"/>
    <dgm:cxn modelId="{AB8771DE-7F2E-5D4E-A1AD-D82FD022EC9A}" type="presOf" srcId="{3372C836-30D6-1043-9D2F-3C543F4C0213}" destId="{16EE0E72-8FD7-354A-ABAA-D3932F3435A5}" srcOrd="0" destOrd="0" presId="urn:microsoft.com/office/officeart/2005/8/layout/vList3"/>
    <dgm:cxn modelId="{B6388560-51EB-F345-907D-55377593701E}" type="presParOf" srcId="{84504654-B247-9045-86A5-ADEA37B32CDD}" destId="{5AF30F99-8526-B145-839F-4DA7EB8EF9E1}" srcOrd="0" destOrd="0" presId="urn:microsoft.com/office/officeart/2005/8/layout/vList3"/>
    <dgm:cxn modelId="{2945429F-B0EA-0A49-8A82-D4D9FC821081}" type="presParOf" srcId="{5AF30F99-8526-B145-839F-4DA7EB8EF9E1}" destId="{A17D4CBC-B492-1745-84BF-307402C3108B}" srcOrd="0" destOrd="0" presId="urn:microsoft.com/office/officeart/2005/8/layout/vList3"/>
    <dgm:cxn modelId="{635F27DB-3503-AD44-8279-420102EBAC10}" type="presParOf" srcId="{5AF30F99-8526-B145-839F-4DA7EB8EF9E1}" destId="{0AE58A8A-1C66-DC43-954C-D09BDA2024EC}" srcOrd="1" destOrd="0" presId="urn:microsoft.com/office/officeart/2005/8/layout/vList3"/>
    <dgm:cxn modelId="{56384374-0C0A-CE44-A093-FEF79116C1FC}" type="presParOf" srcId="{84504654-B247-9045-86A5-ADEA37B32CDD}" destId="{878D0875-05AC-144A-959A-D0BDE1688C06}" srcOrd="1" destOrd="0" presId="urn:microsoft.com/office/officeart/2005/8/layout/vList3"/>
    <dgm:cxn modelId="{F4E97B0C-080C-F24B-9AC0-1A8C072A2B54}" type="presParOf" srcId="{84504654-B247-9045-86A5-ADEA37B32CDD}" destId="{204A06FF-0DFF-3540-BB10-2945057F1A1A}" srcOrd="2" destOrd="0" presId="urn:microsoft.com/office/officeart/2005/8/layout/vList3"/>
    <dgm:cxn modelId="{45F832D5-DEBA-4541-B7A6-EC2717F378DB}" type="presParOf" srcId="{204A06FF-0DFF-3540-BB10-2945057F1A1A}" destId="{711436A0-0840-C44B-9120-7667B112308C}" srcOrd="0" destOrd="0" presId="urn:microsoft.com/office/officeart/2005/8/layout/vList3"/>
    <dgm:cxn modelId="{5A5BF183-875F-B847-9267-10C816C7571C}" type="presParOf" srcId="{204A06FF-0DFF-3540-BB10-2945057F1A1A}" destId="{16EE0E72-8FD7-354A-ABAA-D3932F3435A5}" srcOrd="1" destOrd="0" presId="urn:microsoft.com/office/officeart/2005/8/layout/vList3"/>
    <dgm:cxn modelId="{E29C321B-776A-AC4A-96BF-D758648009B9}" type="presParOf" srcId="{84504654-B247-9045-86A5-ADEA37B32CDD}" destId="{B03538BB-5A8C-744B-A11D-3A54364254D7}" srcOrd="3" destOrd="0" presId="urn:microsoft.com/office/officeart/2005/8/layout/vList3"/>
    <dgm:cxn modelId="{B2F684AB-BE61-A547-955D-A0742E6E0DC5}" type="presParOf" srcId="{84504654-B247-9045-86A5-ADEA37B32CDD}" destId="{6185316C-C04F-644C-9615-90A06C3ED335}" srcOrd="4" destOrd="0" presId="urn:microsoft.com/office/officeart/2005/8/layout/vList3"/>
    <dgm:cxn modelId="{B83764F2-C7BE-4F49-8937-BB9F442C3750}" type="presParOf" srcId="{6185316C-C04F-644C-9615-90A06C3ED335}" destId="{9CC29F90-14D0-8840-851E-2D22B01A2D23}" srcOrd="0" destOrd="0" presId="urn:microsoft.com/office/officeart/2005/8/layout/vList3"/>
    <dgm:cxn modelId="{EB3FF5DF-6C0E-5C46-8EA0-0DB09867A4D3}" type="presParOf" srcId="{6185316C-C04F-644C-9615-90A06C3ED335}" destId="{0AECF231-9409-2441-9C40-9B5C26375ABA}" srcOrd="1" destOrd="0" presId="urn:microsoft.com/office/officeart/2005/8/layout/vList3"/>
    <dgm:cxn modelId="{9C597409-0543-864C-B7C5-C9F1FAD3E2BF}" type="presParOf" srcId="{84504654-B247-9045-86A5-ADEA37B32CDD}" destId="{86C315A3-04EE-574D-BA98-21103E79C702}" srcOrd="5" destOrd="0" presId="urn:microsoft.com/office/officeart/2005/8/layout/vList3"/>
    <dgm:cxn modelId="{0CCA2EE9-1B12-3141-BFC8-5FDC9626ED92}" type="presParOf" srcId="{84504654-B247-9045-86A5-ADEA37B32CDD}" destId="{DCCA49FA-215B-A049-A1D0-45257702D099}" srcOrd="6" destOrd="0" presId="urn:microsoft.com/office/officeart/2005/8/layout/vList3"/>
    <dgm:cxn modelId="{E7758202-324B-1E44-9F21-AB358CA0319D}" type="presParOf" srcId="{DCCA49FA-215B-A049-A1D0-45257702D099}" destId="{C97E3A26-FCB9-3744-81CD-68E7431D6B6D}" srcOrd="0" destOrd="0" presId="urn:microsoft.com/office/officeart/2005/8/layout/vList3"/>
    <dgm:cxn modelId="{E9FF847C-D8C3-7641-8752-4AB2394433D4}" type="presParOf" srcId="{DCCA49FA-215B-A049-A1D0-45257702D099}" destId="{DADDAF0C-8B27-984E-9AB3-3A8D48963294}" srcOrd="1" destOrd="0" presId="urn:microsoft.com/office/officeart/2005/8/layout/vList3"/>
    <dgm:cxn modelId="{EF89A50C-9751-6D44-A5B2-986254625D57}" type="presParOf" srcId="{84504654-B247-9045-86A5-ADEA37B32CDD}" destId="{7F2B5A4F-124C-C14C-8A0D-FC1F788CC545}" srcOrd="7" destOrd="0" presId="urn:microsoft.com/office/officeart/2005/8/layout/vList3"/>
    <dgm:cxn modelId="{DC2ABDFF-F29B-A044-B730-ACA3DA914A35}" type="presParOf" srcId="{84504654-B247-9045-86A5-ADEA37B32CDD}" destId="{30A45354-4944-9C4E-B5D8-B8C9AFD916FD}" srcOrd="8" destOrd="0" presId="urn:microsoft.com/office/officeart/2005/8/layout/vList3"/>
    <dgm:cxn modelId="{0B86683F-E477-AE49-BF53-F0C2C09C88F7}" type="presParOf" srcId="{30A45354-4944-9C4E-B5D8-B8C9AFD916FD}" destId="{017FACC0-0BFA-FF48-ACC9-569C24F39761}" srcOrd="0" destOrd="0" presId="urn:microsoft.com/office/officeart/2005/8/layout/vList3"/>
    <dgm:cxn modelId="{4001B7AD-997C-1748-B684-EF077C919037}" type="presParOf" srcId="{30A45354-4944-9C4E-B5D8-B8C9AFD916FD}" destId="{B275BA3B-E3DE-9C43-9F1F-6F67BFB1D060}" srcOrd="1" destOrd="0" presId="urn:microsoft.com/office/officeart/2005/8/layout/vList3"/>
    <dgm:cxn modelId="{E17F339F-751F-7A47-9297-271757E144CA}" type="presParOf" srcId="{84504654-B247-9045-86A5-ADEA37B32CDD}" destId="{61E677EC-9BA4-CD44-9F1C-D497368E8947}" srcOrd="9" destOrd="0" presId="urn:microsoft.com/office/officeart/2005/8/layout/vList3"/>
    <dgm:cxn modelId="{D52B6290-0238-D84B-9AA2-005CFCB60114}" type="presParOf" srcId="{84504654-B247-9045-86A5-ADEA37B32CDD}" destId="{9ED2D325-B98C-6C45-B287-960A054AAD05}" srcOrd="10" destOrd="0" presId="urn:microsoft.com/office/officeart/2005/8/layout/vList3"/>
    <dgm:cxn modelId="{B1542DD3-60DF-6C4D-BD41-F559399A48BD}" type="presParOf" srcId="{9ED2D325-B98C-6C45-B287-960A054AAD05}" destId="{2B0E6D71-AAC7-EE42-A0CE-F306EE717315}" srcOrd="0" destOrd="0" presId="urn:microsoft.com/office/officeart/2005/8/layout/vList3"/>
    <dgm:cxn modelId="{7CE51EF4-1656-7747-919F-79DA8F1670BD}" type="presParOf" srcId="{9ED2D325-B98C-6C45-B287-960A054AAD05}" destId="{64D1B274-530C-594B-AC68-CB0008EF47A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A6B7-E796-504A-AA97-26AEB6F2A5A1}">
      <dsp:nvSpPr>
        <dsp:cNvPr id="0" name=""/>
        <dsp:cNvSpPr/>
      </dsp:nvSpPr>
      <dsp:spPr>
        <a:xfrm>
          <a:off x="0" y="51674"/>
          <a:ext cx="91692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Motto of the Royal Society</a:t>
          </a:r>
          <a:endParaRPr lang="en-GB" sz="3700" kern="1200"/>
        </a:p>
      </dsp:txBody>
      <dsp:txXfrm>
        <a:off x="43321" y="94995"/>
        <a:ext cx="9082558" cy="800803"/>
      </dsp:txXfrm>
    </dsp:sp>
    <dsp:sp modelId="{58312D7A-8880-0A47-A48B-4EC1F0F57501}">
      <dsp:nvSpPr>
        <dsp:cNvPr id="0" name=""/>
        <dsp:cNvSpPr/>
      </dsp:nvSpPr>
      <dsp:spPr>
        <a:xfrm>
          <a:off x="0" y="939119"/>
          <a:ext cx="9169200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122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“On the word of no one”</a:t>
          </a:r>
          <a:endParaRPr lang="en-GB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Or ”Take nobody’s word for it”</a:t>
          </a:r>
          <a:endParaRPr lang="en-GB" sz="2900" kern="1200"/>
        </a:p>
      </dsp:txBody>
      <dsp:txXfrm>
        <a:off x="0" y="939119"/>
        <a:ext cx="9169200" cy="995670"/>
      </dsp:txXfrm>
    </dsp:sp>
    <dsp:sp modelId="{5841E808-DD7F-2441-BBF2-1C51F9C1F3C6}">
      <dsp:nvSpPr>
        <dsp:cNvPr id="0" name=""/>
        <dsp:cNvSpPr/>
      </dsp:nvSpPr>
      <dsp:spPr>
        <a:xfrm>
          <a:off x="0" y="1934789"/>
          <a:ext cx="91692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They use it in the sense of:</a:t>
          </a:r>
          <a:endParaRPr lang="en-GB" sz="3700" kern="1200" dirty="0"/>
        </a:p>
      </dsp:txBody>
      <dsp:txXfrm>
        <a:off x="43321" y="1978110"/>
        <a:ext cx="9082558" cy="800803"/>
      </dsp:txXfrm>
    </dsp:sp>
    <dsp:sp modelId="{13C3E2B9-AA2A-F344-98BD-5A3550CFEBC1}">
      <dsp:nvSpPr>
        <dsp:cNvPr id="0" name=""/>
        <dsp:cNvSpPr/>
      </dsp:nvSpPr>
      <dsp:spPr>
        <a:xfrm>
          <a:off x="0" y="2822234"/>
          <a:ext cx="9169200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122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“We don’t care who you are, prove your scientific idea is valid”</a:t>
          </a:r>
          <a:endParaRPr lang="en-GB" sz="2900" kern="1200"/>
        </a:p>
      </dsp:txBody>
      <dsp:txXfrm>
        <a:off x="0" y="2822234"/>
        <a:ext cx="9169200" cy="919080"/>
      </dsp:txXfrm>
    </dsp:sp>
    <dsp:sp modelId="{2A6D28CF-2997-3947-AA16-8F75A76B0C00}">
      <dsp:nvSpPr>
        <dsp:cNvPr id="0" name=""/>
        <dsp:cNvSpPr/>
      </dsp:nvSpPr>
      <dsp:spPr>
        <a:xfrm>
          <a:off x="0" y="3741314"/>
          <a:ext cx="91692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 very good motto for a security professional</a:t>
          </a:r>
          <a:endParaRPr lang="en-GB" sz="3700" kern="1200"/>
        </a:p>
      </dsp:txBody>
      <dsp:txXfrm>
        <a:off x="43321" y="3784635"/>
        <a:ext cx="9082558" cy="8008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13047-BC20-D041-83F1-E0676B7AC254}">
      <dsp:nvSpPr>
        <dsp:cNvPr id="0" name=""/>
        <dsp:cNvSpPr/>
      </dsp:nvSpPr>
      <dsp:spPr>
        <a:xfrm rot="10800000">
          <a:off x="1979589" y="1697"/>
          <a:ext cx="6911025" cy="9553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292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may not actually capture what really happens at the database level</a:t>
          </a:r>
          <a:endParaRPr lang="en-GB" sz="2600" kern="1200"/>
        </a:p>
      </dsp:txBody>
      <dsp:txXfrm rot="10800000">
        <a:off x="2218431" y="1697"/>
        <a:ext cx="6672183" cy="955370"/>
      </dsp:txXfrm>
    </dsp:sp>
    <dsp:sp modelId="{2F214EDF-B425-6B44-AA34-DDB8AD60F3CC}">
      <dsp:nvSpPr>
        <dsp:cNvPr id="0" name=""/>
        <dsp:cNvSpPr/>
      </dsp:nvSpPr>
      <dsp:spPr>
        <a:xfrm>
          <a:off x="1501904" y="1697"/>
          <a:ext cx="955370" cy="9553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5F401-46F5-EF44-9BC6-7B36D35046E8}">
      <dsp:nvSpPr>
        <dsp:cNvPr id="0" name=""/>
        <dsp:cNvSpPr/>
      </dsp:nvSpPr>
      <dsp:spPr>
        <a:xfrm rot="10800000">
          <a:off x="1979589" y="1242253"/>
          <a:ext cx="6911025" cy="9553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292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We’re DBAs, we trust the DB layer</a:t>
          </a:r>
          <a:endParaRPr lang="en-GB" sz="2600" kern="1200"/>
        </a:p>
      </dsp:txBody>
      <dsp:txXfrm rot="10800000">
        <a:off x="2218431" y="1242253"/>
        <a:ext cx="6672183" cy="955370"/>
      </dsp:txXfrm>
    </dsp:sp>
    <dsp:sp modelId="{2A1AC18E-EE57-9C4D-9335-ABB0056591C6}">
      <dsp:nvSpPr>
        <dsp:cNvPr id="0" name=""/>
        <dsp:cNvSpPr/>
      </dsp:nvSpPr>
      <dsp:spPr>
        <a:xfrm>
          <a:off x="1501904" y="1242253"/>
          <a:ext cx="955370" cy="9553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08508-E307-3948-ABE5-829D73F0326A}">
      <dsp:nvSpPr>
        <dsp:cNvPr id="0" name=""/>
        <dsp:cNvSpPr/>
      </dsp:nvSpPr>
      <dsp:spPr>
        <a:xfrm rot="10800000">
          <a:off x="1979589" y="2482809"/>
          <a:ext cx="6911025" cy="9553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292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Everything goes through the DB so it’s the best spot to watch things</a:t>
          </a:r>
          <a:endParaRPr lang="en-GB" sz="2600" kern="1200"/>
        </a:p>
      </dsp:txBody>
      <dsp:txXfrm rot="10800000">
        <a:off x="2218431" y="2482809"/>
        <a:ext cx="6672183" cy="955370"/>
      </dsp:txXfrm>
    </dsp:sp>
    <dsp:sp modelId="{9D17DB17-3F6E-9E4A-A96D-F21BD4BBD731}">
      <dsp:nvSpPr>
        <dsp:cNvPr id="0" name=""/>
        <dsp:cNvSpPr/>
      </dsp:nvSpPr>
      <dsp:spPr>
        <a:xfrm>
          <a:off x="1501904" y="2482809"/>
          <a:ext cx="955370" cy="9553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32381-7B00-6F49-A04E-992B5CAF9E49}">
      <dsp:nvSpPr>
        <dsp:cNvPr id="0" name=""/>
        <dsp:cNvSpPr/>
      </dsp:nvSpPr>
      <dsp:spPr>
        <a:xfrm rot="10800000">
          <a:off x="1979589" y="3723365"/>
          <a:ext cx="6911025" cy="9553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292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Doing both covers you twice, so it shouldn’t be either/or</a:t>
          </a:r>
          <a:endParaRPr lang="en-GB" sz="2600" kern="1200"/>
        </a:p>
      </dsp:txBody>
      <dsp:txXfrm rot="10800000">
        <a:off x="2218431" y="3723365"/>
        <a:ext cx="6672183" cy="955370"/>
      </dsp:txXfrm>
    </dsp:sp>
    <dsp:sp modelId="{313EB0F0-DD1F-4648-8F49-88A74BA8ECC4}">
      <dsp:nvSpPr>
        <dsp:cNvPr id="0" name=""/>
        <dsp:cNvSpPr/>
      </dsp:nvSpPr>
      <dsp:spPr>
        <a:xfrm>
          <a:off x="1501904" y="3723365"/>
          <a:ext cx="955370" cy="9553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70E52-3D3B-6648-98DD-38F748BD0581}">
      <dsp:nvSpPr>
        <dsp:cNvPr id="0" name=""/>
        <dsp:cNvSpPr/>
      </dsp:nvSpPr>
      <dsp:spPr>
        <a:xfrm>
          <a:off x="0" y="438"/>
          <a:ext cx="6098698" cy="984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Don’t forget about the standard logs</a:t>
          </a:r>
          <a:endParaRPr lang="en-GB" sz="3100" kern="1200" dirty="0"/>
        </a:p>
      </dsp:txBody>
      <dsp:txXfrm>
        <a:off x="28844" y="29282"/>
        <a:ext cx="6041010" cy="927129"/>
      </dsp:txXfrm>
    </dsp:sp>
    <dsp:sp modelId="{61632FB3-F80F-A742-9939-AA4494563C45}">
      <dsp:nvSpPr>
        <dsp:cNvPr id="0" name=""/>
        <dsp:cNvSpPr/>
      </dsp:nvSpPr>
      <dsp:spPr>
        <a:xfrm>
          <a:off x="609869" y="985256"/>
          <a:ext cx="2183826" cy="739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450"/>
              </a:lnTo>
              <a:lnTo>
                <a:pt x="2183826" y="7394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BF68D-1546-5549-AFD8-F60407E0E865}">
      <dsp:nvSpPr>
        <dsp:cNvPr id="0" name=""/>
        <dsp:cNvSpPr/>
      </dsp:nvSpPr>
      <dsp:spPr>
        <a:xfrm>
          <a:off x="2793696" y="1232297"/>
          <a:ext cx="5641207" cy="984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SQL Server Error Log</a:t>
          </a:r>
          <a:endParaRPr lang="en-GB" sz="4300" kern="1200" dirty="0"/>
        </a:p>
      </dsp:txBody>
      <dsp:txXfrm>
        <a:off x="2822540" y="1261141"/>
        <a:ext cx="5583519" cy="927129"/>
      </dsp:txXfrm>
    </dsp:sp>
    <dsp:sp modelId="{B7777EEA-06FF-E94D-B221-62E48B7A06E3}">
      <dsp:nvSpPr>
        <dsp:cNvPr id="0" name=""/>
        <dsp:cNvSpPr/>
      </dsp:nvSpPr>
      <dsp:spPr>
        <a:xfrm>
          <a:off x="609869" y="985256"/>
          <a:ext cx="2183826" cy="1970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0471"/>
              </a:lnTo>
              <a:lnTo>
                <a:pt x="2183826" y="19704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6B7CE-E708-F044-AB64-86A662C34327}">
      <dsp:nvSpPr>
        <dsp:cNvPr id="0" name=""/>
        <dsp:cNvSpPr/>
      </dsp:nvSpPr>
      <dsp:spPr>
        <a:xfrm>
          <a:off x="2793696" y="2463319"/>
          <a:ext cx="5641207" cy="984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Windows Error Logs</a:t>
          </a:r>
          <a:endParaRPr lang="en-GB" sz="4300" kern="1200"/>
        </a:p>
      </dsp:txBody>
      <dsp:txXfrm>
        <a:off x="2822540" y="2492163"/>
        <a:ext cx="5583519" cy="927129"/>
      </dsp:txXfrm>
    </dsp:sp>
    <dsp:sp modelId="{E5BEF9E2-CFB6-E64D-8485-B7121ED9B3E0}">
      <dsp:nvSpPr>
        <dsp:cNvPr id="0" name=""/>
        <dsp:cNvSpPr/>
      </dsp:nvSpPr>
      <dsp:spPr>
        <a:xfrm>
          <a:off x="609869" y="985256"/>
          <a:ext cx="2183826" cy="3201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1493"/>
              </a:lnTo>
              <a:lnTo>
                <a:pt x="2183826" y="32014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D464A-F9F2-A349-8E2F-DC409781D013}">
      <dsp:nvSpPr>
        <dsp:cNvPr id="0" name=""/>
        <dsp:cNvSpPr/>
      </dsp:nvSpPr>
      <dsp:spPr>
        <a:xfrm>
          <a:off x="2793696" y="3694340"/>
          <a:ext cx="5641806" cy="984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Firewall logs if turned on</a:t>
          </a:r>
          <a:endParaRPr lang="en-GB" sz="4300" kern="1200" dirty="0"/>
        </a:p>
      </dsp:txBody>
      <dsp:txXfrm>
        <a:off x="2822540" y="3723184"/>
        <a:ext cx="5584118" cy="9271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87A51-0BDF-3E41-AF56-96E3F3203118}">
      <dsp:nvSpPr>
        <dsp:cNvPr id="0" name=""/>
        <dsp:cNvSpPr/>
      </dsp:nvSpPr>
      <dsp:spPr>
        <a:xfrm>
          <a:off x="766121" y="2397"/>
          <a:ext cx="7921162" cy="984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How long do you need to store this information?</a:t>
          </a:r>
          <a:endParaRPr lang="en-GB" sz="3100" kern="1200" dirty="0"/>
        </a:p>
      </dsp:txBody>
      <dsp:txXfrm>
        <a:off x="794951" y="31227"/>
        <a:ext cx="7863502" cy="926685"/>
      </dsp:txXfrm>
    </dsp:sp>
    <dsp:sp modelId="{FCBCB705-7CC6-C746-BC4C-5941189E13C8}">
      <dsp:nvSpPr>
        <dsp:cNvPr id="0" name=""/>
        <dsp:cNvSpPr/>
      </dsp:nvSpPr>
      <dsp:spPr>
        <a:xfrm>
          <a:off x="1558237" y="986742"/>
          <a:ext cx="792116" cy="73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258"/>
              </a:lnTo>
              <a:lnTo>
                <a:pt x="792116" y="73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62D2B-1131-574A-A9CF-87A4813EF71E}">
      <dsp:nvSpPr>
        <dsp:cNvPr id="0" name=""/>
        <dsp:cNvSpPr/>
      </dsp:nvSpPr>
      <dsp:spPr>
        <a:xfrm>
          <a:off x="2350353" y="1232828"/>
          <a:ext cx="5126405" cy="984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It could be a lot longer than you think for some information</a:t>
          </a:r>
          <a:endParaRPr lang="en-GB" sz="3000" kern="1200" dirty="0"/>
        </a:p>
      </dsp:txBody>
      <dsp:txXfrm>
        <a:off x="2379183" y="1261658"/>
        <a:ext cx="5068745" cy="926685"/>
      </dsp:txXfrm>
    </dsp:sp>
    <dsp:sp modelId="{475540FA-16FE-F546-83CB-C7B2098820AC}">
      <dsp:nvSpPr>
        <dsp:cNvPr id="0" name=""/>
        <dsp:cNvSpPr/>
      </dsp:nvSpPr>
      <dsp:spPr>
        <a:xfrm>
          <a:off x="1558237" y="986742"/>
          <a:ext cx="792116" cy="1968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8690"/>
              </a:lnTo>
              <a:lnTo>
                <a:pt x="792116" y="19686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FACBA-5941-1B49-8862-0EF99DFB930E}">
      <dsp:nvSpPr>
        <dsp:cNvPr id="0" name=""/>
        <dsp:cNvSpPr/>
      </dsp:nvSpPr>
      <dsp:spPr>
        <a:xfrm>
          <a:off x="2350353" y="2463260"/>
          <a:ext cx="5126405" cy="984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How are you going to present it to others?</a:t>
          </a:r>
          <a:endParaRPr lang="en-GB" sz="3000" kern="1200" dirty="0"/>
        </a:p>
      </dsp:txBody>
      <dsp:txXfrm>
        <a:off x="2379183" y="2492090"/>
        <a:ext cx="5068745" cy="926685"/>
      </dsp:txXfrm>
    </dsp:sp>
    <dsp:sp modelId="{E45F7635-DA71-B745-BB72-759FFED83565}">
      <dsp:nvSpPr>
        <dsp:cNvPr id="0" name=""/>
        <dsp:cNvSpPr/>
      </dsp:nvSpPr>
      <dsp:spPr>
        <a:xfrm>
          <a:off x="1558237" y="986742"/>
          <a:ext cx="792116" cy="3199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9121"/>
              </a:lnTo>
              <a:lnTo>
                <a:pt x="792116" y="31991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DC110-A1FD-424F-8A6C-CBE6C225C5F1}">
      <dsp:nvSpPr>
        <dsp:cNvPr id="0" name=""/>
        <dsp:cNvSpPr/>
      </dsp:nvSpPr>
      <dsp:spPr>
        <a:xfrm>
          <a:off x="2350353" y="3693691"/>
          <a:ext cx="5126405" cy="984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It is itself data that needs to be stored securely (C.I.A)</a:t>
          </a:r>
          <a:endParaRPr lang="en-GB" sz="3000" kern="1200" dirty="0"/>
        </a:p>
      </dsp:txBody>
      <dsp:txXfrm>
        <a:off x="2379183" y="3722521"/>
        <a:ext cx="5068745" cy="926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648D7-4435-7B44-B107-32D3346445CD}">
      <dsp:nvSpPr>
        <dsp:cNvPr id="0" name=""/>
        <dsp:cNvSpPr/>
      </dsp:nvSpPr>
      <dsp:spPr>
        <a:xfrm>
          <a:off x="0" y="281016"/>
          <a:ext cx="10256595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Just because someone says a system is secure you need evidence that it actually is</a:t>
          </a:r>
          <a:endParaRPr lang="en-GB" sz="4400" kern="1200"/>
        </a:p>
      </dsp:txBody>
      <dsp:txXfrm>
        <a:off x="85444" y="366460"/>
        <a:ext cx="10085707" cy="1579432"/>
      </dsp:txXfrm>
    </dsp:sp>
    <dsp:sp modelId="{FA91E415-9042-5D4A-AAC7-7A576D68CFBC}">
      <dsp:nvSpPr>
        <dsp:cNvPr id="0" name=""/>
        <dsp:cNvSpPr/>
      </dsp:nvSpPr>
      <dsp:spPr>
        <a:xfrm>
          <a:off x="0" y="2031337"/>
          <a:ext cx="10256595" cy="236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647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Penetration test results</a:t>
          </a:r>
          <a:endParaRPr lang="en-GB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Social hacking test results</a:t>
          </a:r>
          <a:endParaRPr lang="en-GB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Audit reports</a:t>
          </a:r>
          <a:endParaRPr lang="en-GB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Code reviews</a:t>
          </a:r>
          <a:endParaRPr lang="en-GB" sz="3400" kern="1200"/>
        </a:p>
      </dsp:txBody>
      <dsp:txXfrm>
        <a:off x="0" y="2031337"/>
        <a:ext cx="10256595" cy="2368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16192-1984-3740-BACD-E3133D858BED}">
      <dsp:nvSpPr>
        <dsp:cNvPr id="0" name=""/>
        <dsp:cNvSpPr/>
      </dsp:nvSpPr>
      <dsp:spPr>
        <a:xfrm>
          <a:off x="0" y="50170"/>
          <a:ext cx="10157254" cy="1370112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</a:rPr>
            <a:t>As the DBA/</a:t>
          </a:r>
          <a:r>
            <a:rPr lang="en-US" sz="4800" kern="1200" baseline="0" dirty="0">
              <a:solidFill>
                <a:schemeClr val="tx1"/>
              </a:solidFill>
            </a:rPr>
            <a:t>Developer</a:t>
          </a:r>
          <a:r>
            <a:rPr lang="en-US" sz="4800" kern="1200" dirty="0">
              <a:solidFill>
                <a:schemeClr val="tx1"/>
              </a:solidFill>
            </a:rPr>
            <a:t>/Data Architect</a:t>
          </a:r>
          <a:endParaRPr lang="en-GB" sz="4800" kern="1200" dirty="0">
            <a:solidFill>
              <a:schemeClr val="tx1"/>
            </a:solidFill>
          </a:endParaRPr>
        </a:p>
      </dsp:txBody>
      <dsp:txXfrm>
        <a:off x="66883" y="117053"/>
        <a:ext cx="10023488" cy="1236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75BA0-10FF-AA4C-BC38-C257B675C5E3}">
      <dsp:nvSpPr>
        <dsp:cNvPr id="0" name=""/>
        <dsp:cNvSpPr/>
      </dsp:nvSpPr>
      <dsp:spPr>
        <a:xfrm>
          <a:off x="0" y="12356"/>
          <a:ext cx="5931243" cy="2342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0" tIns="609600" rIns="609600" bIns="609600" numCol="1" spcCol="1270" anchor="ctr" anchorCtr="0">
          <a:noAutofit/>
        </a:bodyPr>
        <a:lstStyle/>
        <a:p>
          <a:pPr marL="0" lvl="0" indent="0" algn="ctr" defTabSz="7112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0" u="sng" kern="1200" baseline="0" dirty="0"/>
            <a:t>You</a:t>
          </a:r>
          <a:endParaRPr lang="en-GB" sz="16000" u="sng" kern="1200" baseline="0" dirty="0"/>
        </a:p>
      </dsp:txBody>
      <dsp:txXfrm>
        <a:off x="114327" y="126683"/>
        <a:ext cx="5702589" cy="21133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797A0-609E-1343-8D62-3AB5F546DB4A}">
      <dsp:nvSpPr>
        <dsp:cNvPr id="0" name=""/>
        <dsp:cNvSpPr/>
      </dsp:nvSpPr>
      <dsp:spPr>
        <a:xfrm>
          <a:off x="0" y="0"/>
          <a:ext cx="10000735" cy="155142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</a:rPr>
            <a:t>Are responsible for providing a lot of this information</a:t>
          </a:r>
          <a:endParaRPr lang="en-GB" sz="3900" kern="1200" dirty="0">
            <a:solidFill>
              <a:schemeClr val="tx1"/>
            </a:solidFill>
          </a:endParaRPr>
        </a:p>
      </dsp:txBody>
      <dsp:txXfrm>
        <a:off x="75734" y="75734"/>
        <a:ext cx="9849267" cy="13999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7133E-D4B2-5D4E-AD22-F5B66D342216}">
      <dsp:nvSpPr>
        <dsp:cNvPr id="0" name=""/>
        <dsp:cNvSpPr/>
      </dsp:nvSpPr>
      <dsp:spPr>
        <a:xfrm rot="5400000">
          <a:off x="1336822" y="795856"/>
          <a:ext cx="714131" cy="8130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A206D-37AE-1447-98CA-660315B5E2A2}">
      <dsp:nvSpPr>
        <dsp:cNvPr id="0" name=""/>
        <dsp:cNvSpPr/>
      </dsp:nvSpPr>
      <dsp:spPr>
        <a:xfrm>
          <a:off x="0" y="4657"/>
          <a:ext cx="2879996" cy="8414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Auditing is a process. </a:t>
          </a:r>
          <a:endParaRPr lang="en-GB" sz="2100" kern="1200" dirty="0"/>
        </a:p>
      </dsp:txBody>
      <dsp:txXfrm>
        <a:off x="41085" y="45742"/>
        <a:ext cx="2797826" cy="759315"/>
      </dsp:txXfrm>
    </dsp:sp>
    <dsp:sp modelId="{F8EF0C19-6E36-D84C-BB62-AB3FFD1F7B75}">
      <dsp:nvSpPr>
        <dsp:cNvPr id="0" name=""/>
        <dsp:cNvSpPr/>
      </dsp:nvSpPr>
      <dsp:spPr>
        <a:xfrm>
          <a:off x="3412480" y="109197"/>
          <a:ext cx="874349" cy="68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CAA66-66FF-3E4E-A4E1-870345431F18}">
      <dsp:nvSpPr>
        <dsp:cNvPr id="0" name=""/>
        <dsp:cNvSpPr/>
      </dsp:nvSpPr>
      <dsp:spPr>
        <a:xfrm rot="5400000">
          <a:off x="3172299" y="1716413"/>
          <a:ext cx="714131" cy="8130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75187-81B4-F74D-832E-05EBA1E6396F}">
      <dsp:nvSpPr>
        <dsp:cNvPr id="0" name=""/>
        <dsp:cNvSpPr/>
      </dsp:nvSpPr>
      <dsp:spPr>
        <a:xfrm>
          <a:off x="2091175" y="912426"/>
          <a:ext cx="2879996" cy="8414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Auditors love process</a:t>
          </a:r>
          <a:endParaRPr lang="en-GB" sz="2100" kern="1200" dirty="0"/>
        </a:p>
      </dsp:txBody>
      <dsp:txXfrm>
        <a:off x="2132260" y="953511"/>
        <a:ext cx="2797826" cy="759315"/>
      </dsp:txXfrm>
    </dsp:sp>
    <dsp:sp modelId="{81B04D72-211B-4B41-B27F-FA39241DF401}">
      <dsp:nvSpPr>
        <dsp:cNvPr id="0" name=""/>
        <dsp:cNvSpPr/>
      </dsp:nvSpPr>
      <dsp:spPr>
        <a:xfrm>
          <a:off x="4811890" y="1054463"/>
          <a:ext cx="874349" cy="68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26A33-A06F-8448-B911-FEA5921679B9}">
      <dsp:nvSpPr>
        <dsp:cNvPr id="0" name=""/>
        <dsp:cNvSpPr/>
      </dsp:nvSpPr>
      <dsp:spPr>
        <a:xfrm rot="5400000">
          <a:off x="5198323" y="2711103"/>
          <a:ext cx="714131" cy="8130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F1EFF-4FE7-2743-8409-833B49165981}">
      <dsp:nvSpPr>
        <dsp:cNvPr id="0" name=""/>
        <dsp:cNvSpPr/>
      </dsp:nvSpPr>
      <dsp:spPr>
        <a:xfrm>
          <a:off x="3935872" y="1917437"/>
          <a:ext cx="2879996" cy="8414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Hand over a well designed process</a:t>
          </a:r>
          <a:endParaRPr lang="en-GB" sz="2100" kern="1200" dirty="0"/>
        </a:p>
      </dsp:txBody>
      <dsp:txXfrm>
        <a:off x="3976957" y="1958522"/>
        <a:ext cx="2797826" cy="759315"/>
      </dsp:txXfrm>
    </dsp:sp>
    <dsp:sp modelId="{FB78BA49-5D8A-134F-B9C4-F8AD03FA3226}">
      <dsp:nvSpPr>
        <dsp:cNvPr id="0" name=""/>
        <dsp:cNvSpPr/>
      </dsp:nvSpPr>
      <dsp:spPr>
        <a:xfrm>
          <a:off x="6211299" y="1999729"/>
          <a:ext cx="874349" cy="68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FC1BC-5BF8-0C4B-83CF-6F1BF800EAA8}">
      <dsp:nvSpPr>
        <dsp:cNvPr id="0" name=""/>
        <dsp:cNvSpPr/>
      </dsp:nvSpPr>
      <dsp:spPr>
        <a:xfrm rot="5400000">
          <a:off x="7108167" y="3612250"/>
          <a:ext cx="714131" cy="8130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75F56-F6ED-2C42-9533-28395EFC4654}">
      <dsp:nvSpPr>
        <dsp:cNvPr id="0" name=""/>
        <dsp:cNvSpPr/>
      </dsp:nvSpPr>
      <dsp:spPr>
        <a:xfrm>
          <a:off x="5952684" y="2820208"/>
          <a:ext cx="2879996" cy="8414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And evidence that it’s followed</a:t>
          </a:r>
          <a:endParaRPr lang="en-GB" sz="2100" kern="1200" dirty="0"/>
        </a:p>
      </dsp:txBody>
      <dsp:txXfrm>
        <a:off x="5993769" y="2861293"/>
        <a:ext cx="2797826" cy="759315"/>
      </dsp:txXfrm>
    </dsp:sp>
    <dsp:sp modelId="{9351CC49-F33C-C048-BCDA-C5E274E87CC0}">
      <dsp:nvSpPr>
        <dsp:cNvPr id="0" name=""/>
        <dsp:cNvSpPr/>
      </dsp:nvSpPr>
      <dsp:spPr>
        <a:xfrm>
          <a:off x="7610709" y="2944994"/>
          <a:ext cx="874349" cy="68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2C585-09C3-434B-A710-CA217D41008A}">
      <dsp:nvSpPr>
        <dsp:cNvPr id="0" name=""/>
        <dsp:cNvSpPr/>
      </dsp:nvSpPr>
      <dsp:spPr>
        <a:xfrm>
          <a:off x="7933526" y="3797652"/>
          <a:ext cx="2879996" cy="8414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You’re going to make their day</a:t>
          </a:r>
          <a:endParaRPr lang="en-GB" sz="2100" kern="1200" dirty="0"/>
        </a:p>
      </dsp:txBody>
      <dsp:txXfrm>
        <a:off x="7974611" y="3838737"/>
        <a:ext cx="2797826" cy="7593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29EB4-5987-5042-9435-C521571F91FE}">
      <dsp:nvSpPr>
        <dsp:cNvPr id="0" name=""/>
        <dsp:cNvSpPr/>
      </dsp:nvSpPr>
      <dsp:spPr>
        <a:xfrm>
          <a:off x="3289" y="2342"/>
          <a:ext cx="9990524" cy="1126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evidence of following process can be tricky to provide</a:t>
          </a:r>
          <a:endParaRPr lang="en-GB" sz="2900" kern="1200"/>
        </a:p>
      </dsp:txBody>
      <dsp:txXfrm>
        <a:off x="58289" y="57342"/>
        <a:ext cx="9880524" cy="1016686"/>
      </dsp:txXfrm>
    </dsp:sp>
    <dsp:sp modelId="{92562A15-8569-CE49-96F1-F23F3AB7E8BE}">
      <dsp:nvSpPr>
        <dsp:cNvPr id="0" name=""/>
        <dsp:cNvSpPr/>
      </dsp:nvSpPr>
      <dsp:spPr>
        <a:xfrm>
          <a:off x="3289" y="1185363"/>
          <a:ext cx="9990524" cy="1126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This is where automation is useful</a:t>
          </a:r>
          <a:endParaRPr lang="en-GB" sz="2900" kern="1200"/>
        </a:p>
      </dsp:txBody>
      <dsp:txXfrm>
        <a:off x="58289" y="1240363"/>
        <a:ext cx="9880524" cy="1016686"/>
      </dsp:txXfrm>
    </dsp:sp>
    <dsp:sp modelId="{C3437164-AF0B-7C4B-9DCF-45B9AA5474FC}">
      <dsp:nvSpPr>
        <dsp:cNvPr id="0" name=""/>
        <dsp:cNvSpPr/>
      </dsp:nvSpPr>
      <dsp:spPr>
        <a:xfrm>
          <a:off x="3289" y="2368384"/>
          <a:ext cx="9990524" cy="1126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everything goes through a release pipeline, you get the evidence for free</a:t>
          </a:r>
          <a:endParaRPr lang="en-GB" sz="2800" kern="1200"/>
        </a:p>
      </dsp:txBody>
      <dsp:txXfrm>
        <a:off x="58289" y="2423384"/>
        <a:ext cx="9880524" cy="1016686"/>
      </dsp:txXfrm>
    </dsp:sp>
    <dsp:sp modelId="{BFD9B330-1995-F34E-B62F-044DF167CBDE}">
      <dsp:nvSpPr>
        <dsp:cNvPr id="0" name=""/>
        <dsp:cNvSpPr/>
      </dsp:nvSpPr>
      <dsp:spPr>
        <a:xfrm>
          <a:off x="3289" y="3551404"/>
          <a:ext cx="9990524" cy="1126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 good change review and CAB process can also provide the information</a:t>
          </a:r>
          <a:endParaRPr lang="en-GB" sz="2800" kern="1200"/>
        </a:p>
      </dsp:txBody>
      <dsp:txXfrm>
        <a:off x="58289" y="3606404"/>
        <a:ext cx="9880524" cy="10166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54369-E87B-0F48-9DCB-4A6491A3685A}">
      <dsp:nvSpPr>
        <dsp:cNvPr id="0" name=""/>
        <dsp:cNvSpPr/>
      </dsp:nvSpPr>
      <dsp:spPr>
        <a:xfrm>
          <a:off x="0" y="200579"/>
          <a:ext cx="8662573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Yes:</a:t>
          </a:r>
          <a:endParaRPr lang="en-GB" sz="5500" kern="1200"/>
        </a:p>
      </dsp:txBody>
      <dsp:txXfrm>
        <a:off x="64397" y="264976"/>
        <a:ext cx="8533779" cy="1190381"/>
      </dsp:txXfrm>
    </dsp:sp>
    <dsp:sp modelId="{E198ED64-6840-F44B-ADF7-E124B0AB578D}">
      <dsp:nvSpPr>
        <dsp:cNvPr id="0" name=""/>
        <dsp:cNvSpPr/>
      </dsp:nvSpPr>
      <dsp:spPr>
        <a:xfrm>
          <a:off x="0" y="1519754"/>
          <a:ext cx="8662573" cy="296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037" tIns="69850" rIns="391160" bIns="69850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/>
            <a:t>Logging code in Stored Procedures</a:t>
          </a:r>
          <a:endParaRPr lang="en-GB" sz="4300" kern="120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/>
            <a:t>Triggers</a:t>
          </a:r>
          <a:endParaRPr lang="en-GB" sz="4300" kern="120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/>
            <a:t>Server Level Audits</a:t>
          </a:r>
          <a:endParaRPr lang="en-GB" sz="4300" kern="120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/>
            <a:t>Database Level Audits</a:t>
          </a:r>
          <a:endParaRPr lang="en-GB" sz="4300" kern="1200"/>
        </a:p>
      </dsp:txBody>
      <dsp:txXfrm>
        <a:off x="0" y="1519754"/>
        <a:ext cx="8662573" cy="29601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58A8A-1C66-DC43-954C-D09BDA2024EC}">
      <dsp:nvSpPr>
        <dsp:cNvPr id="0" name=""/>
        <dsp:cNvSpPr/>
      </dsp:nvSpPr>
      <dsp:spPr>
        <a:xfrm rot="10800000">
          <a:off x="1563524" y="2412"/>
          <a:ext cx="5588048" cy="6240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182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They are set centrally</a:t>
          </a:r>
          <a:endParaRPr lang="en-GB" sz="1700" kern="1200"/>
        </a:p>
      </dsp:txBody>
      <dsp:txXfrm rot="10800000">
        <a:off x="1719533" y="2412"/>
        <a:ext cx="5432039" cy="624035"/>
      </dsp:txXfrm>
    </dsp:sp>
    <dsp:sp modelId="{A17D4CBC-B492-1745-84BF-307402C3108B}">
      <dsp:nvSpPr>
        <dsp:cNvPr id="0" name=""/>
        <dsp:cNvSpPr/>
      </dsp:nvSpPr>
      <dsp:spPr>
        <a:xfrm>
          <a:off x="1251507" y="2412"/>
          <a:ext cx="624035" cy="6240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E0E72-8FD7-354A-ABAA-D3932F3435A5}">
      <dsp:nvSpPr>
        <dsp:cNvPr id="0" name=""/>
        <dsp:cNvSpPr/>
      </dsp:nvSpPr>
      <dsp:spPr>
        <a:xfrm rot="10800000">
          <a:off x="1563524" y="812727"/>
          <a:ext cx="5588048" cy="6240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182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 one can ‘forget’ to add them to their code</a:t>
          </a:r>
          <a:endParaRPr lang="en-GB" sz="1700" kern="1200"/>
        </a:p>
      </dsp:txBody>
      <dsp:txXfrm rot="10800000">
        <a:off x="1719533" y="812727"/>
        <a:ext cx="5432039" cy="624035"/>
      </dsp:txXfrm>
    </dsp:sp>
    <dsp:sp modelId="{711436A0-0840-C44B-9120-7667B112308C}">
      <dsp:nvSpPr>
        <dsp:cNvPr id="0" name=""/>
        <dsp:cNvSpPr/>
      </dsp:nvSpPr>
      <dsp:spPr>
        <a:xfrm>
          <a:off x="1251507" y="812727"/>
          <a:ext cx="624035" cy="6240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CF231-9409-2441-9C40-9B5C26375ABA}">
      <dsp:nvSpPr>
        <dsp:cNvPr id="0" name=""/>
        <dsp:cNvSpPr/>
      </dsp:nvSpPr>
      <dsp:spPr>
        <a:xfrm rot="10800000">
          <a:off x="1563524" y="1623041"/>
          <a:ext cx="5588048" cy="6240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182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Permeate everything outwards</a:t>
          </a:r>
          <a:endParaRPr lang="en-GB" sz="1700" kern="1200"/>
        </a:p>
      </dsp:txBody>
      <dsp:txXfrm rot="10800000">
        <a:off x="1719533" y="1623041"/>
        <a:ext cx="5432039" cy="624035"/>
      </dsp:txXfrm>
    </dsp:sp>
    <dsp:sp modelId="{9CC29F90-14D0-8840-851E-2D22B01A2D23}">
      <dsp:nvSpPr>
        <dsp:cNvPr id="0" name=""/>
        <dsp:cNvSpPr/>
      </dsp:nvSpPr>
      <dsp:spPr>
        <a:xfrm>
          <a:off x="1251507" y="1623041"/>
          <a:ext cx="624035" cy="6240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DAF0C-8B27-984E-9AB3-3A8D48963294}">
      <dsp:nvSpPr>
        <dsp:cNvPr id="0" name=""/>
        <dsp:cNvSpPr/>
      </dsp:nvSpPr>
      <dsp:spPr>
        <a:xfrm rot="10800000">
          <a:off x="1563524" y="2433356"/>
          <a:ext cx="5588048" cy="6240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182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Transactional, if they can’t log it the action won’t happen</a:t>
          </a:r>
          <a:endParaRPr lang="en-GB" sz="1700" kern="1200"/>
        </a:p>
      </dsp:txBody>
      <dsp:txXfrm rot="10800000">
        <a:off x="1719533" y="2433356"/>
        <a:ext cx="5432039" cy="624035"/>
      </dsp:txXfrm>
    </dsp:sp>
    <dsp:sp modelId="{C97E3A26-FCB9-3744-81CD-68E7431D6B6D}">
      <dsp:nvSpPr>
        <dsp:cNvPr id="0" name=""/>
        <dsp:cNvSpPr/>
      </dsp:nvSpPr>
      <dsp:spPr>
        <a:xfrm>
          <a:off x="1251507" y="2433356"/>
          <a:ext cx="624035" cy="6240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5BA3B-E3DE-9C43-9F1F-6F67BFB1D060}">
      <dsp:nvSpPr>
        <dsp:cNvPr id="0" name=""/>
        <dsp:cNvSpPr/>
      </dsp:nvSpPr>
      <dsp:spPr>
        <a:xfrm rot="10800000">
          <a:off x="1563524" y="3243671"/>
          <a:ext cx="5588048" cy="6240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182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Easy to query with T-SQL/PowerBI/etc</a:t>
          </a:r>
          <a:endParaRPr lang="en-GB" sz="1700" kern="1200"/>
        </a:p>
      </dsp:txBody>
      <dsp:txXfrm rot="10800000">
        <a:off x="1719533" y="3243671"/>
        <a:ext cx="5432039" cy="624035"/>
      </dsp:txXfrm>
    </dsp:sp>
    <dsp:sp modelId="{017FACC0-0BFA-FF48-ACC9-569C24F39761}">
      <dsp:nvSpPr>
        <dsp:cNvPr id="0" name=""/>
        <dsp:cNvSpPr/>
      </dsp:nvSpPr>
      <dsp:spPr>
        <a:xfrm>
          <a:off x="1251507" y="3243671"/>
          <a:ext cx="624035" cy="6240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1B274-530C-594B-AC68-CB0008EF47A6}">
      <dsp:nvSpPr>
        <dsp:cNvPr id="0" name=""/>
        <dsp:cNvSpPr/>
      </dsp:nvSpPr>
      <dsp:spPr>
        <a:xfrm rot="10800000">
          <a:off x="1563524" y="4053985"/>
          <a:ext cx="5588048" cy="6240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182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Built into the product, so well supported</a:t>
          </a:r>
          <a:endParaRPr lang="en-GB" sz="1700" kern="1200"/>
        </a:p>
      </dsp:txBody>
      <dsp:txXfrm rot="10800000">
        <a:off x="1719533" y="4053985"/>
        <a:ext cx="5432039" cy="624035"/>
      </dsp:txXfrm>
    </dsp:sp>
    <dsp:sp modelId="{2B0E6D71-AAC7-EE42-A0CE-F306EE717315}">
      <dsp:nvSpPr>
        <dsp:cNvPr id="0" name=""/>
        <dsp:cNvSpPr/>
      </dsp:nvSpPr>
      <dsp:spPr>
        <a:xfrm>
          <a:off x="1251507" y="4053985"/>
          <a:ext cx="624035" cy="6240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9DDFE-FBFF-6241-BF34-60AF5A5134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5E6BF-CC7B-0C4A-91A3-5F648D9C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0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294377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647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18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41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26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5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3890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11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461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66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3917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598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818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0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2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7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4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4936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9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62101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887CEF5-849F-BB48-BB46-C8224F3D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5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535066C-28C1-FD4B-811A-CA587A917A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728" b="172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61B1E9-D769-094D-80B5-1AF3F210B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Bits 2020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Verify and audit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0EE8F5-682A-E44D-B81E-281B9446F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66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CEC47EA-C04C-784B-BAA8-B13E1EEDF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DC70A-4A87-8144-925B-C495E40A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at the app level?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037A8-F368-6542-BA68-7DD91AF3666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31C623-8D5A-244B-B7FA-DB54CE10267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98384545"/>
              </p:ext>
            </p:extLst>
          </p:nvPr>
        </p:nvGraphicFramePr>
        <p:xfrm>
          <a:off x="707541" y="1512000"/>
          <a:ext cx="10392519" cy="468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94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C3B1A27-863A-9F4F-B939-917C338B6A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DDC053-D6EB-8946-A70E-254AB4BA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62CF4-4F53-8C47-A899-BF8A5D17CBF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057168-883D-2744-9458-C0EBC5EC4F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8074968"/>
              </p:ext>
            </p:extLst>
          </p:nvPr>
        </p:nvGraphicFramePr>
        <p:xfrm>
          <a:off x="899071" y="1511409"/>
          <a:ext cx="10009459" cy="468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69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314E4A9-B121-944F-A46E-54109BEA2A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DD19FF-0B15-204D-B863-E799CDE5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to store it 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8B1D2-B80A-8B46-A49C-36ED3F4E0E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F638C2-D62C-DE4B-B809-F9F8B74B746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8271581"/>
              </p:ext>
            </p:extLst>
          </p:nvPr>
        </p:nvGraphicFramePr>
        <p:xfrm>
          <a:off x="1177098" y="1511409"/>
          <a:ext cx="9453405" cy="468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38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A997932-4D80-C342-A4B8-27809035F4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58FF4-C979-8444-9896-D1F7A491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7365114" cy="576000"/>
          </a:xfrm>
        </p:spPr>
        <p:txBody>
          <a:bodyPr/>
          <a:lstStyle/>
          <a:p>
            <a:r>
              <a:rPr lang="en-GB" dirty="0"/>
              <a:t>Nullius in </a:t>
            </a:r>
            <a:r>
              <a:rPr lang="en-GB" dirty="0" err="1"/>
              <a:t>Verba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1866D-C23A-9B4F-AAC9-65779EE58A1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10E5112-8E47-7D42-9D37-3CF428499C5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1789365"/>
              </p:ext>
            </p:extLst>
          </p:nvPr>
        </p:nvGraphicFramePr>
        <p:xfrm>
          <a:off x="1319201" y="1511409"/>
          <a:ext cx="9169200" cy="468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92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2265E1D-86F1-7D4A-AFE9-4198B2C7E9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BBBF0F-B494-3248-936A-A85D8DCE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E011F-339F-A64D-BE02-D759AA99993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37B75E-6E7F-F341-9DF3-D4C003AEAE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3513359"/>
              </p:ext>
            </p:extLst>
          </p:nvPr>
        </p:nvGraphicFramePr>
        <p:xfrm>
          <a:off x="775503" y="1008000"/>
          <a:ext cx="10256595" cy="468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20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3487B82-8FA3-4B42-86C5-7F616DE270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6335" y="1368000"/>
            <a:ext cx="6109604" cy="4650511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B02CB6-359D-8848-97C7-30C18B18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16A72-D8C2-DF45-8023-60DDF1A0D1D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AE5F579-1A13-5047-9FA1-061CA3BEF7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59245070"/>
              </p:ext>
            </p:extLst>
          </p:nvPr>
        </p:nvGraphicFramePr>
        <p:xfrm>
          <a:off x="1017373" y="580768"/>
          <a:ext cx="10157254" cy="147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E53F354-62E3-9E4C-87ED-A3B7A8D9C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2636"/>
              </p:ext>
            </p:extLst>
          </p:nvPr>
        </p:nvGraphicFramePr>
        <p:xfrm>
          <a:off x="3167801" y="2051222"/>
          <a:ext cx="5931243" cy="2473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F3F3AAC4-BB69-BE47-9F9C-69315A1AB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0724589"/>
              </p:ext>
            </p:extLst>
          </p:nvPr>
        </p:nvGraphicFramePr>
        <p:xfrm>
          <a:off x="1173892" y="4541382"/>
          <a:ext cx="10000735" cy="1569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73076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6817846-9194-C140-96A8-CF32BB10D7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AF9559-3DD0-7A4A-B12A-79AC1BE3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871741" cy="432000"/>
          </a:xfrm>
        </p:spPr>
        <p:txBody>
          <a:bodyPr/>
          <a:lstStyle/>
          <a:p>
            <a:r>
              <a:rPr lang="en-US" dirty="0"/>
              <a:t>This is where process becomes important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7749F-E28C-AB42-919D-403E1D635E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E499104-E391-9F4F-9AC8-2A45BA9AB6C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29615590"/>
              </p:ext>
            </p:extLst>
          </p:nvPr>
        </p:nvGraphicFramePr>
        <p:xfrm>
          <a:off x="432000" y="1511566"/>
          <a:ext cx="11220422" cy="468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01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ACAFFA0-13E5-D742-8427-FA7A9A996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09A2FB-740B-D942-9295-A141FD59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of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26833-8AE7-B747-89A0-C12DC70143B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09D687D-D8EE-FE45-A364-056BECB58AF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1176243"/>
              </p:ext>
            </p:extLst>
          </p:nvPr>
        </p:nvGraphicFramePr>
        <p:xfrm>
          <a:off x="905249" y="1511409"/>
          <a:ext cx="9997103" cy="468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16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E90DA0-1D15-CD45-88A6-0B1F4BD806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5E0AC9-015D-5747-B9EA-4FE46B2C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of DB activity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ED4E2-348A-0248-863E-D1F1FE59C72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Can you prove what’s happening in the database?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31F211-C006-644B-AF4A-1902EB1126E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6257470"/>
              </p:ext>
            </p:extLst>
          </p:nvPr>
        </p:nvGraphicFramePr>
        <p:xfrm>
          <a:off x="1572514" y="1511409"/>
          <a:ext cx="8662573" cy="468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98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C4D218F-4956-F342-9B38-3E61FDCA4C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6B6A47-11C9-9241-AFBF-C32A119F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SQL Server audits?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2C04F-D6E4-7C40-87A5-14B49B31F68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1377684-7E3F-2C42-9A57-D46EC0DA64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2289985"/>
              </p:ext>
            </p:extLst>
          </p:nvPr>
        </p:nvGraphicFramePr>
        <p:xfrm>
          <a:off x="1702260" y="1512000"/>
          <a:ext cx="8403081" cy="468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225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8C5C983-4FF8-D64E-AB0D-D637B414B3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17B61A-6CBE-4446-AA0F-54604241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Demos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8CDFA-A7B1-6C48-B7CB-CFA4A9C4B97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E4ED0-AEC6-8444-AAE7-74D282A291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71653"/>
      </p:ext>
    </p:extLst>
  </p:cSld>
  <p:clrMapOvr>
    <a:masterClrMapping/>
  </p:clrMapOvr>
</p:sld>
</file>

<file path=ppt/theme/theme1.xml><?xml version="1.0" encoding="utf-8"?>
<a:theme xmlns:a="http://schemas.openxmlformats.org/drawingml/2006/main" name="bits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its" id="{9F4C584B-F7C9-4942-8EF9-94D38DAA8788}" vid="{D86DA892-15F7-F743-9470-1933A9AE0B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bits</Template>
  <TotalTime>1453</TotalTime>
  <Words>396</Words>
  <Application>Microsoft Macintosh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Times New Roman</vt:lpstr>
      <vt:lpstr>bits</vt:lpstr>
      <vt:lpstr>SQL Bits 2020  Verify and audit</vt:lpstr>
      <vt:lpstr>Nullius in Verba</vt:lpstr>
      <vt:lpstr>Prove it</vt:lpstr>
      <vt:lpstr>PowerPoint Presentation</vt:lpstr>
      <vt:lpstr>This is where process becomes important</vt:lpstr>
      <vt:lpstr>Evidence of process</vt:lpstr>
      <vt:lpstr>Evidence of DB activity</vt:lpstr>
      <vt:lpstr>Why SQL Server audits?</vt:lpstr>
      <vt:lpstr>Auditing Demos</vt:lpstr>
      <vt:lpstr>Why not at the app level?</vt:lpstr>
      <vt:lpstr>Logging</vt:lpstr>
      <vt:lpstr>Remember to store it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Stuart</dc:creator>
  <cp:lastModifiedBy>Moore, Stuart</cp:lastModifiedBy>
  <cp:revision>12</cp:revision>
  <dcterms:created xsi:type="dcterms:W3CDTF">2020-08-29T13:36:46Z</dcterms:created>
  <dcterms:modified xsi:type="dcterms:W3CDTF">2020-09-29T15:14:24Z</dcterms:modified>
</cp:coreProperties>
</file>