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259" r:id="rId6"/>
    <p:sldId id="260" r:id="rId7"/>
    <p:sldId id="269" r:id="rId8"/>
    <p:sldId id="261" r:id="rId9"/>
    <p:sldId id="266" r:id="rId10"/>
    <p:sldId id="262" r:id="rId11"/>
    <p:sldId id="274" r:id="rId12"/>
    <p:sldId id="267" r:id="rId13"/>
    <p:sldId id="268" r:id="rId14"/>
    <p:sldId id="272" r:id="rId15"/>
    <p:sldId id="263" r:id="rId16"/>
    <p:sldId id="264" r:id="rId17"/>
    <p:sldId id="273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2"/>
    <p:restoredTop sz="89198"/>
  </p:normalViewPr>
  <p:slideViewPr>
    <p:cSldViewPr snapToGrid="0" snapToObjects="1">
      <p:cViewPr varScale="1">
        <p:scale>
          <a:sx n="99" d="100"/>
          <a:sy n="99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8BC49-D2CE-9B48-A37E-717DCD8C2D95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578FA-06F0-D646-9D56-2CB275108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6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DCB03F-BE01-A949-BA05-F0204DB4B39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16017B-E7C7-0B4F-BE5D-0D69B775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2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B03F-BE01-A949-BA05-F0204DB4B39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017B-E7C7-0B4F-BE5D-0D69B775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DCB03F-BE01-A949-BA05-F0204DB4B39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16017B-E7C7-0B4F-BE5D-0D69B775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B03F-BE01-A949-BA05-F0204DB4B39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16017B-E7C7-0B4F-BE5D-0D69B775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DCB03F-BE01-A949-BA05-F0204DB4B39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16017B-E7C7-0B4F-BE5D-0D69B775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3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B03F-BE01-A949-BA05-F0204DB4B39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017B-E7C7-0B4F-BE5D-0D69B775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B03F-BE01-A949-BA05-F0204DB4B39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017B-E7C7-0B4F-BE5D-0D69B775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B03F-BE01-A949-BA05-F0204DB4B39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017B-E7C7-0B4F-BE5D-0D69B775F0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0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B03F-BE01-A949-BA05-F0204DB4B39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017B-E7C7-0B4F-BE5D-0D69B775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0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DCB03F-BE01-A949-BA05-F0204DB4B39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16017B-E7C7-0B4F-BE5D-0D69B775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5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B03F-BE01-A949-BA05-F0204DB4B39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017B-E7C7-0B4F-BE5D-0D69B775F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DCB03F-BE01-A949-BA05-F0204DB4B39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16017B-E7C7-0B4F-BE5D-0D69B775F0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566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slack.help/hc/en-us/articles/215770388-Create-and-regenerate-API-toke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blingCookieMonster/PSSlac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oshbot.readthedocs.io/en/latest/guides/backends/setup-teams-backend/" TargetMode="External"/><Relationship Id="rId2" Type="http://schemas.openxmlformats.org/officeDocument/2006/relationships/hyperlink" Target="https://poshbot.readthedocs.io/en/stabl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uart-moore.com/" TargetMode="External"/><Relationship Id="rId2" Type="http://schemas.openxmlformats.org/officeDocument/2006/relationships/hyperlink" Target="mailto:stuart@stuart-moor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art-moore.com/" TargetMode="External"/><Relationship Id="rId2" Type="http://schemas.openxmlformats.org/officeDocument/2006/relationships/hyperlink" Target="mailto:stuart@stuart-moor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A2BE-361A-0F49-BB79-4A71C951D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Slacking for the DBA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431F0-C1C6-A642-ACE6-F2823C2C1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It’s good to Chat</a:t>
            </a:r>
          </a:p>
        </p:txBody>
      </p:sp>
    </p:spTree>
    <p:extLst>
      <p:ext uri="{BB962C8B-B14F-4D97-AF65-F5344CB8AC3E}">
        <p14:creationId xmlns:p14="http://schemas.microsoft.com/office/powerpoint/2010/main" val="300160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9B3-0BE1-4043-9EC5-856BEA0A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A96DF-6317-E041-9135-82DEC86B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3rd party integrations that add functionality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Get notified of new pull request</a:t>
            </a:r>
          </a:p>
          <a:p>
            <a:pPr lvl="1"/>
            <a:r>
              <a:rPr lang="en-US" dirty="0"/>
              <a:t>Notification of failed builds</a:t>
            </a:r>
          </a:p>
        </p:txBody>
      </p:sp>
    </p:spTree>
    <p:extLst>
      <p:ext uri="{BB962C8B-B14F-4D97-AF65-F5344CB8AC3E}">
        <p14:creationId xmlns:p14="http://schemas.microsoft.com/office/powerpoint/2010/main" val="154841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714A-88CB-9C45-B03F-C6D02F98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4EE-72A2-D845-A923-378EF22E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tokens - </a:t>
            </a:r>
            <a:r>
              <a:rPr lang="en-US" dirty="0">
                <a:hlinkClick r:id="rId2"/>
              </a:rPr>
              <a:t>https://get.slack.help/hc/en-us/articles/215770388-Create-and-regenerate-API-tokens</a:t>
            </a:r>
            <a:endParaRPr lang="en-US" dirty="0"/>
          </a:p>
          <a:p>
            <a:r>
              <a:rPr lang="en-US" dirty="0"/>
              <a:t>A more in depth PowerShell overview from </a:t>
            </a:r>
            <a:r>
              <a:rPr lang="en-US" dirty="0" err="1"/>
              <a:t>PsDays</a:t>
            </a:r>
            <a:r>
              <a:rPr lang="en-US" dirty="0"/>
              <a:t> 2019 - https://</a:t>
            </a:r>
            <a:r>
              <a:rPr lang="en-US" dirty="0" err="1"/>
              <a:t>youtu.be</a:t>
            </a:r>
            <a:r>
              <a:rPr lang="en-US" dirty="0"/>
              <a:t>/sn1H0ChDusw</a:t>
            </a:r>
          </a:p>
        </p:txBody>
      </p:sp>
    </p:spTree>
    <p:extLst>
      <p:ext uri="{BB962C8B-B14F-4D97-AF65-F5344CB8AC3E}">
        <p14:creationId xmlns:p14="http://schemas.microsoft.com/office/powerpoint/2010/main" val="348490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D90C-ECFB-674A-9E48-3FA2D0EF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7A73-BA67-1543-A4CB-0FC48DA8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with your on premises scripts:</a:t>
            </a:r>
          </a:p>
          <a:p>
            <a:pPr lvl="1"/>
            <a:r>
              <a:rPr lang="en-US" dirty="0"/>
              <a:t>Have alerts collected in a central location</a:t>
            </a:r>
          </a:p>
          <a:p>
            <a:pPr lvl="1"/>
            <a:r>
              <a:rPr lang="en-US" dirty="0"/>
              <a:t>Can include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903D-FC35-1046-ABCE-98CA1435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PsSlack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CB44-8979-D941-9AF1-89B907F0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module to send messages to slack</a:t>
            </a:r>
          </a:p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https://github.com/RamblingCookieMonster/PSSlack</a:t>
            </a:r>
            <a:endParaRPr lang="en-US" dirty="0"/>
          </a:p>
          <a:p>
            <a:r>
              <a:rPr lang="en-US" dirty="0"/>
              <a:t>Easy to add to you scripts</a:t>
            </a:r>
          </a:p>
        </p:txBody>
      </p:sp>
    </p:spTree>
    <p:extLst>
      <p:ext uri="{BB962C8B-B14F-4D97-AF65-F5344CB8AC3E}">
        <p14:creationId xmlns:p14="http://schemas.microsoft.com/office/powerpoint/2010/main" val="273318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DAD0-08E2-7641-B4CB-BDE4A994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3181-AA6A-914B-92AB-4CAB1A00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AA0C-76CF-AA4C-9938-19E0F9E0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2079-940B-E147-AC0D-D07A69E8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more interactive functionality</a:t>
            </a:r>
          </a:p>
          <a:p>
            <a:r>
              <a:rPr lang="en-US" dirty="0"/>
              <a:t>Can ask for information</a:t>
            </a:r>
          </a:p>
          <a:p>
            <a:pPr lvl="1"/>
            <a:r>
              <a:rPr lang="en-US" dirty="0"/>
              <a:t>“bob </a:t>
            </a:r>
            <a:r>
              <a:rPr lang="en-US" dirty="0" err="1"/>
              <a:t>getdatabase</a:t>
            </a:r>
            <a:r>
              <a:rPr lang="en-US" dirty="0"/>
              <a:t> server\instance”</a:t>
            </a:r>
          </a:p>
          <a:p>
            <a:pPr lvl="2"/>
            <a:r>
              <a:rPr lang="en-US" dirty="0"/>
              <a:t>Get all the databases </a:t>
            </a:r>
          </a:p>
          <a:p>
            <a:pPr lvl="2"/>
            <a:endParaRPr lang="en-US" dirty="0"/>
          </a:p>
          <a:p>
            <a:r>
              <a:rPr lang="en-US" dirty="0"/>
              <a:t>Can ask to do thing</a:t>
            </a:r>
          </a:p>
          <a:p>
            <a:pPr lvl="1"/>
            <a:r>
              <a:rPr lang="en-US" dirty="0"/>
              <a:t>bob restart server</a:t>
            </a:r>
          </a:p>
          <a:p>
            <a:pPr lvl="2"/>
            <a:r>
              <a:rPr lang="en-US" dirty="0"/>
              <a:t>Restart server</a:t>
            </a:r>
          </a:p>
        </p:txBody>
      </p:sp>
    </p:spTree>
    <p:extLst>
      <p:ext uri="{BB962C8B-B14F-4D97-AF65-F5344CB8AC3E}">
        <p14:creationId xmlns:p14="http://schemas.microsoft.com/office/powerpoint/2010/main" val="126774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45FC-A3A6-E14D-AF7D-1E632DF7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Poshbot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AB53-315A-704C-8E90-2F969A0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bot framework written in PowerShell</a:t>
            </a:r>
          </a:p>
          <a:p>
            <a:r>
              <a:rPr lang="en-US" dirty="0"/>
              <a:t>Source -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poshbotio</a:t>
            </a:r>
            <a:r>
              <a:rPr lang="en-US" dirty="0"/>
              <a:t>/</a:t>
            </a:r>
            <a:r>
              <a:rPr lang="en-US" dirty="0" err="1"/>
              <a:t>PoshBot</a:t>
            </a:r>
            <a:endParaRPr lang="en-US" dirty="0"/>
          </a:p>
          <a:p>
            <a:r>
              <a:rPr lang="en-US" dirty="0"/>
              <a:t>Docs - </a:t>
            </a:r>
            <a:r>
              <a:rPr lang="en-US" dirty="0">
                <a:hlinkClick r:id="rId2"/>
              </a:rPr>
              <a:t>https://poshbot.readthedocs.io/en/stable/</a:t>
            </a:r>
            <a:endParaRPr lang="en-US" dirty="0"/>
          </a:p>
          <a:p>
            <a:r>
              <a:rPr lang="en-US" dirty="0"/>
              <a:t>PS 5.0 and above as it uses classes</a:t>
            </a:r>
          </a:p>
          <a:p>
            <a:r>
              <a:rPr lang="en-US" dirty="0"/>
              <a:t>Works with Slack and MS Teams</a:t>
            </a:r>
          </a:p>
          <a:p>
            <a:pPr lvl="1"/>
            <a:r>
              <a:rPr lang="en-US" dirty="0"/>
              <a:t>Teams support requires a more complex setup as it needs a Service Bus queue and an Azure function </a:t>
            </a:r>
          </a:p>
          <a:p>
            <a:pPr lvl="1"/>
            <a:r>
              <a:rPr lang="en-US" dirty="0"/>
              <a:t>So not covering it here, but step by step documentation is here - </a:t>
            </a:r>
            <a:r>
              <a:rPr lang="en-US" dirty="0">
                <a:hlinkClick r:id="rId3"/>
              </a:rPr>
              <a:t>https://poshbot.readthedocs.io/en/latest/guides/backends/setup-teams-backend/</a:t>
            </a:r>
            <a:endParaRPr lang="en-US" dirty="0"/>
          </a:p>
          <a:p>
            <a:pPr lvl="1"/>
            <a:r>
              <a:rPr lang="en-US" dirty="0"/>
              <a:t>Everything else shown applies to Teams to as well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E9DD-458A-A449-9FDF-41FAE48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3E57-CB3F-BB45-8CBF-F2470035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AB7E-747E-204D-81D3-6EFC43C5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bots are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9115-1656-024C-ADFA-121D21EB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Hubot</a:t>
            </a:r>
            <a:r>
              <a:rPr lang="en-US" dirty="0"/>
              <a:t> – written in </a:t>
            </a:r>
            <a:r>
              <a:rPr lang="en-US" dirty="0" err="1"/>
              <a:t>node.js</a:t>
            </a:r>
            <a:r>
              <a:rPr lang="en-US" dirty="0"/>
              <a:t> and </a:t>
            </a:r>
            <a:r>
              <a:rPr lang="en-US" dirty="0" err="1"/>
              <a:t>coffeescript</a:t>
            </a:r>
            <a:endParaRPr lang="en-US" dirty="0"/>
          </a:p>
          <a:p>
            <a:pPr lvl="1"/>
            <a:r>
              <a:rPr lang="en-US" dirty="0"/>
              <a:t>The original chatbot, written by </a:t>
            </a:r>
            <a:r>
              <a:rPr lang="en-US" dirty="0" err="1"/>
              <a:t>Github</a:t>
            </a:r>
            <a:r>
              <a:rPr lang="en-US" dirty="0"/>
              <a:t> and then set free</a:t>
            </a:r>
          </a:p>
          <a:p>
            <a:r>
              <a:rPr lang="en-US" dirty="0"/>
              <a:t>Err – python bot</a:t>
            </a:r>
          </a:p>
          <a:p>
            <a:r>
              <a:rPr lang="en-US" dirty="0" err="1"/>
              <a:t>Lita</a:t>
            </a:r>
            <a:r>
              <a:rPr lang="en-US" dirty="0"/>
              <a:t> – ruby based bot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73B51-7C18-7846-A2FB-9C90D9C36BB2}"/>
              </a:ext>
            </a:extLst>
          </p:cNvPr>
          <p:cNvSpPr/>
          <p:nvPr/>
        </p:nvSpPr>
        <p:spPr>
          <a:xfrm>
            <a:off x="5936341" y="3244334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37965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A07F-9B9B-2C4B-81B3-875BF591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86A6-AD7A-D24D-A5EA-5B396CE1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457877" cy="3678303"/>
          </a:xfrm>
        </p:spPr>
        <p:txBody>
          <a:bodyPr/>
          <a:lstStyle/>
          <a:p>
            <a:r>
              <a:rPr lang="en-US" dirty="0"/>
              <a:t>Stuart Moore</a:t>
            </a:r>
          </a:p>
          <a:p>
            <a:r>
              <a:rPr lang="en-US" dirty="0">
                <a:hlinkClick r:id="rId2"/>
              </a:rPr>
              <a:t>stuart@stuart-moore.com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napalmgram</a:t>
            </a:r>
            <a:endParaRPr lang="en-US" dirty="0"/>
          </a:p>
          <a:p>
            <a:r>
              <a:rPr lang="en-US" dirty="0">
                <a:hlinkClick r:id="rId3"/>
              </a:rPr>
              <a:t>https://stuart-moore.com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20+ years pushing data around many platforms using whatever tools he can find</a:t>
            </a:r>
          </a:p>
          <a:p>
            <a:pPr marL="0" indent="0">
              <a:buNone/>
            </a:pPr>
            <a:r>
              <a:rPr lang="en-US" dirty="0" err="1"/>
              <a:t>Organises</a:t>
            </a:r>
            <a:r>
              <a:rPr lang="en-US" dirty="0"/>
              <a:t> </a:t>
            </a:r>
            <a:r>
              <a:rPr lang="en-US" dirty="0" err="1"/>
              <a:t>DataRelay</a:t>
            </a:r>
            <a:r>
              <a:rPr lang="en-US" dirty="0"/>
              <a:t>, Nottingham SQL Server User Group and </a:t>
            </a:r>
            <a:r>
              <a:rPr lang="en-US" dirty="0" err="1"/>
              <a:t>PowerSherll</a:t>
            </a:r>
            <a:r>
              <a:rPr lang="en-US" dirty="0"/>
              <a:t> </a:t>
            </a:r>
            <a:r>
              <a:rPr lang="en-US" dirty="0" err="1"/>
              <a:t>Usergroup</a:t>
            </a:r>
            <a:r>
              <a:rPr lang="en-US" dirty="0"/>
              <a:t>, and Nottingham Global Azure 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E12E4-5E62-F548-BBE5-C47B176E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532" y="1920139"/>
            <a:ext cx="2236825" cy="223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8A220-EAFA-0E4A-A63F-22120689B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532" y="4159877"/>
            <a:ext cx="2241996" cy="9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4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A07F-9B9B-2C4B-81B3-875BF591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86A6-AD7A-D24D-A5EA-5B396CE1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457877" cy="3678303"/>
          </a:xfrm>
        </p:spPr>
        <p:txBody>
          <a:bodyPr/>
          <a:lstStyle/>
          <a:p>
            <a:r>
              <a:rPr lang="en-US" dirty="0"/>
              <a:t>Stuart Moore</a:t>
            </a:r>
          </a:p>
          <a:p>
            <a:r>
              <a:rPr lang="en-US" dirty="0">
                <a:hlinkClick r:id="rId2"/>
              </a:rPr>
              <a:t>stuart@stuart-moore.com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napalmgram</a:t>
            </a:r>
            <a:endParaRPr lang="en-US" dirty="0"/>
          </a:p>
          <a:p>
            <a:r>
              <a:rPr lang="en-US" dirty="0">
                <a:hlinkClick r:id="rId3"/>
              </a:rPr>
              <a:t>https://stuart-moore.com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20+ years pushing data around many platforms using whatever tools he can find</a:t>
            </a:r>
          </a:p>
          <a:p>
            <a:pPr marL="0" indent="0">
              <a:buNone/>
            </a:pPr>
            <a:r>
              <a:rPr lang="en-US" dirty="0" err="1"/>
              <a:t>Organises</a:t>
            </a:r>
            <a:r>
              <a:rPr lang="en-US" dirty="0"/>
              <a:t> </a:t>
            </a:r>
            <a:r>
              <a:rPr lang="en-US" dirty="0" err="1"/>
              <a:t>DataRelay</a:t>
            </a:r>
            <a:r>
              <a:rPr lang="en-US" dirty="0"/>
              <a:t>, Nottingham SQL Server User Group and </a:t>
            </a:r>
            <a:r>
              <a:rPr lang="en-US" dirty="0" err="1"/>
              <a:t>PowerSherll</a:t>
            </a:r>
            <a:r>
              <a:rPr lang="en-US" dirty="0"/>
              <a:t> </a:t>
            </a:r>
            <a:r>
              <a:rPr lang="en-US" dirty="0" err="1"/>
              <a:t>Usergroup</a:t>
            </a:r>
            <a:r>
              <a:rPr lang="en-US" dirty="0"/>
              <a:t>, and Nottingham Global Azure 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E12E4-5E62-F548-BBE5-C47B176E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532" y="1920139"/>
            <a:ext cx="2236825" cy="223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8A220-EAFA-0E4A-A63F-22120689B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532" y="4159877"/>
            <a:ext cx="2241996" cy="9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4C67-E9AE-AE46-BBB1-ECB94D7B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A693-B013-9B42-9B85-40C867F6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In Person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Synchronous</a:t>
            </a:r>
          </a:p>
          <a:p>
            <a:pPr lvl="1"/>
            <a:r>
              <a:rPr lang="en-US" dirty="0"/>
              <a:t>Hard to review</a:t>
            </a:r>
          </a:p>
          <a:p>
            <a:pPr lvl="1"/>
            <a:r>
              <a:rPr lang="en-US" dirty="0"/>
              <a:t>No pictures, or at least badly drawn</a:t>
            </a:r>
          </a:p>
          <a:p>
            <a:pPr lvl="1"/>
            <a:r>
              <a:rPr lang="en-US" dirty="0"/>
              <a:t>Hard to send code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There’s a vague possibility they might notice you’re busy and go away….</a:t>
            </a:r>
          </a:p>
        </p:txBody>
      </p:sp>
    </p:spTree>
    <p:extLst>
      <p:ext uri="{BB962C8B-B14F-4D97-AF65-F5344CB8AC3E}">
        <p14:creationId xmlns:p14="http://schemas.microsoft.com/office/powerpoint/2010/main" val="421906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4C67-E9AE-AE46-BBB1-ECB94D7B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A693-B013-9B42-9B85-40C867F6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/>
              <a:t>Telephone: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Synchronous</a:t>
            </a:r>
          </a:p>
          <a:p>
            <a:pPr lvl="1"/>
            <a:r>
              <a:rPr lang="en-US" dirty="0"/>
              <a:t>Hard to review after</a:t>
            </a:r>
          </a:p>
          <a:p>
            <a:pPr lvl="1"/>
            <a:r>
              <a:rPr lang="en-US" dirty="0"/>
              <a:t>No pictures</a:t>
            </a:r>
          </a:p>
          <a:p>
            <a:pPr lvl="1"/>
            <a:r>
              <a:rPr lang="en-US" dirty="0"/>
              <a:t>Hard to send code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Can be ignored</a:t>
            </a:r>
          </a:p>
        </p:txBody>
      </p:sp>
    </p:spTree>
    <p:extLst>
      <p:ext uri="{BB962C8B-B14F-4D97-AF65-F5344CB8AC3E}">
        <p14:creationId xmlns:p14="http://schemas.microsoft.com/office/powerpoint/2010/main" val="122658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3084-9C00-C841-8ECA-14DF1081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means of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C4E5-C68A-5E47-B9B4-C7A1EC82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u="sng" dirty="0"/>
              <a:t>Email: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Dumping ground for everyone else</a:t>
            </a:r>
          </a:p>
          <a:p>
            <a:pPr lvl="1"/>
            <a:r>
              <a:rPr lang="en-US" dirty="0"/>
              <a:t>Only direct participants can see information</a:t>
            </a:r>
          </a:p>
          <a:p>
            <a:pPr lvl="1"/>
            <a:r>
              <a:rPr lang="en-US" dirty="0"/>
              <a:t>Adding someone mid conversation means they don’t have context</a:t>
            </a:r>
          </a:p>
          <a:p>
            <a:pPr lvl="1"/>
            <a:r>
              <a:rPr lang="en-US" dirty="0"/>
              <a:t>Manual effort to add content from other sources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Asynchronous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prioritise</a:t>
            </a:r>
            <a:r>
              <a:rPr lang="en-US" dirty="0"/>
              <a:t> and/or ignore</a:t>
            </a:r>
          </a:p>
          <a:p>
            <a:pPr lvl="1"/>
            <a:r>
              <a:rPr lang="en-US" dirty="0"/>
              <a:t>Can share code and images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0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9042-B240-FB42-A35C-1C792CD2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means of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B1C6-C00B-FD4B-AD02-2693DF08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u="sng" dirty="0"/>
              <a:t>Chat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Asynchronous</a:t>
            </a:r>
          </a:p>
          <a:p>
            <a:pPr lvl="1"/>
            <a:r>
              <a:rPr lang="en-US" dirty="0" err="1"/>
              <a:t>Everythings</a:t>
            </a:r>
            <a:r>
              <a:rPr lang="en-US" dirty="0"/>
              <a:t> logged</a:t>
            </a:r>
          </a:p>
          <a:p>
            <a:pPr lvl="1"/>
            <a:r>
              <a:rPr lang="en-US" dirty="0"/>
              <a:t>Can have different channels/rooms for different topics</a:t>
            </a:r>
          </a:p>
          <a:p>
            <a:pPr lvl="1"/>
            <a:r>
              <a:rPr lang="en-US" dirty="0"/>
              <a:t>All logged and searchable</a:t>
            </a:r>
          </a:p>
          <a:p>
            <a:pPr lvl="1"/>
            <a:r>
              <a:rPr lang="en-US" dirty="0"/>
              <a:t>Can share code and images easily</a:t>
            </a:r>
          </a:p>
          <a:p>
            <a:pPr lvl="1"/>
            <a:r>
              <a:rPr lang="en-US" dirty="0"/>
              <a:t>People can pick and choose what they see (or be forced)</a:t>
            </a:r>
          </a:p>
          <a:p>
            <a:pPr lvl="1"/>
            <a:r>
              <a:rPr lang="en-US" dirty="0"/>
              <a:t>Adding someone to the room gives them the history</a:t>
            </a:r>
          </a:p>
          <a:p>
            <a:pPr lvl="1"/>
            <a:r>
              <a:rPr lang="en-US" dirty="0"/>
              <a:t>gifs</a:t>
            </a:r>
          </a:p>
        </p:txBody>
      </p:sp>
    </p:spTree>
    <p:extLst>
      <p:ext uri="{BB962C8B-B14F-4D97-AF65-F5344CB8AC3E}">
        <p14:creationId xmlns:p14="http://schemas.microsoft.com/office/powerpoint/2010/main" val="93487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16E4-5CEF-8247-B61F-8EA42F66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Chat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DE14-ABC0-5045-B7EE-55FCC536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  <a:p>
            <a:r>
              <a:rPr lang="en-US" dirty="0"/>
              <a:t>MS Teams</a:t>
            </a:r>
          </a:p>
          <a:p>
            <a:r>
              <a:rPr lang="en-US" dirty="0"/>
              <a:t>Campfire</a:t>
            </a:r>
          </a:p>
          <a:p>
            <a:r>
              <a:rPr lang="en-US" dirty="0" err="1"/>
              <a:t>Hipchat</a:t>
            </a:r>
            <a:endParaRPr lang="en-US" dirty="0"/>
          </a:p>
          <a:p>
            <a:r>
              <a:rPr lang="en-US" dirty="0" err="1"/>
              <a:t>Chatwork</a:t>
            </a:r>
            <a:endParaRPr lang="en-US" dirty="0"/>
          </a:p>
          <a:p>
            <a:r>
              <a:rPr lang="en-US" dirty="0"/>
              <a:t>People have implemented this on everything (twitter, </a:t>
            </a:r>
            <a:r>
              <a:rPr lang="en-US" dirty="0" err="1"/>
              <a:t>facebook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r>
              <a:rPr lang="en-US" dirty="0"/>
              <a:t>Remember:</a:t>
            </a:r>
          </a:p>
          <a:p>
            <a:pPr lvl="1"/>
            <a:r>
              <a:rPr lang="en-US" dirty="0"/>
              <a:t>People &gt; Process &gt; Product</a:t>
            </a:r>
          </a:p>
        </p:txBody>
      </p:sp>
    </p:spTree>
    <p:extLst>
      <p:ext uri="{BB962C8B-B14F-4D97-AF65-F5344CB8AC3E}">
        <p14:creationId xmlns:p14="http://schemas.microsoft.com/office/powerpoint/2010/main" val="396875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9886-64E4-5A4C-A441-D68BE514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that’s Chat, what’s the Ops Magic Sauce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3795-F7CA-CD4F-85E3-8E702C37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Apps</a:t>
            </a:r>
          </a:p>
          <a:p>
            <a:r>
              <a:rPr lang="en-US" dirty="0"/>
              <a:t>Bots</a:t>
            </a:r>
          </a:p>
          <a:p>
            <a:r>
              <a:rPr lang="en-US" dirty="0"/>
              <a:t>Script Integration</a:t>
            </a:r>
          </a:p>
        </p:txBody>
      </p:sp>
    </p:spTree>
    <p:extLst>
      <p:ext uri="{BB962C8B-B14F-4D97-AF65-F5344CB8AC3E}">
        <p14:creationId xmlns:p14="http://schemas.microsoft.com/office/powerpoint/2010/main" val="269150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563A-E762-FF4B-91A0-539B6DB5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6376-E8E6-D84A-B365-C4A0CDEA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emergency or major deployment happens:</a:t>
            </a:r>
          </a:p>
          <a:p>
            <a:pPr lvl="1"/>
            <a:r>
              <a:rPr lang="en-US" dirty="0"/>
              <a:t>Create a new channel</a:t>
            </a:r>
          </a:p>
          <a:p>
            <a:pPr lvl="1"/>
            <a:r>
              <a:rPr lang="en-US" dirty="0"/>
              <a:t>Add users </a:t>
            </a:r>
          </a:p>
          <a:p>
            <a:pPr lvl="1"/>
            <a:r>
              <a:rPr lang="en-US" dirty="0"/>
              <a:t>All conversations recorded in channel for post match analysis</a:t>
            </a:r>
          </a:p>
          <a:p>
            <a:pPr lvl="1"/>
            <a:r>
              <a:rPr lang="en-US" dirty="0"/>
              <a:t>Need someone else, add them and they can see the history</a:t>
            </a:r>
          </a:p>
          <a:p>
            <a:pPr lvl="1"/>
            <a:r>
              <a:rPr lang="en-US" dirty="0"/>
              <a:t>Add observers as read only</a:t>
            </a:r>
          </a:p>
        </p:txBody>
      </p:sp>
    </p:spTree>
    <p:extLst>
      <p:ext uri="{BB962C8B-B14F-4D97-AF65-F5344CB8AC3E}">
        <p14:creationId xmlns:p14="http://schemas.microsoft.com/office/powerpoint/2010/main" val="14650002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{439600F4-5E23-704F-A6BD-EA02F2EFB7F1}tf10001123</Template>
  <TotalTime>16482</TotalTime>
  <Words>619</Words>
  <Application>Microsoft Macintosh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Gill Sans MT</vt:lpstr>
      <vt:lpstr>Wingdings 2</vt:lpstr>
      <vt:lpstr>Dividend</vt:lpstr>
      <vt:lpstr>Slacking for the DBA</vt:lpstr>
      <vt:lpstr>Me</vt:lpstr>
      <vt:lpstr>History of communications</vt:lpstr>
      <vt:lpstr>History of communications</vt:lpstr>
      <vt:lpstr>Current means of communications</vt:lpstr>
      <vt:lpstr>Current means of communications</vt:lpstr>
      <vt:lpstr>Current Chat platforms</vt:lpstr>
      <vt:lpstr>So that’s Chat, what’s the Ops Magic Sauce</vt:lpstr>
      <vt:lpstr>Splitting channels</vt:lpstr>
      <vt:lpstr>Apps</vt:lpstr>
      <vt:lpstr>Slack connections</vt:lpstr>
      <vt:lpstr>Script Integration</vt:lpstr>
      <vt:lpstr>PsSlack </vt:lpstr>
      <vt:lpstr>Demos I</vt:lpstr>
      <vt:lpstr>Bots</vt:lpstr>
      <vt:lpstr>Poshbot</vt:lpstr>
      <vt:lpstr>Demos ii</vt:lpstr>
      <vt:lpstr>Other bots are available</vt:lpstr>
      <vt:lpstr>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ChatOps for the DBA</dc:title>
  <dc:creator>Moore, Stuart</dc:creator>
  <cp:lastModifiedBy>Moore, Stuart</cp:lastModifiedBy>
  <cp:revision>20</cp:revision>
  <dcterms:created xsi:type="dcterms:W3CDTF">2018-09-05T16:47:56Z</dcterms:created>
  <dcterms:modified xsi:type="dcterms:W3CDTF">2019-03-13T19:40:10Z</dcterms:modified>
</cp:coreProperties>
</file>