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6EE54-4EC9-B445-895E-EE662D5F74B7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163F2-B280-654B-BBD9-F5922966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163F2-B280-654B-BBD9-F5922966A7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6790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497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08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5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8B545B-673D-1F42-9707-AAB23DC4CD75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BA5D93-E858-C941-9A0C-6FE0E528E6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6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tuart@stuart-moore.com" TargetMode="External"/><Relationship Id="rId2" Type="http://schemas.openxmlformats.org/officeDocument/2006/relationships/hyperlink" Target="https://stuart-moo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9DEA-D339-424F-860C-16585F173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  <a:br>
              <a:rPr lang="en-US" dirty="0"/>
            </a:br>
            <a:r>
              <a:rPr lang="en-US" dirty="0"/>
              <a:t>With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5341B-7089-E545-8C71-78266CA37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AFA5-04C3-3945-9F03-BAB1B363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perfect?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4A5F-1B24-6D46-A77B-45778A5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pPr lvl="1"/>
            <a:r>
              <a:rPr lang="en-US" dirty="0"/>
              <a:t>They’re another layer of complexity</a:t>
            </a:r>
          </a:p>
          <a:p>
            <a:pPr lvl="1"/>
            <a:r>
              <a:rPr lang="en-US" dirty="0"/>
              <a:t>Need planning in advance</a:t>
            </a:r>
          </a:p>
          <a:p>
            <a:pPr lvl="1"/>
            <a:r>
              <a:rPr lang="en-US" dirty="0"/>
              <a:t>Moving from scripting towards Software engineering</a:t>
            </a:r>
          </a:p>
          <a:p>
            <a:pPr lvl="1"/>
            <a:r>
              <a:rPr lang="en-US" dirty="0"/>
              <a:t>Not as full featured as ‘proper’ classes in other languages</a:t>
            </a:r>
          </a:p>
          <a:p>
            <a:pPr lvl="1"/>
            <a:r>
              <a:rPr lang="en-US" dirty="0"/>
              <a:t>You have to be on -</a:t>
            </a:r>
            <a:r>
              <a:rPr lang="en-US" dirty="0" err="1"/>
              <a:t>gt</a:t>
            </a:r>
            <a:r>
              <a:rPr lang="en-US" dirty="0"/>
              <a:t> v5, -</a:t>
            </a:r>
            <a:r>
              <a:rPr lang="en-US" dirty="0" err="1"/>
              <a:t>gt</a:t>
            </a:r>
            <a:r>
              <a:rPr lang="en-US" dirty="0"/>
              <a:t> 5.1 even better as they got rid of some 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4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05DD-EAD4-6141-AFD8-4A6F2A42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175F-2758-EA40-849F-DA7B5CDB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Stuart Moore</a:t>
            </a:r>
          </a:p>
          <a:p>
            <a:r>
              <a:rPr lang="en-US" dirty="0"/>
              <a:t>Twitter - @</a:t>
            </a:r>
            <a:r>
              <a:rPr lang="en-US" dirty="0" err="1"/>
              <a:t>napalmgram</a:t>
            </a:r>
            <a:endParaRPr lang="en-US" dirty="0"/>
          </a:p>
          <a:p>
            <a:r>
              <a:rPr lang="en-US" dirty="0"/>
              <a:t>Web – </a:t>
            </a:r>
            <a:r>
              <a:rPr lang="en-US" dirty="0">
                <a:hlinkClick r:id="rId2"/>
              </a:rPr>
              <a:t>https://stuart-moore.com</a:t>
            </a:r>
            <a:endParaRPr lang="en-US" dirty="0"/>
          </a:p>
          <a:p>
            <a:r>
              <a:rPr lang="en-US" dirty="0"/>
              <a:t>Email - </a:t>
            </a:r>
            <a:r>
              <a:rPr lang="en-US" dirty="0">
                <a:hlinkClick r:id="rId3"/>
              </a:rPr>
              <a:t>stuart@stuart-moore.com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71D8-39BE-E14C-8083-4F0FE398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F1F9-EC41-E14D-8661-7AB3D145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 in PowerShell</a:t>
            </a:r>
          </a:p>
          <a:p>
            <a:r>
              <a:rPr lang="en-US" dirty="0"/>
              <a:t>Objects have: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 err="1"/>
              <a:t>ScriptProperty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A82C-35FD-6A47-946F-7D2F6E8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new PowerShell </a:t>
            </a:r>
            <a:r>
              <a:rPr lang="en-US" dirty="0" err="1"/>
              <a:t>ObjectType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673B-AAF5-7142-9A30-D7EF2247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DLL</a:t>
            </a:r>
          </a:p>
          <a:p>
            <a:pPr lvl="1"/>
            <a:r>
              <a:rPr lang="en-US" dirty="0"/>
              <a:t>Someone writes up a new type definition in c#,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Just like all the base </a:t>
            </a:r>
            <a:r>
              <a:rPr lang="en-US" dirty="0" err="1"/>
              <a:t>.Net</a:t>
            </a:r>
            <a:r>
              <a:rPr lang="en-US" dirty="0"/>
              <a:t> types in PowerShell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98AF-86D2-614B-BEC3-5340BABD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create a new PowerShell </a:t>
            </a:r>
            <a:r>
              <a:rPr lang="en-US" dirty="0" err="1"/>
              <a:t>ObjectType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9275-D63B-F04C-83EC-B5E0CEF9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PsObject</a:t>
            </a:r>
            <a:r>
              <a:rPr lang="en-US" dirty="0"/>
              <a:t> or </a:t>
            </a:r>
            <a:r>
              <a:rPr lang="en-US" dirty="0" err="1"/>
              <a:t>PsCustomObject</a:t>
            </a:r>
            <a:endParaRPr lang="en-US" dirty="0"/>
          </a:p>
          <a:p>
            <a:r>
              <a:rPr lang="en-US" dirty="0"/>
              <a:t>$object = New-Object –TypeName </a:t>
            </a:r>
            <a:r>
              <a:rPr lang="en-US" dirty="0" err="1"/>
              <a:t>PsObject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PsCustomObject</a:t>
            </a:r>
            <a:r>
              <a:rPr lang="en-US" dirty="0"/>
              <a:t>]$object</a:t>
            </a:r>
          </a:p>
          <a:p>
            <a:r>
              <a:rPr lang="en-US" dirty="0"/>
              <a:t>Manual creation, needs the user to create it the same way every time or it can cause issues. </a:t>
            </a:r>
          </a:p>
          <a:p>
            <a:r>
              <a:rPr lang="en-US" dirty="0"/>
              <a:t>Can be a problem if passed across many functions/modules</a:t>
            </a:r>
          </a:p>
        </p:txBody>
      </p:sp>
    </p:spTree>
    <p:extLst>
      <p:ext uri="{BB962C8B-B14F-4D97-AF65-F5344CB8AC3E}">
        <p14:creationId xmlns:p14="http://schemas.microsoft.com/office/powerpoint/2010/main" val="16147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F56-D960-5B47-A6CC-A2AB18C9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CB0F-ABFB-EC49-8E7D-B1304292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PowerShell v5 to underpin DSC</a:t>
            </a:r>
          </a:p>
          <a:p>
            <a:r>
              <a:rPr lang="en-US" dirty="0"/>
              <a:t>Think of them as blueprints for creating new objects</a:t>
            </a:r>
          </a:p>
          <a:p>
            <a:r>
              <a:rPr lang="en-US" dirty="0"/>
              <a:t>Ensures each object instantiated from the base class has the same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Constructors</a:t>
            </a:r>
          </a:p>
          <a:p>
            <a:r>
              <a:rPr lang="en-US" dirty="0"/>
              <a:t>Means there’s a ‘contract’ that every object based on the class will be the same</a:t>
            </a:r>
          </a:p>
        </p:txBody>
      </p:sp>
    </p:spTree>
    <p:extLst>
      <p:ext uri="{BB962C8B-B14F-4D97-AF65-F5344CB8AC3E}">
        <p14:creationId xmlns:p14="http://schemas.microsoft.com/office/powerpoint/2010/main" val="177084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1972-0DC9-D64E-8A10-8FD1419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8B1D-DA12-3147-842F-ABD391BE1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word on the last slide</a:t>
            </a:r>
          </a:p>
          <a:p>
            <a:r>
              <a:rPr lang="en-US" dirty="0"/>
              <a:t>A constructor is the call that instantiates a new object from the class</a:t>
            </a:r>
          </a:p>
          <a:p>
            <a:r>
              <a:rPr lang="en-US" dirty="0"/>
              <a:t>Can be an empty constructor that just creates an empty object</a:t>
            </a:r>
          </a:p>
          <a:p>
            <a:r>
              <a:rPr lang="en-US" dirty="0"/>
              <a:t>Can be </a:t>
            </a:r>
            <a:r>
              <a:rPr lang="en-US" dirty="0" err="1"/>
              <a:t>parameterised</a:t>
            </a:r>
            <a:r>
              <a:rPr lang="en-US" dirty="0"/>
              <a:t> to create an object with specific values</a:t>
            </a:r>
          </a:p>
          <a:p>
            <a:r>
              <a:rPr lang="en-US" dirty="0"/>
              <a:t>Can be overloaded, so you can have multiple constructors for different scenarios</a:t>
            </a:r>
          </a:p>
        </p:txBody>
      </p:sp>
    </p:spTree>
    <p:extLst>
      <p:ext uri="{BB962C8B-B14F-4D97-AF65-F5344CB8AC3E}">
        <p14:creationId xmlns:p14="http://schemas.microsoft.com/office/powerpoint/2010/main" val="23494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922E-523A-504C-B203-2747B30B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A397-4EE7-074D-8ED8-49311E30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inherit from other base classes</a:t>
            </a:r>
          </a:p>
          <a:p>
            <a:r>
              <a:rPr lang="en-US" dirty="0"/>
              <a:t>This means you can have a broad base class and then create specific classes for more detailed</a:t>
            </a:r>
          </a:p>
        </p:txBody>
      </p:sp>
    </p:spTree>
    <p:extLst>
      <p:ext uri="{BB962C8B-B14F-4D97-AF65-F5344CB8AC3E}">
        <p14:creationId xmlns:p14="http://schemas.microsoft.com/office/powerpoint/2010/main" val="175856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C1B9-6EF9-F247-B249-89C0DD3F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classes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D66F-6B3B-814F-AC3C-0FA759C9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objects</a:t>
            </a:r>
          </a:p>
          <a:p>
            <a:r>
              <a:rPr lang="en-US" dirty="0"/>
              <a:t>Simple syntax</a:t>
            </a:r>
          </a:p>
          <a:p>
            <a:r>
              <a:rPr lang="en-US" dirty="0"/>
              <a:t>Embed logic in the objects</a:t>
            </a:r>
          </a:p>
          <a:p>
            <a:r>
              <a:rPr lang="en-US" dirty="0"/>
              <a:t>Embed functions in </a:t>
            </a:r>
            <a:r>
              <a:rPr lang="en-US"/>
              <a:t>the 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96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{A7AAA3BC-3775-4747-9A52-7FB91B8DE186}tf10001072</Template>
  <TotalTime>1875</TotalTime>
  <Words>327</Words>
  <Application>Microsoft Macintosh PowerPoint</Application>
  <PresentationFormat>Widescreen</PresentationFormat>
  <Paragraphs>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PowerShell With Class</vt:lpstr>
      <vt:lpstr>Me</vt:lpstr>
      <vt:lpstr>PowerShell and Objects</vt:lpstr>
      <vt:lpstr>Ways to create a new PowerShell ObjectType (1)</vt:lpstr>
      <vt:lpstr>Ways to create a new PowerShell ObjectType (2)</vt:lpstr>
      <vt:lpstr>Classes</vt:lpstr>
      <vt:lpstr>Constructors</vt:lpstr>
      <vt:lpstr>Inheritance</vt:lpstr>
      <vt:lpstr>So, why classes </vt:lpstr>
      <vt:lpstr>Are they perfect?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With Class</dc:title>
  <dc:creator>Moore, Stuart</dc:creator>
  <cp:lastModifiedBy>Moore, Stuart</cp:lastModifiedBy>
  <cp:revision>12</cp:revision>
  <dcterms:created xsi:type="dcterms:W3CDTF">2019-02-13T10:53:21Z</dcterms:created>
  <dcterms:modified xsi:type="dcterms:W3CDTF">2019-02-14T18:08:48Z</dcterms:modified>
</cp:coreProperties>
</file>