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7" r:id="rId2"/>
  </p:sldMasterIdLst>
  <p:sldIdLst>
    <p:sldId id="256" r:id="rId3"/>
    <p:sldId id="272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ABF-7F33-4369-B367-791597954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F5B1-45A6-4B11-B983-97AB15CB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1936-AD25-4903-A31D-9BE4DDC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A6E3-F29F-42A9-BE5F-815E4D3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2AFF-2A21-4C03-949E-451B1F3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5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D9CF-6FDD-4527-A7E9-2FF31C7A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E132-1B38-47A1-B422-2C6E0FBF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9851-A6D2-45A8-BF5C-BA48E114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77F1-DE8C-46F6-9CF7-305DA35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5542-0F85-4608-BA92-8689608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7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3D340-C806-4311-B2E2-6AAB1D0A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E3E8-E795-406D-983D-F20ACCD6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1F5F-4E24-46F0-B019-53869DF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3848-9416-40A6-BA62-F8F8202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0E4-FE64-4692-9A32-B1B227D6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8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6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7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5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4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36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6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BBE-D245-415A-8EC3-17352666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9CE1-1EAF-40C9-B99A-C9F594A8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95CE-B6E8-490D-9842-E7D287D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24CA-2839-45AF-B9C2-2E761D69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5FA6-944F-4E43-A337-DE2A5A9F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44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91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33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C8-F812-4DAF-9EFC-0718BB273D0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330-3E46-4F31-8380-D16DC9A7B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2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DE47-BAFD-4A53-BA7F-E399D97F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1490-9317-4CFC-A928-2ABA174F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6B33-081B-49A0-B305-ECF86561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103D-EDE8-48E4-B527-2447DE40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3160-B717-4F02-AE2B-6824329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236-62D4-4B3D-8EF6-4FDAC457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F023-B72D-4799-8E10-6E65088B8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B880-CEBB-4640-8A6C-0F9BCA40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F6F40-6F36-4A58-B723-567D8FA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2976-3AAA-4773-BE15-948EB9A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516B-5684-43B7-B5E7-3A55F96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347-05D6-4C51-A902-B1D6AF6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F167-73B8-47B7-B7F8-C4AFB578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F331-BB18-45EB-8027-8C08F093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7F232-BB3E-423F-9435-BA635C23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CD7FA-81F5-4A74-BAAA-B7692611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BC9CC-28F8-485A-8947-1C0FDC69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92E6-DEB3-49DD-A653-0CEB792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43918-F03B-454E-A607-6B8EA12F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6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3ED-40B9-414A-B7FE-D4EDB82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1D98-E28C-4E84-B080-83FFCE8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E9CBD-6130-46DD-A829-E2D07AC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9AA9E-3B2F-4047-AACD-ABA26DC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3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13C4-4F42-4C8A-8FAC-0168308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A7AB-F87E-4DFB-809A-EA62E54A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13C7A-DBB9-4A50-AB7F-83D1106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3E49-7134-4CFA-8ACB-E1C06613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767-0AC1-49AB-A2FB-A27DBE7B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C75B0-3152-453C-BAAB-F32DA906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AAFC-7C13-41BC-8C65-B9AB5B4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949-3767-4AA0-BB2E-C354E18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D9C9-5332-4FC9-9736-FE83AFCD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0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81E5-E7FD-49F2-A061-848265BD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8E5C-D558-49DD-BBFD-B2B3C0C1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606-EE61-4DBD-AA31-5946BD1B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CD64-22E3-465E-BBE3-CEC80F26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A73D-290F-48BF-A137-517D19C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4500-98AF-4CA6-B8E8-258C8E4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B4B09-0E4D-48A9-B547-C5450F3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FDD8-5040-411C-977F-10E3221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A3F5-FE88-43DC-AA43-123F819D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B230-1D6C-4EF3-88DA-C80C3213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AFBA-1720-4995-806A-2385D361F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567A5B-B945-40C2-8906-69AF7323F38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DevOps via the </a:t>
            </a:r>
            <a:r>
              <a:rPr lang="en-GB" dirty="0" err="1" smtClean="0"/>
              <a:t>HelpDesk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Sneaking in good practice with JEA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99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endpoint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Needs to be in a PowerShell module structure</a:t>
            </a:r>
          </a:p>
          <a:p>
            <a:pPr lvl="1"/>
            <a:r>
              <a:rPr lang="en-GB" dirty="0" smtClean="0"/>
              <a:t>Basic skeleton is enough</a:t>
            </a:r>
          </a:p>
          <a:p>
            <a:r>
              <a:rPr lang="en-GB" dirty="0" smtClean="0"/>
              <a:t>Needs to be in a standard module location</a:t>
            </a:r>
          </a:p>
          <a:p>
            <a:pPr lvl="1"/>
            <a:r>
              <a:rPr lang="en-GB" dirty="0" smtClean="0"/>
              <a:t>Where users can’t edit it is a good idea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Add a </a:t>
            </a:r>
            <a:r>
              <a:rPr lang="en-GB" dirty="0" err="1" smtClean="0">
                <a:sym typeface="Wingdings" panose="05000000000000000000" pitchFamily="2" charset="2"/>
              </a:rPr>
              <a:t>RoleCapabilities</a:t>
            </a:r>
            <a:r>
              <a:rPr lang="en-GB" dirty="0" smtClean="0">
                <a:sym typeface="Wingdings" panose="05000000000000000000" pitchFamily="2" charset="2"/>
              </a:rPr>
              <a:t> folder to the module structure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Contains a PowerShell Session Configuration file (.</a:t>
            </a:r>
            <a:r>
              <a:rPr lang="en-GB" dirty="0" err="1" smtClean="0">
                <a:sym typeface="Wingdings" panose="05000000000000000000" pitchFamily="2" charset="2"/>
              </a:rPr>
              <a:t>pssc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Contains a PowerShell Role Capability file (.</a:t>
            </a:r>
            <a:r>
              <a:rPr lang="en-GB" dirty="0" err="1" smtClean="0">
                <a:sym typeface="Wingdings" panose="05000000000000000000" pitchFamily="2" charset="2"/>
              </a:rPr>
              <a:t>psrc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181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Session </a:t>
            </a:r>
            <a:r>
              <a:rPr lang="en-GB" dirty="0" err="1" smtClean="0"/>
              <a:t>Config</a:t>
            </a:r>
            <a:r>
              <a:rPr lang="en-GB" dirty="0" smtClean="0"/>
              <a:t> (.</a:t>
            </a:r>
            <a:r>
              <a:rPr lang="en-GB" dirty="0" err="1" smtClean="0"/>
              <a:t>pssc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Must be reregistered to take effect</a:t>
            </a:r>
          </a:p>
          <a:p>
            <a:pPr lvl="1"/>
            <a:r>
              <a:rPr lang="en-GB" dirty="0" smtClean="0"/>
              <a:t>Needs a </a:t>
            </a:r>
            <a:r>
              <a:rPr lang="en-GB" dirty="0" err="1" smtClean="0"/>
              <a:t>WinRm</a:t>
            </a:r>
            <a:r>
              <a:rPr lang="en-GB" dirty="0" smtClean="0"/>
              <a:t> restart</a:t>
            </a:r>
          </a:p>
          <a:p>
            <a:pPr lvl="1"/>
            <a:endParaRPr lang="en-GB" dirty="0"/>
          </a:p>
          <a:p>
            <a:r>
              <a:rPr lang="en-GB" dirty="0" smtClean="0"/>
              <a:t>Role Capabilities (.</a:t>
            </a:r>
            <a:r>
              <a:rPr lang="en-GB" dirty="0" err="1" smtClean="0"/>
              <a:t>psrc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Just needs to be replaced</a:t>
            </a:r>
          </a:p>
          <a:p>
            <a:pPr lvl="1"/>
            <a:r>
              <a:rPr lang="en-GB" dirty="0" smtClean="0"/>
              <a:t>Will take affect next time a session starts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7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Constraining the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Restrict who can connect</a:t>
            </a:r>
          </a:p>
          <a:p>
            <a:pPr lvl="1"/>
            <a:r>
              <a:rPr lang="en-GB" dirty="0" err="1" smtClean="0"/>
              <a:t>RoleDefinitions</a:t>
            </a:r>
            <a:r>
              <a:rPr lang="en-GB" dirty="0" smtClean="0"/>
              <a:t> = @{}</a:t>
            </a:r>
            <a:endParaRPr lang="en-GB" dirty="0"/>
          </a:p>
          <a:p>
            <a:r>
              <a:rPr lang="en-GB" dirty="0" smtClean="0"/>
              <a:t>Restrict the language features available</a:t>
            </a:r>
          </a:p>
          <a:p>
            <a:pPr lvl="1"/>
            <a:r>
              <a:rPr lang="en-GB" dirty="0" err="1" smtClean="0"/>
              <a:t>SessionType</a:t>
            </a:r>
            <a:endParaRPr lang="en-GB" dirty="0" smtClean="0"/>
          </a:p>
          <a:p>
            <a:r>
              <a:rPr lang="en-GB" dirty="0" smtClean="0"/>
              <a:t>Configure the user ultimately running the commands:</a:t>
            </a:r>
          </a:p>
          <a:p>
            <a:pPr lvl="1"/>
            <a:r>
              <a:rPr lang="en-GB" dirty="0" err="1" smtClean="0"/>
              <a:t>RunAsVirtualAccount</a:t>
            </a:r>
            <a:endParaRPr lang="en-GB" dirty="0"/>
          </a:p>
          <a:p>
            <a:pPr lvl="2"/>
            <a:r>
              <a:rPr lang="en-GB" dirty="0" smtClean="0"/>
              <a:t>Network Access as Computer Account</a:t>
            </a:r>
          </a:p>
          <a:p>
            <a:pPr lvl="1"/>
            <a:r>
              <a:rPr lang="en-GB" dirty="0" err="1"/>
              <a:t>RunAsCredential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err="1"/>
              <a:t>GroupManagedServiceAccount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Enforcing environment configuration</a:t>
            </a:r>
          </a:p>
          <a:p>
            <a:pPr lvl="1"/>
            <a:r>
              <a:rPr lang="en-GB" dirty="0" smtClean="0"/>
              <a:t>Force modules and versions loaded</a:t>
            </a:r>
          </a:p>
          <a:p>
            <a:pPr lvl="1"/>
            <a:r>
              <a:rPr lang="en-GB" dirty="0" smtClean="0"/>
              <a:t>Enforce environment setup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3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Constraining the 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Only allow certain commands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restrict parameter options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replace the commands with wrappers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Force monitoring of usage through transcripts, or alerts sent off on connection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6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Aside – Testing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As this is a DevOps example, you need to be testing this as  you go along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Pester is great for doing this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Remember, if you get this wrong someone will end up taking out a major production system at some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Also proves to you CSO that it’s secure by design, and you’ve got the tests to prove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And you can run testing on the other side, give people access to Pester Infrastructure tests.</a:t>
            </a:r>
          </a:p>
        </p:txBody>
      </p:sp>
    </p:spTree>
    <p:extLst>
      <p:ext uri="{BB962C8B-B14F-4D97-AF65-F5344CB8AC3E}">
        <p14:creationId xmlns:p14="http://schemas.microsoft.com/office/powerpoint/2010/main" val="165667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expose commands from most PowerShell modules in various ways</a:t>
            </a:r>
          </a:p>
          <a:p>
            <a:pPr lvl="1"/>
            <a:r>
              <a:rPr lang="en-GB" dirty="0" smtClean="0"/>
              <a:t>MSDTC\*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MSDTC\Get-*</a:t>
            </a:r>
          </a:p>
          <a:p>
            <a:pPr lvl="1"/>
            <a:r>
              <a:rPr lang="en-GB" dirty="0" smtClean="0"/>
              <a:t>MSDTC\Get-</a:t>
            </a:r>
            <a:r>
              <a:rPr lang="en-GB" dirty="0" err="1" smtClean="0"/>
              <a:t>DTCLog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Not all module play nicely! If you’ve constrained the language features then some modules may not import cleanly if they do disallowed things.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391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Implicit remoting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session</a:t>
            </a:r>
          </a:p>
          <a:p>
            <a:r>
              <a:rPr lang="en-GB" dirty="0" smtClean="0"/>
              <a:t>Import session to local machine prefixing commands</a:t>
            </a:r>
          </a:p>
          <a:p>
            <a:r>
              <a:rPr lang="en-GB" dirty="0" smtClean="0"/>
              <a:t>Run locally,</a:t>
            </a:r>
          </a:p>
          <a:p>
            <a:pPr lvl="1"/>
            <a:r>
              <a:rPr lang="en-GB" dirty="0" smtClean="0"/>
              <a:t>Opens up all the normal filtering and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37172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further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Use it to trigger remote data transfers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Allows users to </a:t>
            </a:r>
            <a:r>
              <a:rPr lang="en-GB" dirty="0" err="1" smtClean="0"/>
              <a:t>triger</a:t>
            </a:r>
            <a:r>
              <a:rPr lang="en-GB" dirty="0" smtClean="0"/>
              <a:t> REST API calls to trigger Networking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 smtClean="0"/>
              <a:t>Startup</a:t>
            </a:r>
            <a:r>
              <a:rPr lang="en-GB" dirty="0" smtClean="0"/>
              <a:t> scripts to grab the Helpdesk ticket number that’s causing the change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Allow restarts of complex systems, chaining restarts in the right order, with timings set to allow </a:t>
            </a:r>
            <a:r>
              <a:rPr lang="en-GB" dirty="0" err="1" smtClean="0"/>
              <a:t>dbs</a:t>
            </a:r>
            <a:r>
              <a:rPr lang="en-GB" dirty="0" smtClean="0"/>
              <a:t> and caches to come up before the next stage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Really, anything you can do with PowerShell can be exposed</a:t>
            </a:r>
          </a:p>
        </p:txBody>
      </p:sp>
    </p:spTree>
    <p:extLst>
      <p:ext uri="{BB962C8B-B14F-4D97-AF65-F5344CB8AC3E}">
        <p14:creationId xmlns:p14="http://schemas.microsoft.com/office/powerpoint/2010/main" val="210827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0D2AB6-9F2D-4542-A006-CB7A9D66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2" y="249882"/>
            <a:ext cx="3423916" cy="34239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EE2D4-D9D1-474F-B46A-22F1E44C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3" y="4094147"/>
            <a:ext cx="2573322" cy="2573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214B0-9C5B-4289-9EC1-D31C78468726}"/>
              </a:ext>
            </a:extLst>
          </p:cNvPr>
          <p:cNvSpPr/>
          <p:nvPr/>
        </p:nvSpPr>
        <p:spPr>
          <a:xfrm>
            <a:off x="4709882" y="3244334"/>
            <a:ext cx="392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 To Our Sponsors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B4A5F-95F9-4E78-93EB-49A7931881E0}"/>
              </a:ext>
            </a:extLst>
          </p:cNvPr>
          <p:cNvSpPr/>
          <p:nvPr/>
        </p:nvSpPr>
        <p:spPr>
          <a:xfrm>
            <a:off x="76941" y="3724028"/>
            <a:ext cx="9444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 To Our Post-Event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Drink Sponsors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5EBC3-D14C-4072-A6F5-A1DCDA10228F}"/>
              </a:ext>
            </a:extLst>
          </p:cNvPr>
          <p:cNvSpPr txBox="1"/>
          <p:nvPr/>
        </p:nvSpPr>
        <p:spPr>
          <a:xfrm>
            <a:off x="1664282" y="5713250"/>
            <a:ext cx="79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 and Join us for some drinks at the Red Lion after the event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925E9-1503-4E00-A7E6-636DB0FF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90" y="280008"/>
            <a:ext cx="5366928" cy="35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5" y="632653"/>
            <a:ext cx="3425609" cy="3425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3" y="1810159"/>
            <a:ext cx="3433324" cy="103740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40265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Stuart Moore</a:t>
            </a:r>
          </a:p>
          <a:p>
            <a:r>
              <a:rPr lang="en-GB" dirty="0" smtClean="0"/>
              <a:t>20+ years in IT. Supported most Operating systems and database platforms. Now mainly gluing together disparate systems mainly using PowerShell</a:t>
            </a:r>
          </a:p>
          <a:p>
            <a:r>
              <a:rPr lang="en-GB" dirty="0" smtClean="0"/>
              <a:t>Run the East Midlands SQL User Group and co-organiser of SQL Relay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stuart@stuart-moore.com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napalmgram</a:t>
            </a:r>
            <a:endParaRPr lang="en-GB" dirty="0" smtClean="0"/>
          </a:p>
          <a:p>
            <a:r>
              <a:rPr lang="en-GB" dirty="0" smtClean="0"/>
              <a:t>Blog: https://stuart-moore.com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7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age old problems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You want to implement some cool new techniques you saw at a conference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Management don’t buy into 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Colleagues can’t see the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Can’t find a suitable ‘easy’ project to demo it 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You’re swamped with all the small jobs that come steaming through the helpdesk so no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contains 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Automate fixing the helpdesk calls, or allow them to be fixed elsewhere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It’s easy, you’re already doing the work so you know the fix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Your colleagues will buy into it once they see you doing more interesting things than cloning a database for the developers again, or unlocking an access account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Once you’re all doing more interesting things, and helpdesk calls are getting fixed quicker, Management will get interested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Job Done!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82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is that DevOps?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if you do it right it’s got most of the points people associate with it:</a:t>
            </a:r>
          </a:p>
          <a:p>
            <a:pPr lvl="1"/>
            <a:r>
              <a:rPr lang="en-GB" dirty="0" smtClean="0"/>
              <a:t>Source Control</a:t>
            </a:r>
          </a:p>
          <a:p>
            <a:pPr lvl="2"/>
            <a:r>
              <a:rPr lang="en-GB" dirty="0" smtClean="0"/>
              <a:t>This code is important it needs to be version controlled</a:t>
            </a:r>
          </a:p>
          <a:p>
            <a:pPr lvl="1"/>
            <a:r>
              <a:rPr lang="en-GB" dirty="0" smtClean="0"/>
              <a:t>Testing</a:t>
            </a:r>
          </a:p>
          <a:p>
            <a:pPr lvl="2"/>
            <a:r>
              <a:rPr lang="en-GB" dirty="0" smtClean="0"/>
              <a:t>You’re going to rely on it so it’s needs to be tested</a:t>
            </a:r>
          </a:p>
          <a:p>
            <a:pPr lvl="1"/>
            <a:r>
              <a:rPr lang="en-GB" dirty="0" smtClean="0"/>
              <a:t>Improved Feedback</a:t>
            </a:r>
          </a:p>
          <a:p>
            <a:pPr lvl="2"/>
            <a:r>
              <a:rPr lang="en-GB" dirty="0" smtClean="0"/>
              <a:t>Implement telemetry, you can see how it’s be used.</a:t>
            </a:r>
          </a:p>
          <a:p>
            <a:pPr lvl="2"/>
            <a:r>
              <a:rPr lang="en-GB" dirty="0" smtClean="0"/>
              <a:t>And users will be keen to tell if it’s working</a:t>
            </a:r>
          </a:p>
          <a:p>
            <a:pPr lvl="1"/>
            <a:r>
              <a:rPr lang="en-GB" dirty="0" smtClean="0"/>
              <a:t>Automation</a:t>
            </a:r>
          </a:p>
          <a:p>
            <a:pPr lvl="2"/>
            <a:r>
              <a:rPr lang="en-GB" dirty="0" smtClean="0"/>
              <a:t>Better than doing it manually, and less likely to go wrong</a:t>
            </a:r>
          </a:p>
          <a:p>
            <a:pPr lvl="1"/>
            <a:r>
              <a:rPr lang="en-GB" dirty="0" smtClean="0"/>
              <a:t>Faster delivery of Value Added work</a:t>
            </a:r>
          </a:p>
          <a:p>
            <a:pPr lvl="2"/>
            <a:r>
              <a:rPr lang="en-GB" dirty="0" smtClean="0"/>
              <a:t>Most of these tasks don’t really add value, so by removing, reducing or accelerating you can do work that does Add Value</a:t>
            </a:r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959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JEA – Just Enough Administration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A Role Based means of granting limited access to administrative functions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Create constrained endpoints that users connect 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Users connected to endpoint run the commands as a specified </a:t>
            </a:r>
            <a:r>
              <a:rPr lang="en-GB" dirty="0" err="1" smtClean="0"/>
              <a:t>VirtualUser</a:t>
            </a:r>
            <a:r>
              <a:rPr lang="en-GB" dirty="0" smtClean="0"/>
              <a:t> with higher permissions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Endpoint limits the access the connected user has to commands and language features, even which parameters they can specify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Different users connecting to the same endpoint will be offered different commands and options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71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just for helpdesk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Do you really need to run with full permissions all the time?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Would it be a good idea to log what you’ve been doing?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Can prevent running the wrong thing on the wrong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By simplifying things you stop being the ‘Something’ Person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</a:t>
            </a:r>
            <a:r>
              <a:rPr lang="en-GB" dirty="0" err="1" smtClean="0"/>
              <a:t>EndPoints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Endpoints are what PS Remoting sessions connect to</a:t>
            </a:r>
          </a:p>
          <a:p>
            <a:r>
              <a:rPr lang="en-GB" dirty="0" smtClean="0"/>
              <a:t>Managed by</a:t>
            </a:r>
          </a:p>
          <a:p>
            <a:r>
              <a:rPr lang="en-GB" dirty="0" smtClean="0"/>
              <a:t>These can be constrained by:</a:t>
            </a:r>
          </a:p>
          <a:p>
            <a:pPr lvl="1"/>
            <a:r>
              <a:rPr lang="en-GB" dirty="0" smtClean="0"/>
              <a:t>Permissions of who can connect to the endpoint</a:t>
            </a:r>
          </a:p>
          <a:p>
            <a:pPr lvl="1"/>
            <a:r>
              <a:rPr lang="en-GB" dirty="0" smtClean="0"/>
              <a:t>What commands are available to the connected user</a:t>
            </a:r>
          </a:p>
          <a:p>
            <a:pPr lvl="1"/>
            <a:r>
              <a:rPr lang="en-GB" dirty="0" smtClean="0"/>
              <a:t>Which language features are available to the connected user</a:t>
            </a:r>
          </a:p>
          <a:p>
            <a:endParaRPr lang="en-GB" dirty="0"/>
          </a:p>
          <a:p>
            <a:r>
              <a:rPr lang="en-GB" dirty="0" smtClean="0"/>
              <a:t>DEMO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841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889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1_Office Theme</vt:lpstr>
      <vt:lpstr>Retrospect</vt:lpstr>
      <vt:lpstr>DevOps via the HelpDesk</vt:lpstr>
      <vt:lpstr>Thank You To Our Sponsors</vt:lpstr>
      <vt:lpstr>Me</vt:lpstr>
      <vt:lpstr>The age old problems </vt:lpstr>
      <vt:lpstr>The problem contains the solution</vt:lpstr>
      <vt:lpstr>But is that DevOps?</vt:lpstr>
      <vt:lpstr>JEA – Just Enough Administration</vt:lpstr>
      <vt:lpstr>Not just for helpdesk</vt:lpstr>
      <vt:lpstr>Constrained EndPoints </vt:lpstr>
      <vt:lpstr>Creating an endpoint</vt:lpstr>
      <vt:lpstr>Configuration Changes</vt:lpstr>
      <vt:lpstr>Constraining the Session</vt:lpstr>
      <vt:lpstr>Constraining the role</vt:lpstr>
      <vt:lpstr>An Aside – Testing </vt:lpstr>
      <vt:lpstr>Adding modules</vt:lpstr>
      <vt:lpstr>Implicit remoting</vt:lpstr>
      <vt:lpstr>Going further</vt:lpstr>
      <vt:lpstr>PowerPoint Presentation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via the HelpDesk</dc:title>
  <dc:creator>Moore, Stuart</dc:creator>
  <cp:lastModifiedBy>Moore, Stuart</cp:lastModifiedBy>
  <cp:revision>28</cp:revision>
  <dcterms:created xsi:type="dcterms:W3CDTF">2017-09-17T11:18:21Z</dcterms:created>
  <dcterms:modified xsi:type="dcterms:W3CDTF">2017-09-23T16:14:43Z</dcterms:modified>
</cp:coreProperties>
</file>