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D837-37EE-4BD1-968B-7E24A3F3D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5ADCC-441A-40AF-A39A-86A98A53B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B49A-177E-4045-92B0-61586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2122-E4B8-4660-8109-5612901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2BEA-EF93-4DFB-A98E-C8B801B7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C11A-0FF5-439E-BF37-B51E6EF5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3D37-DD3A-45D1-86DE-05CA64663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7A2A-E4B8-4ED8-B8F6-6AE651AA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75639-16AB-49A4-AD92-D90E267F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9DC1-B105-4748-A4CA-9482A70A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172FF-5094-45CE-A01D-95AF012B5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525C-DE66-4662-8BC1-D6CBB7F8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5688-1CBE-4E89-B50A-E30C2683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51A6-17F2-4FCB-8B52-274EEB88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EFB8-9B17-474E-B6FA-BCCB1894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383A-5C6A-4C64-883A-65EB4E58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E4A9-CAFE-4D56-9F8C-D88CC293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6AEF-8990-41A4-A1E2-ED125CE7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46A0C-8987-4E26-AF9B-DC9C3189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4E99-3F60-4D15-BC73-D9BC948E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9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DF19-E955-486C-B43B-77B024AA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645A-3B63-44F5-AA72-50342B38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29D32-6E6B-4C65-9E0C-FCEB73DB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CDBE-A6D3-45CF-B859-B2BCC308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1020-995E-449F-9758-DFA46296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BBBF-7083-45B6-97B0-740ACAB6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B396-1399-4995-B05E-2B6F6DE38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8444F-1BA2-4237-B235-175F8229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AA26-0DD0-466E-85D1-64B99FF2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5E48D-D118-40CD-BFF7-34949EC4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7014D-7ED6-436C-A0E1-E2BDECB5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A16D-262B-4D4F-8075-E4A6353F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A906D-6AE9-44C3-8BBD-04B4C8B5F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09DA3-D84E-42D3-A520-C691BD2F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50595-121E-4FD2-BE57-4D10D5C8A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C8C5B-3DB0-4AF5-93E5-D59E3FC62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40922-E71E-4B6A-B3F8-EF4AC02F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0B032-CAAF-41A0-9440-35F8F59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50345-8512-4AE3-84BF-CF089C09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ED04-884B-4937-AD7F-EC88CEC8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55-EE04-4A03-8132-A2B2DFFA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A0D5D-C9D9-4B72-8B01-81D7BF10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C458-E2D7-4F77-AEA3-44561F58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7B0C0-457E-40CF-819F-69A405B7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DC164-9781-4727-88A1-7B2DDAF7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B03A6-F67F-4DC3-9C74-BD900CA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6F4B-BE15-4DB7-ACA7-B77334FD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5BE8-0BCA-4945-841C-3E8E5F20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0367D-A002-4522-8BD0-EAFCD0FA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24174-151E-4D98-ADA1-6691B79D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B8D80-63AA-4F12-91D0-D0B69A3A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86F92-E354-45E1-AFC2-0F42FEBB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A24F-2702-4DD9-B422-F372C8B2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6CEE4-E831-4C65-93C2-E87E82EE2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D3FE-CAEC-4966-9E91-6A18F2BB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051B-8F7D-4F43-9C55-08E72C34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5D46F-2771-4389-9758-C12CD9F2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CA6A2-E434-4385-AA62-7C9B4683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7A2C1-5A78-4517-95FD-932E1E5B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8AFE-626A-4376-AC24-FD917E24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0524-4359-44D6-B841-55EC035E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867E-12B3-4E60-AFAC-2AF21B82F67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9604-DD16-41A2-A412-2927525F0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906-0FC2-4DDE-BC91-BCF154D13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3AE9-B2D4-4DB0-BBD7-18EF25E7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0F509C-750F-48DF-9413-F4FD46806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79" y="1425734"/>
            <a:ext cx="9530588" cy="4790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B31DF-FBB0-4775-AF87-A7CBF946AE3F}"/>
              </a:ext>
            </a:extLst>
          </p:cNvPr>
          <p:cNvSpPr txBox="1"/>
          <p:nvPr/>
        </p:nvSpPr>
        <p:spPr>
          <a:xfrm>
            <a:off x="2776755" y="511727"/>
            <a:ext cx="212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Shooter</a:t>
            </a:r>
          </a:p>
        </p:txBody>
      </p:sp>
    </p:spTree>
    <p:extLst>
      <p:ext uri="{BB962C8B-B14F-4D97-AF65-F5344CB8AC3E}">
        <p14:creationId xmlns:p14="http://schemas.microsoft.com/office/powerpoint/2010/main" val="428839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C5D6-A417-4144-9F9F-C3C5B74C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77455" cy="851279"/>
          </a:xfrm>
        </p:spPr>
        <p:txBody>
          <a:bodyPr/>
          <a:lstStyle/>
          <a:p>
            <a:r>
              <a:rPr lang="en-US" dirty="0"/>
              <a:t>Turret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2D1B36-8E91-486B-A937-E127F3C56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79" y="12305"/>
            <a:ext cx="6773959" cy="6845696"/>
          </a:xfrm>
        </p:spPr>
      </p:pic>
    </p:spTree>
    <p:extLst>
      <p:ext uri="{BB962C8B-B14F-4D97-AF65-F5344CB8AC3E}">
        <p14:creationId xmlns:p14="http://schemas.microsoft.com/office/powerpoint/2010/main" val="3551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2F2AA-FE8E-42C3-97CE-18F056E49D86}"/>
              </a:ext>
            </a:extLst>
          </p:cNvPr>
          <p:cNvSpPr txBox="1"/>
          <p:nvPr/>
        </p:nvSpPr>
        <p:spPr>
          <a:xfrm>
            <a:off x="444616" y="343732"/>
            <a:ext cx="297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Turret Oscillating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74A8B-792E-47DC-BD70-24D41502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43" y="1206398"/>
            <a:ext cx="9891157" cy="50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01FB4-CE68-45E4-A56F-B36E605F5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82" y="956912"/>
            <a:ext cx="10008492" cy="5594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6E8347-F471-4488-A9F9-5B0E925F7F8B}"/>
              </a:ext>
            </a:extLst>
          </p:cNvPr>
          <p:cNvSpPr txBox="1"/>
          <p:nvPr/>
        </p:nvSpPr>
        <p:spPr>
          <a:xfrm>
            <a:off x="1233182" y="545284"/>
            <a:ext cx="25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Turret Turning to Position</a:t>
            </a:r>
          </a:p>
        </p:txBody>
      </p:sp>
    </p:spTree>
    <p:extLst>
      <p:ext uri="{BB962C8B-B14F-4D97-AF65-F5344CB8AC3E}">
        <p14:creationId xmlns:p14="http://schemas.microsoft.com/office/powerpoint/2010/main" val="25595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0AA21-5264-440D-88C9-EBB611B70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45" y="1023457"/>
            <a:ext cx="9909254" cy="5449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638552-2DC2-4DE7-8524-D264C21AF1A8}"/>
              </a:ext>
            </a:extLst>
          </p:cNvPr>
          <p:cNvSpPr txBox="1"/>
          <p:nvPr/>
        </p:nvSpPr>
        <p:spPr>
          <a:xfrm>
            <a:off x="1384183" y="453006"/>
            <a:ext cx="256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Turret Position Lock</a:t>
            </a:r>
          </a:p>
        </p:txBody>
      </p:sp>
    </p:spTree>
    <p:extLst>
      <p:ext uri="{BB962C8B-B14F-4D97-AF65-F5344CB8AC3E}">
        <p14:creationId xmlns:p14="http://schemas.microsoft.com/office/powerpoint/2010/main" val="24752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927CE-DAB2-4570-9727-ECEABD9D1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56" y="1104458"/>
            <a:ext cx="9102055" cy="5282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8A29D7-DE04-43FB-AB10-CE07B9D54FB2}"/>
              </a:ext>
            </a:extLst>
          </p:cNvPr>
          <p:cNvSpPr txBox="1"/>
          <p:nvPr/>
        </p:nvSpPr>
        <p:spPr>
          <a:xfrm>
            <a:off x="906011" y="52850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Climber</a:t>
            </a:r>
          </a:p>
        </p:txBody>
      </p:sp>
    </p:spTree>
    <p:extLst>
      <p:ext uri="{BB962C8B-B14F-4D97-AF65-F5344CB8AC3E}">
        <p14:creationId xmlns:p14="http://schemas.microsoft.com/office/powerpoint/2010/main" val="207171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66F42-FB9D-4967-993E-39E7ABF27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97" y="0"/>
            <a:ext cx="800477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547E6A-3793-4254-BDFA-16792DB99AE1}"/>
              </a:ext>
            </a:extLst>
          </p:cNvPr>
          <p:cNvSpPr txBox="1"/>
          <p:nvPr/>
        </p:nvSpPr>
        <p:spPr>
          <a:xfrm>
            <a:off x="709431" y="62917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Wheel</a:t>
            </a:r>
          </a:p>
        </p:txBody>
      </p:sp>
    </p:spTree>
    <p:extLst>
      <p:ext uri="{BB962C8B-B14F-4D97-AF65-F5344CB8AC3E}">
        <p14:creationId xmlns:p14="http://schemas.microsoft.com/office/powerpoint/2010/main" val="239712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6D784-9423-4568-96FC-96E030F9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85" y="1505955"/>
            <a:ext cx="7940399" cy="4241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631A86-96EC-44E2-A6C6-18D2B5DD3DE8}"/>
              </a:ext>
            </a:extLst>
          </p:cNvPr>
          <p:cNvSpPr txBox="1"/>
          <p:nvPr/>
        </p:nvSpPr>
        <p:spPr>
          <a:xfrm>
            <a:off x="1409350" y="662730"/>
            <a:ext cx="75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Intake</a:t>
            </a:r>
          </a:p>
        </p:txBody>
      </p:sp>
    </p:spTree>
    <p:extLst>
      <p:ext uri="{BB962C8B-B14F-4D97-AF65-F5344CB8AC3E}">
        <p14:creationId xmlns:p14="http://schemas.microsoft.com/office/powerpoint/2010/main" val="196634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D07EF-E5FE-4B95-B0FE-4045BE01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7" y="386188"/>
            <a:ext cx="8481271" cy="592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0D7E4B-2F6A-493B-BC94-7FDA48FA7FE0}"/>
              </a:ext>
            </a:extLst>
          </p:cNvPr>
          <p:cNvSpPr txBox="1"/>
          <p:nvPr/>
        </p:nvSpPr>
        <p:spPr>
          <a:xfrm>
            <a:off x="858472" y="469783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Conveyor</a:t>
            </a:r>
          </a:p>
        </p:txBody>
      </p:sp>
    </p:spTree>
    <p:extLst>
      <p:ext uri="{BB962C8B-B14F-4D97-AF65-F5344CB8AC3E}">
        <p14:creationId xmlns:p14="http://schemas.microsoft.com/office/powerpoint/2010/main" val="70380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Turret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Phillips</dc:creator>
  <cp:lastModifiedBy>Kyle Phillips</cp:lastModifiedBy>
  <cp:revision>7</cp:revision>
  <dcterms:created xsi:type="dcterms:W3CDTF">2020-02-01T16:40:20Z</dcterms:created>
  <dcterms:modified xsi:type="dcterms:W3CDTF">2020-02-01T20:42:04Z</dcterms:modified>
</cp:coreProperties>
</file>