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A867-2584-42EF-8A09-A35F42D58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A533-27E2-4CEA-AC88-6D045E30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4748-D1A9-4890-B900-E7059868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15A3-4119-4FE8-89A0-984DFED9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24D1-6BC5-48CD-8FC9-BE80CD8F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532D-3295-4CD0-BA15-9DFED8BC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20F9F-C2D9-4A74-99F2-469F3C88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7F43-194E-40D0-A68C-8B832F7A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6D17-880D-4A9D-8F3F-D2260A2D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30AE-62CF-47F2-9112-8AACD379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E55DE-D993-4159-AD5F-89ED6CDF6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DBDA5-E66B-4F31-8EFE-63B46D16A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D968-0604-48D5-A37A-8C0E4877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F75D-C75F-4F79-8D79-1A3E7DE6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74D2-499C-46F8-9791-115A98AA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7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4C1-9F31-4F71-AA05-860A6783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941B-DCA6-4519-9B0C-3BE651CB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153C-373B-4CF2-851B-9AF6B2DB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EAC6-F5F6-41E2-ABBA-E6272572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BBFE-9B60-4B63-9C15-59D98BB0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5FA2-DDBD-465C-9DB8-8A8A82F2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1E51-2A2E-4D68-840F-653DA7FCF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5C2D-C4D6-40E2-A552-C5BA7438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6CFF-5DE0-44C5-BF47-8950FB20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2122-E295-4F71-B218-A0E97983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697D-AB7D-43F9-A805-F8214B3A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8B4B-F68C-4FF2-B5C4-CAB94331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54BD4-B339-4473-8BF1-A8BF01D60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1FF8-73BE-4AC2-82DD-FC175EE2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59B3C-1BAF-41C0-AF7F-4EA0994D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6DE7E-01B5-4E74-8EFD-13604442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6020-21F8-4F57-AA1C-0816621E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9B21-5DC8-4D28-8EA0-09D59D9D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D7899-52EC-407C-9EAA-9F7CE6F0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9F319-E05F-4FC5-BCE8-90F23528E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DDA80-C7EF-4355-9687-1B84909B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F1C84-47AF-4D4B-9C0F-EE54B99E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9FE78-6C08-4779-BC4B-B3DDC859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98C9C-AC4E-4216-B50E-321F90DC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DBE3-3E48-47C2-B104-BEE1EC1A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5DD36-1D58-4787-B68C-C05DD706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911C7-DB94-4247-BB5E-B14787C9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8F66F-FE93-4FBA-B551-28E6D8C5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38DA0-D8B6-4BD6-960E-0D2A2E13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72EC0-F3FB-4C07-A412-49E2E72F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EE627-CC50-41C9-A14F-C38C815C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8848-16C2-4308-AF1C-866EEF7F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75AF-9110-4FEF-B057-E99D1A95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83FBD-6F49-4642-A723-E5FE8A476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A2390-4BDF-41DD-AECC-180D8EA9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EBAD-5014-424E-B292-CD4D0F6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8A136-48EC-4A59-AF2C-8903C9F8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15F8-B8D8-4C0D-8F6A-F8AF01AD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ABF39-8A12-4C08-9691-5C6369DBF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8B8B1-0A08-4270-9222-737C971FE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19ECB-24FA-4A37-897F-1CCD05BB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F9A6B-7C93-464E-8996-7800D84D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E6AB0-35E5-45D7-9D98-9CD80941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CEE7C-8F74-46BF-BD13-A17C9A9C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3F9B-1A26-4D0E-B965-EC6A6BD3E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653C-EFD2-4425-BEF3-28450F895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40ADC-0D44-4F44-B47B-17EED5FC11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5E3B-703E-4469-BC4F-10820DD32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9807-4FAD-4366-B4D7-1240C97E3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588AB1-D857-44A1-B4F6-AC8A17B4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2088"/>
            <a:ext cx="4953000" cy="34099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7C1D74A-2915-45D3-B5AF-51706A991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P: 0 </a:t>
            </a:r>
          </a:p>
          <a:p>
            <a:r>
              <a:rPr lang="en-US" dirty="0"/>
              <a:t>I: 0.1 </a:t>
            </a:r>
          </a:p>
          <a:p>
            <a:r>
              <a:rPr lang="en-US" dirty="0"/>
              <a:t>D: 0.1</a:t>
            </a:r>
          </a:p>
        </p:txBody>
      </p:sp>
    </p:spTree>
    <p:extLst>
      <p:ext uri="{BB962C8B-B14F-4D97-AF65-F5344CB8AC3E}">
        <p14:creationId xmlns:p14="http://schemas.microsoft.com/office/powerpoint/2010/main" val="47160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A94CF2-648C-4BE1-8379-A24C39F7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1" y="374580"/>
            <a:ext cx="5400675" cy="4200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CC3A8-4C47-4A24-8B19-33C434748691}"/>
              </a:ext>
            </a:extLst>
          </p:cNvPr>
          <p:cNvSpPr txBox="1"/>
          <p:nvPr/>
        </p:nvSpPr>
        <p:spPr>
          <a:xfrm>
            <a:off x="7103165" y="967409"/>
            <a:ext cx="192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 0.08</a:t>
            </a:r>
          </a:p>
          <a:p>
            <a:r>
              <a:rPr lang="en-US" dirty="0"/>
              <a:t>I: 0.075</a:t>
            </a:r>
          </a:p>
          <a:p>
            <a:r>
              <a:rPr lang="en-US" dirty="0"/>
              <a:t>D: 0.07</a:t>
            </a:r>
          </a:p>
        </p:txBody>
      </p:sp>
    </p:spTree>
    <p:extLst>
      <p:ext uri="{BB962C8B-B14F-4D97-AF65-F5344CB8AC3E}">
        <p14:creationId xmlns:p14="http://schemas.microsoft.com/office/powerpoint/2010/main" val="279713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BCE1-06DB-4BA9-8C7D-591F49F5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0B8A-EE3F-434A-9474-747F3F15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3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64EE-0916-40C4-8395-53CD3BB5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6178-90A1-49EC-9561-A3444F1A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DD8F-93B2-4F3D-B69E-3FAE546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2BBB-9D6A-4F5C-8611-B7AA321F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8DA8-2D9A-4F26-A679-E6FC528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B7EB-C501-4AFE-8F05-F1BC8F9E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4E37-35A5-4520-AB0D-03CC48AA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9B37-B8FB-4D92-89A6-69E1D593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Robotics</dc:creator>
  <cp:lastModifiedBy>Robotics</cp:lastModifiedBy>
  <cp:revision>4</cp:revision>
  <dcterms:created xsi:type="dcterms:W3CDTF">2020-02-14T01:05:45Z</dcterms:created>
  <dcterms:modified xsi:type="dcterms:W3CDTF">2020-02-15T01:35:31Z</dcterms:modified>
</cp:coreProperties>
</file>