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68" r:id="rId4"/>
    <p:sldId id="258" r:id="rId5"/>
    <p:sldId id="470" r:id="rId6"/>
    <p:sldId id="469" r:id="rId7"/>
    <p:sldId id="471" r:id="rId8"/>
    <p:sldId id="472" r:id="rId9"/>
    <p:sldId id="474" r:id="rId10"/>
    <p:sldId id="473" r:id="rId11"/>
    <p:sldId id="476" r:id="rId12"/>
    <p:sldId id="4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0T21:42:09.17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693 38 286 0,'0'0'552'16,"0"0"-480"-16,0 0-48 0,-136-13-13 15,88 13 65 1,1 0-27-16,2 16-14 16,6 4-11-16,1 4-10 0,8 3-1 15,8 0-7-15,7-3 14 16,10-3-14-16,5-6 5 15,10-6-1-15,30-4 25 16,22-5-1-16,16 0-15 16,10-23 2-16,7-8-7 15,-3 0-1-15,-5-3-6 16,-10 5 6-16,-12 5-1 16,-20 4 23-16,-15 6 26 15,-18 9 9-15,-12 5 9 0,-3 0-10 16,-36 0-13-16,-24 19-13 15,-23 7-8-15,-17 12-21 16,-6 5 0-16,5-1 6 16,14 1-11-16,23-12-6 15,24-8 11-15,21-6-14 16,22-8-7-16,3-5-4 16,39-4 11-16,25 0 0 15,20 0 0-15,13 0 0 16,-1-10 3-16,-10-5-3 15,-14 2 1-15,-19 4-1 16,-15 3 3-16,-18 3-3 16,-16 1 8-16,-7 2-8 15,-32 0-1-15,-52 30 1 16,-58 29 7-16,-43 21-6 0,-9 15 0 16,35-16 22-16,49-17-22 15,56-23 18-15,24-12 21 16,11 1-37-16,16 0-3 15,3-3-2-15,65-13-1 16,59-12-10-16,50-17 13 16,-3-18-16-16,-26-2 7 15,-48 13-11-15,-37 8 20 16,-3 2-2-16,0 1 2 16,-8-1 0-16,-19 10 13 15,-19 4-12-15,-11 0 10 0,-28 13 11 16,-37 20 15-1,-21 19 1-15,-19 4-7 0,-9 12 4 16,2-3-17-16,13-2 14 16,19-12 2-16,27-11-15 15,31-16-19-15,22-9-30 16,20-15 17-16,57-8 13 16,45-39 2-16,40-20-2 15,-9-2 0-15,-28 13-9 16,-40 16 9-16,-33 17 1 15,0 0 2-15,-7 3-1 16,-10 6 10-16,-25 10 4 16,-10 4-16-16,-53 17 18 15,-56 40-16-15,-50 40 35 0,-17 15-16 16,21-8 4 0,45-24-7-16,51-31 8 0,19-9 10 15,13-2-36-15,14-7-1 16,13-1-28-16,17-15 17 15,41-10 12-15,21-5 0 16,16-3 0-16,7-22 0 16,-5-3 0-16,-12-1 0 15,-20 6 12-15,-24 10-12 16,-16 4 1-16,-18 7-1 16,-7 2 2-16,-26 5 20 15,-34 30 14-15,-24 12-5 16,-17 15-5-16,-5 3-6 0,3 3-16 15,15-7 28-15,17-6-9 16,22-10 3-16,24-9-26 16,20-16-16-16,5-9-1 15,42-9 8-15,23-2 9 16,19-5 1-16,19-26-1 16,9-11-23-16,-6-5 22 15,-8 3-1-15,-18 8 2 16,-26 11 0-16,-24 10 3 15,-26 11-3-15,-4 4 2 16,-39 4 16-16,-49 40-15 16,-6 3 35-16,-16 14-5 15,2 3-1-15,28-12-5 0,5-4 15 16,28-12-14 0,25-13-15-16,22-15-13 0,7-8-28 15,62-4 28-15,51-45 2 16,42-31-2-16,-5-1-42 15,-26 3 15-15,-44 23-7 16,-32 19 14-16,-8-1 20 16,-12 6 4-16,-13 1 24 15,-22 10-1-15,-17 3 17 16,-42-1-33-16,-21 2 16 16,-23 0-1-16,-9 3-8 15,1 2-3-15,7-3-13 16,14 1 12-16,25-7 9 15,22-1-1-15,32-9-22 0,11-6-9 16,26-17-38-16,34-9-17 16,18-7 19-16,6-1 1 15,4 7-4-15,-6 6 11 16,-11 5 33-16,-9 8-17 16,-12 5 21-16,-15 10 0 15,-17 9 10-15,-18 11-8 16,-15 2-2-16,-58 5 21 15,-45 2-21-15,-37 0 27 16,3 2 0-16,33 9-13 16,44-9-12-16,33-2 23 15,15 0-8-15,12-6 17 16,15-23-28-16,25-16-6 0,47-8-46 16,22-6 3-16,18 11 23 15,0 12-3-15,-11 20 19 16,-17 12-27-16,-20 4 31 15,-20 0-2-15,-19 0 2 16,-20 9-16-16,-5 10-5 16,-32 9 21-16,-31 9 1 15,-21 8 17-15,-15 4-7 16,-4-2-10-16,14-7-1 16,17-9 0-16,24-9-79 15,26-7-116-15,22-14-100 16,22-1-250-16,14 0-63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0T21:42:12.671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46 369 0,'0'0'100'0,"0"0"-74"15,0 0-15-15,0 0 19 16,0 0 26-16,0 0 27 16,0 0 0-16,51-29-3 0,-36 20-4 15,3 3 6-15,0 4-8 16,4 2-15-16,6 0 14 15,11 0 32-15,13 11-4 16,13 4-15-16,12-1 5 16,13-6-8-16,7-1-17 15,2 0-5-15,-2-2-17 16,-2 1-10-16,-14 1-10 16,-8 6-4-16,-8 3 5 15,-8-3 11-15,0 3-2 16,3-2 29-16,5-3 1 15,1-5-11-15,9-1-19 0,5-5 23 16,2 0-17-16,-2-7-4 16,-1-5-6-16,-4 4-20 15,-6 5 10-15,-4 3-18 16,-3 0 5-16,-2 11-4 16,-3 8-1-16,-2-6 8 15,2 3-10-15,0-10 21 16,0-4-8-16,5-2 14 15,1 0 20-15,-1-2-24 16,-2-7 2-16,-6 5-7 16,-4-1-18-16,3 5 2 15,1 0-2-15,4 5 14 16,1 8-12-16,1-2-2 16,4-2 10-16,1-4-8 0,2-3 15 15,3-2-16-15,-3 0 16 16,2 0-15-16,-2 0 14 15,-2-2-16-15,0 2 2 16,-3 0 0-16,2 0-2 16,2 0-2-16,-5 2 0 15,4 5 2-15,-3-3 0 16,0-4 0-16,3 0 9 16,0 0 6-16,-1 0-15 15,-4 0 0-15,-2-5 2 16,-9-1-2-16,-1 6-2 15,-3 0 2-15,2 0 2 0,-3 0-2 16,6 0 9 0,0 0-7-16,2 0-2 0,0 0 2 15,6-5 18 1,-2-8 3-16,4-2 3 0,3-1-13 16,-3 5-2-16,4-2 10 15,3 2-21-15,2-3 11 16,9-2-9-16,1 5-2 15,1-2 11-15,2 6-11 16,-7 3 0-16,-4 1 0 16,-3 3-2-16,-6 0 0 15,3 0 4-15,-4 0-2 16,8 0 11-16,-3 0-9 16,6 0 0-16,5 0 9 15,3-6-9-15,2 1 10 0,0 5-12 16,-3 0 0-16,-4 0 0 15,-5 0 1-15,-2 0 1 16,-4 0 2-16,3 5-2 16,2-5 9-16,4 0-9 15,-1 0-2-15,3 0 13 16,-3-2-11-16,2-6 13 16,-1 2-4-16,1-3 8 15,1 4 4-15,2 1 15 16,3 0 2-16,-1-3-21 15,8 5 25-15,7-1-4 16,11 3 41-16,5 0-17 0,21 0 18 16,23 0 2-16,18 0 7 15,-15 0-12-15,-37 0-4 16,-41 0-5-16,-27 0-17 16,2 3-17-16,2 6-22 15,-2 4-1-15,-4-4-11 16,-1 2 8-16,1 3-10 15,5-3 4-15,8 0-2 16,-1-2 2-16,5 2-2 16,0-2 0-16,0-5 2 15,0 6-4-15,1-7 2 16,-6 5 12-16,-3-4-14 16,-6 5 0-16,-7-2 0 15,-3-5 17-15,-6 0-15 16,-2-2 0-16,-2 0 0 0,-3 0 16 15,-6 0-18-15,-5 0 2 16,-8 0-2-16,-7 0 0 16,-4 0-24-16,0 0-48 15,0 0-39-15,-2 0-85 16,-13 0-149-16,-7-4-166 16,-1-12-82-16,8-9-412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23:38:58.502"/>
    </inkml:context>
    <inkml:brush xml:id="br0">
      <inkml:brushProperty name="width" value="0.025" units="cm"/>
      <inkml:brushProperty name="height" value="0.025" units="cm"/>
    </inkml:brush>
    <inkml:brush xml:id="br1">
      <inkml:brushProperty name="width" value="0.025" units="cm"/>
      <inkml:brushProperty name="height" value="0.025" units="cm"/>
      <inkml:brushProperty name="color" value="#F6630D"/>
    </inkml:brush>
    <inkml:brush xml:id="br2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2589 8684 7090,'0'0'1549,"0"0"-871,0 0-373,0 0 338,0 0 400,0 0 8184,4-15-9060,63-258 838,118-787-4,-109 670-909,-69 360-4,3 34-118,15 64-96,414 1052 1135,-399-1019-1041,45 91-2777,-94-191-6940,-36 0 6993,10-1-277,2 0-465</inkml:trace>
  <inkml:trace contextRef="#ctx0" brushRef="#br0" timeOffset="500.151">2677 8068 5281,'0'0'1755,"0"0"-723,0 0-37,0 0 544,0 0 70,0 0-430,3 0-329,111-7 1370,-1-5-1,0-4 1,86-27-2220,-100 22 442,-74 18-436,-28-7-3801,-36-16-2153,20 13 1049</inkml:trace>
  <inkml:trace contextRef="#ctx0" brushRef="#br0" timeOffset="2983.679">2555 12941 2449,'0'0'580,"0"0"-356,0 0-132,0 0 138,0 0 133,0 0-91,-1-3-146,-4-8 163,5 11 10,0 0 55,0 0 104,0 0 95,0 0 94,0 0 64,0 0-32,0 0-43,0 0-75,0 0-63,0 0-95,0 0-25,0 0 38,0 0 46,0 0 38,0 0 48,0 0 15,0 0-51,0 0-7,0 0-94,0 4-97,5 55-39,2-1 0,3-1 1,2 1-1,3-2 1,10 22-276,-1 4 147,128 421 1164,-148-488-956,-9-25 133,-3-8-498,-122-221 36,103 178-42,2-2 0,4-1 0,2-1 0,3 0 0,3-1 0,3-1 0,2 0 1,4 0-1,3 0 0,2-1 0,5-9 16,-6 63-8,2-1 0,0 1 0,1 0 0,0 0-1,1 0 1,0 0 0,2 0 0,-1 1 0,2 0 0,-1 0 0,2 1 0,0-1 0,0 2 0,1-1-1,1 1 1,0 1 0,0-1 0,1 2 0,0 0 0,1 0 0,0 1 0,0 0 0,1 1 0,-1 0-1,2 1 1,-1 1 0,2 0 8,-8 3-5,-1 0 0,1 1-1,0-1 1,0 2 0,-1-1 0,1 1-1,0 0 1,0 0 0,0 1 0,-1 0-1,1 0 1,0 1 0,-1 0 0,1 0-1,-1 0 1,0 1 0,1 0-1,-1 0 1,-1 0 0,5 4 5,-2 3 10,1 0-1,-2 1 1,1 0-1,-2 0 1,0 0 0,0 1-1,-1 0 1,0 1-1,-1-1 1,0 1 0,-1 0-1,-1-1 1,1 9-10,7 176 181,-10-172-167,0 3 11,0 0-1,-2 0 1,-2 0 0,0-1 0,-2 0-1,-1 0 1,-1 0 0,-1-1-1,-1 0 1,-1 0 0,-2-1 0,-1-1-1,0 0 1,-2-1 0,-15 17-25,27-36 30,5 3-923,13-7 925,28 1-13,0 2 0,0 2 0,-1 2 0,0 2 1,0 1-1,-1 2 0,0 2 0,-1 2 0,-1 1 0,0 2 0,-2 2 1,0 1-1,-1 1 0,12 14-19,-24-19 117,-2 1-1,0 1 1,-1 1 0,-1 0 0,-1 2-1,-1 0 1,-1 1 0,-1 1-1,-1 0 1,-2 1 0,0 0 0,-2 1-1,0 0 1,-2 1 0,-2 0 0,0 0-1,-2 1 1,0-1 0,-3 5-117,0-17 75,0-3-3,0 1-1,0 0 1,-2 0 0,0 0-1,0-1 1,-1 1 0,-1 0-1,0-1 1,-1 0 0,0 1-1,-1-2 1,-1 1 0,-2 3-72,-2-2 50,-1 0 1,-1-1-1,1 0 1,-2-1-1,0-1 1,0 0 0,-1 0-1,-1-2 1,0 0-1,0 0 1,0-2-1,-1 1 1,0-2 0,-1 0-1,1-2 1,-14 3-51,-26 4-872,0-3 0,-1-3-1,0-2 1,-25-3 872,81 1-142,-1-1 0,1 0 0,-1-1 0,1 1 0,-1 0 0,1 0 0,-1-1 0,1 1-1,-1-1 1,1 1 0,-1-1 0,1 1 0,0-1 0,-1 0 0,1 0 0,0 0 0,0 0-1,-1 0 1,1 0 0,0 0 0,0 0 0,0 0 0,0 0 0,1-1 0,-1 1 0,0 0-1,0-1 1,1 1 0,-1-1 0,1 1 0,-1 0 0,1-1 0,0 1 0,-1-1 0,1 1 0,0-1-1,0 0 1,0 1 0,0-1 0,0 1 0,1-1 0,-1 1 0,1-1 142,1-119-6492,13 58 2962</inkml:trace>
  <inkml:trace contextRef="#ctx0" brushRef="#br0" timeOffset="4110.3">8046 9487 7930,'0'0'1727,"0"0"-1083,0 0-192,0 0 678,0 0 307,0 0-438,-4 0-432,3 0-533,-1 1 0,1-1 0,0 1 0,0-1-1,0 1 1,0 0 0,0 0 0,0-1 0,0 1 0,0 0 0,0 0 0,0 0 0,1 0 0,-1 0 0,0 0-1,0 0 1,1 0 0,-1 0 0,1 0 0,-1 1 0,1-1 0,0 0 0,-1 0 0,1 1 0,0-1 0,0 0 0,0 0-1,0 1 1,0-1 0,0 0 0,0 0 0,0 1 0,0-1 0,1 0 0,-1 0 0,0 1 0,1-1 0,-1 0 0,1 0-1,-1 0 1,1 0 0,0 0 0,0 0 0,-1 0 0,1 0 0,0 0 0,0 0 0,0 0 0,0 0 0,0-1 0,0 1-34,0 1 10,76 220 5349,40 196-5359,-51-164 955,-6-30-281,20 172-674,-71-311-355,-8-29-2680,-1-55 1298,0-5-106,-21-220-7330,9 122 5463</inkml:trace>
  <inkml:trace contextRef="#ctx0" brushRef="#br0" timeOffset="4594.316">8730 9847 3289,'0'0'3718,"0"0"-2334,0 0-501,0 0 679,0 0 405,0 0-414,3 5 373,-66 91-61,43-73-1657,-290 330 1103,309-352-1302,-1 0 1,1 0 0,-1 0-1,1 0 1,-1 1 0,1-1-1,0 0 1,0 1 0,0-1 0,0 1-1,0 0 1,0-1 0,0 1-1,0 0 1,0-1 0,1 1 0,-1 0-1,1 0 1,0 0 0,-1 0-1,1 0 1,0-1 0,0 1-1,0 0 1,0 0 0,0 0 0,1 0-1,-1 0 1,0-1 0,1 1-1,0 0 1,-1 0 0,1 0-1,0-1 1,0 1 0,0-1 0,0 1-1,0 0 1,0-1 0,0 0-1,1 1 1,-1-1 0,1 0 0,-1 0-1,1 1 1,-1-1 0,2 0-10,70 42 292,2-5-1,2-2 1,1-4 0,1-3 0,24 3-292,-85-26 33,26 8-213,-1 3 0,-1 1 0,0 3 0,20 13 180,-51-28-807,3 3-1863,-11 4-8811,-3-5 8642</inkml:trace>
  <inkml:trace contextRef="#ctx0" brushRef="#br0" timeOffset="5078.826">9464 10590 6513,'0'0'1589,"0"0"-518,0 0 360,0 0 358,0 0-415,0 0-437,8 12 18,54 111 1638,40 215 1340,-15-48-5854,-69-243-1514,-12-44-3072,-5-8 1666</inkml:trace>
  <inkml:trace contextRef="#ctx0" brushRef="#br0" timeOffset="7328.257">4169 7746 3897,'0'0'2059,"0"0"-1304,0 0-388,0 0 305,0 0 320,0 0-77,-6 0-294,-16 0-78,16 0 169,6 0 211,0 12 2092,0-9-2966,1 0-1,0 0 0,-1 0 0,1 0 0,0-1 1,0 1-1,1 0 0,-1-1 0,1 1 0,-1-1 1,1 1-1,0-1 0,0 0 0,0 0 1,0 1-1,0-1 0,0-1 0,1 1 0,0 0-48,5 6 109,232 202 3634,158 99-3743,-158-144 675,7-11 1,7-10-1,42 5-675,-290-146 8,405 202 1681,68 64-1689,-306-156 629,100 88-629,-208-148 44,-2 3 1,-3 2 0,34 46-45,-83-96-7489,-52-15 5466,-44-1-7503,67 8 6432</inkml:trace>
  <inkml:trace contextRef="#ctx0" brushRef="#br0" timeOffset="8471.326">4703 13639 4057,'0'0'1907,"0"0"-1234,0 0-106,0 0 344,0 0 185,0 0-165,8 4 1771,78-85 249,433-452 622,-202 191-2569,15 15-1,127-83-1003,-410 371 63,2 3 0,1 1-1,48-22-62,262-143 410,-145 54-266,-108 78 52,-109 68-335,1-1-1,0 1 1,0 0 0,0 0 0,0-1 0,0 1-1,-1 0 1,1-1 0,0 1 0,0-1 0,-1 1 0,1-1-1,0 1 1,0-1 0,-1 1 0,1-1 0,-1 0-1,1 1 1,0-1 0,-1 0 0,0 0 0,1 1-1,-1-1 1,1 0 0,-1 0 0,0 0 0,0 0 0,1 1-1,-1-1 1,0 0 0,0 0 0,0 0 0,0 0-1,0 0 1,0 0 0,0 0 0,0 1 0,0-1-1,-1 0 1,1 0 0,0 0 0,0 0 0,-1 0 0,1 1-1,-1-1 1,1 0 0,-1 0 0,1 1 0,-1-2 139,-18-11-3446,-5-9-1888</inkml:trace>
  <inkml:trace contextRef="#ctx0" brushRef="#br0" timeOffset="22084.613">10270 9745 2985,'0'0'757,"0"0"-189,0 0-226,0 0 20,0 0 137,-2-3 17,-4-3 298,27 39-185,2 5-451,2 0 0,2-1 0,1-2 0,2-1 0,1-1 0,2-2 1,1-1-1,1-2 0,1-1 0,2-2 0,0-1 0,2-3 0,0-1 0,8 1-178,-27-15 41,-1-2-1,1 0 1,0-2 0,1 0 0,-1-1-1,0-2 1,0 0 0,0-1 0,5-2-41,-3-5 29,0-1 0,0-1 1,-1-1-1,-1-1 1,0 0-1,-1-2 1,0-1-1,-1 0 1,-1-1-1,-1-1 0,0-1 1,-2-1-1,0 0 1,8-16-30,-22 35 0,80-114 85,-6-4 1,50-107-86,-65 111 16,5 3-1,5 3 0,45-52-15,-95 135-9,1 0 1,1 2-1,2 0 1,0 1-1,1 2 1,1 0-1,1 2 1,1 1-1,0 1 1,2 1-1,0 2 1,0 1-1,1 1 1,1 2-1,0 1 1,0 2-1,0 1 1,12 0 8,-15 4-18,0 2 1,-1 1-1,1 2 1,0 0-1,-1 2 1,0 1-1,0 2 1,13 5 17,138 66 63,-132-55-21,2-1-1,0-3 0,1-2 1,1-2-1,1-2 1,0-2-1,13-1-41,-46-9 15,0 0 0,0-1 0,0 0 0,0-2 0,0 0 1,0-1-1,0-1 0,-1-1 0,1-1 0,-1-1 0,0 0 0,-1-1 0,8-4-15,31-29 18,-2-1-1,-2-4 1,-2-1 0,-2-3-1,-3-1 1,31-45-18,92-96-7,-144 166 2,1 1 0,1 1 0,1 1 0,0 2 0,2 1 0,1 1 0,24-12 5,-23 15 0,0-2 0,-2-1 0,0-1-1,-1-2 1,-1-1 0,-1-1 0,-1-1 0,-1-1 0,-1-1-1,10-16 1,28-47-49,-3-3-1,30-69 50,-66 120-16,-8 11 13,2 0 1,0 1 0,2 0 0,2 2-1,0 0 1,1 1 0,2 1-1,1 1 1,1 1 0,0 2-1,16-10 3,-26 24 28,1 1 0,0 1 0,0 0 0,0 1-1,1 1 1,0 1 0,-1 0 0,1 1-1,0 0 1,0 2 0,0 0 0,15 3-28,-10 1 83,-1 1 0,0 1 0,-1 0 0,1 2 0,-1 0 1,-1 1-1,0 1 0,13 11-83,-13-11 76,128 87 527,-84-54-314,2-3-1,2-3 1,52 22-289,-92-51 106,1 0 1,0-2-1,0-2 1,0 0-1,0-2 1,1-1-1,0-1 1,18-2-107,-34 0 18,0-1 0,-1 0 0,1-1 0,0 0 1,-1-1-1,0-1 0,0 1 0,0-2 0,-1 0 0,0 0 0,0-1 1,0-1-1,-1 1 0,0-2 0,-1 1 0,0-1 0,0-1 0,5-7-18,7-11 5,-1 0 0,-1-1 0,-2-2 0,0 1 0,-3-2 0,5-15-5,125-430-348,-101 364 168,-42 111 140,-1 1 17,0 1 8,0 0-2,0 0-23,0 0 27,0 0 42,0 0 76,0 0-55,0 0 22,0 0 6,0 0-52,0 0-2,0 0 9,0 0-10,0 0 3,0 0-8,37-76 578,-33 73-604,0 1 0,0-1 0,0 1 0,0 0 0,1 0 0,-1 0 0,1 1-1,-1 0 1,1-1 0,0 2 0,-1-1 0,1 0 0,0 1 0,-1 0 0,1 0 0,0 0 0,0 1 0,0 0 8,11-1-10,3 0 37,1 1-1,-1 0 1,0 1-1,1 2 0,-1 0 1,18 6-27,39 12 104,-66-17-88,-9-4-7,-1-1 10,0 0 32,0 0-33,-4 13 125,-38 9-292,27-11 129,-7-5 14,-5 8 60,15 5-7919,11-17 8585,-2 12-2761,0 0-685</inkml:trace>
  <inkml:trace contextRef="#ctx0" brushRef="#br0" timeOffset="25960.173">18770 5827 3001,'0'0'2500,"0"0"-1589,0 0-596,0 0 246,0 0 334,-8-28-4,-28-87-159,35 110-647,-1-1 0,0 1 1,0-1-1,0 1 0,-1 0 0,0 0 0,0 0 0,0 0 0,-1 1 1,1-1-1,-1 1 0,0 0 0,0 0 0,-2-1-85,-5-4 255,0-1-55,0 1 0,-1 0 0,0 1 0,-1 0 0,0 1 0,0 0 0,-1 1 0,1 1 0,-1 0 0,0 1 0,-1 0 0,1 1-1,-1 1 1,1 0 0,-12 1-200,12-1 42,1 0 0,-1 1 0,0 1 0,0 1-1,0 0 1,1 0 0,-1 1 0,1 1-1,-1 1 1,1 0 0,0 0 0,0 1 0,1 1-1,-1 0 1,1 1 0,0 0 0,1 1 0,0 0-1,0 1 1,1 0 0,-3 3-42,-13 23 44,2 0 1,1 2-1,2 1 0,1 0 1,2 2-1,2 0 0,1 1 1,3 0-1,1 1 0,2 0 1,2 1-1,1 3-44,-9 64 155,4 0-1,5 0 1,6 61-155,0-136 34,1 0 0,3-1 0,0 1 0,3-1 0,0 0 0,3 0 0,0-1 0,2-1 0,2 1 0,1-2 0,1 0 0,1-1 0,2-1 0,10 11-34,-9-13 25,1 0 0,2-1 0,1 0 0,1-3 0,1 0 0,0-1 0,2-1 0,1-2 0,0-1 0,1-1 0,1-2 0,1-1 0,0-1 0,1-2 0,0-1 0,34 5-25,-33-12-160,0 0 0,0-3 0,0 0-1,0-3 1,0-1 0,0-1 0,6-3 160,70-14-4672,-109 21 4485,0 1 0,0 0 0,0 0 0,0 0 0,0 0 0,1 0 0,-1 0 0,0 0 0,0 0-1,0 1 1,0-1 0,0 0 0,0 1 0,0-1 0,0 1 0,0-1 0,0 1 0,0-1 0,0 1 0,0 0 0,-1-1 0,1 1 0,0 0 0,0 0 0,-1-1 0,1 1-1,0 0 1,-1 0 0,1 0 0,-1 0 0,1 0 0,-1 0 0,1 0 0,-1 0 187,2 23-3969</inkml:trace>
  <inkml:trace contextRef="#ctx0" brushRef="#br0" timeOffset="27679.909">10469 10526 1752,'0'0'179,"0"0"-236,0 0 93,0 0 21,-2-4-25,-4-12 79,5 12 165,11 4 6766,46-2-6809,268-52 1018,-41-1-610,2 13 1,278-5-642,-502 45 37,-31 0-15,0 1 0,0 1-1,0 2 1,0 1-1,0 1 1,-1 1 0,0 2-1,6 3-21,3 5 94,-1 2 0,-1 2 0,-1 1-1,0 2 1,-2 1 0,-1 2 0,0 1-1,-2 1 1,-1 2 0,-2 1 0,-1 1-1,-1 1 1,1 5-94,142 251 861,-116-190-621,3-3 1,30 34-241,-72-110 5,0-1 0,1 0 0,1-1 0,1-1 0,1 0 0,0-1 1,1-1-1,0-1 0,1 0 0,0-1 0,1-1 0,1-1 0,0-1 0,0-1 0,1-1 0,-1-1 1,21 4-6,-27-8-2,0-1 0,1-1 0,-1 0 0,0 0 1,0-2-1,0 0 0,0 0 0,0-2 1,0 0-1,-1 0 0,1-2 0,-1 1 0,0-2 1,-1 0-1,3-2 2,55-44-4,-2-3 0,-3-3 0,-2-3 0,13-21 4,-2 6 7,27-29 0,31-34-37,7 6 1,127-93 29,-235 202 6,0 2 0,2 1 1,0 2-1,2 1 1,0 2-1,1 1 1,0 2-1,1 2 1,1 1-1,0 3 0,0 0 1,11 2-7,-21 3 40,0 1 1,0 1 0,0 2-1,1 1 1,-2 1-1,1 2 1,0 1-1,-1 1 1,0 1-1,17 8-40,-7 4 83,-2 2-1,0 1 1,-1 2-1,-2 1 1,0 1-1,-2 2 0,-1 2 1,-2 0-1,-1 2 1,-1 1-1,-2 1 1,-1 1-1,-2 1 1,5 17-83,22 53 132,-5 1 1,-5 3 0,-4 1 0,8 66-133,16 148 245,-43-217-186,4-1 0,6-1 1,29 79-60,-51-172-4,2 0 1,0 0 0,1 0-1,1-1 1,-1 0 0,2 0-1,0 0 1,1-1 0,0 0-1,1-1 1,0 0 0,0-1-1,1 0 1,1 0 0,0-1-1,0-1 1,1 0 0,0 0-1,0-2 1,1 1 0,-1-2-1,1 0 1,1-1 0,10 3 3,23-5-19,-1-1-1,1-3 1,-1-2 0,0-2 0,0-2 0,0-2 0,31-11 19,195-30-73,-256 48 91,0 1 0,1 1 0,-1 1 0,0 1 0,0 0 0,0 1 0,0 1 0,0 0 0,0 1 0,-1 1 0,0 1 0,0 0 0,0 1 0,6 5-18,-2 2 57,-1 2 0,0 0 0,-2 1 0,0 1 0,-1 1 0,-1 0 0,0 1-1,-2 1 1,0 0 0,-1 0 0,2 9-57,90 256 301,-38-18-184,-46-171-221,5-1-1,3-1 1,20 38 104,-45-124-212,-1 0 1,2 0-1,-1-1 1,1 1-1,1-1 1,0 0-1,0 0 1,0-1-1,1 1 1,0-1-1,0 0 1,1-1-1,0 1 1,0-2-1,1 1 1,-1-1-1,1 0 0,1 0 1,-1-1-1,0 0 1,1 0-1,0-1 1,5 1 211,115-6-6143,-68-19 2580</inkml:trace>
  <inkml:trace contextRef="#ctx0" brushRef="#br0" timeOffset="28522.188">18584 12476 7282,'0'0'2823,"-4"37"-2882,-18 331 814,26-245 7,6-1 0,5 0 0,5 0 0,6-2 0,26 72-762,72 236 862,-123-425-834,3 15 44,-8-41-259,-57-206-229,-261-807-734,300 978 1287,2-2-1,3 0 1,3-1-1,2 0 0,3-1 1,2-1-1,3-31-136,4 91 2,0 0 0,1 0 0,-1 1 0,1-1 0,0 0 0,-1 0 0,1 0 0,0 1 1,1-1-1,-1 0 0,1 1 0,-1-1 0,1 1 0,0 0 0,-1-1 0,1 1 0,1 0 0,-1 0 0,0 0 0,0 1 0,1-1 0,-1 0 0,1 1 0,-1-1 0,1 1 0,0 0 0,-1 0 0,1 0 0,0 0 0,0 1 0,0-1 1,0 1-1,0 0-2,104 0 159,-76 6-109,-1 1 0,0 1 0,0 2 0,-1 2 0,-1 0 0,0 2 0,-1 0 0,0 2 0,-1 2 0,20 16-50,87 68 260,-4 6-1,-6 5 1,-4 6 0,6 18-260,-56-62 217,-3 2 1,-4 3 0,13 28-218,-56-77 126,-1 1 0,-2 1 0,0 0 0,-3 1 0,0 0 0,-3 1 0,-1 1 0,-1 0 1,-2 0-1,1 29-126,-5-49 64,-1 1 1,0-1-1,-1 0 0,-1 1 1,-1-1-1,0 0 1,-1 1-1,-1-1 1,0 0-1,-1-1 1,-1 1-1,0-1 1,-1 0-1,-1-1 0,-8 13-64,-5-2 57,0-2 0,-2 0-1,0-2 1,-1 0-1,-1-2 1,-1-1-1,-1 0 1,-1-2-1,0-2 1,-28 11-57,-21 5-41,-2-4 1,0-3 0,-52 7 40,27-13-765,0-4 1,-1-5 0,-72-4 764,161-3-397,1-2 0,-1 0 0,1 0 0,-1-2 0,1 1 1,0-2-1,0 0 0,1-1 0,-5-3 397,12 5-585,0-1-1,0-1 1,0 1 0,1-1 0,0 0 0,0-1 0,0 1-1,0-1 1,1 0 0,0 0 0,1-1 0,-1 0 585,-12-25-5139</inkml:trace>
  <inkml:trace contextRef="#ctx0" brushRef="#br1" timeOffset="53560.67">1315 4449 4161,'0'0'536,"0"0"-335,0 0-115,0 0 114,0 0 143,-4-6-117,-13-18-102,33 19 279,-1 5-276,0 1 0,-1 1 0,1 1 0,-1 0 0,0 1 0,0 0 0,0 1 0,11 6-127,130 46 824,3-6-1,17-4-823,1 2 319,120 29 484,136 11-803,488 84 831,-421-79-289,-15 22-363,38 23 109,-210-78 215,146 2-503,-4-33 263,477-25 1030,-554-4-710,-254-10-414,0-4 0,-1-6 0,-1-5-1,73-27-168,-83 23 40,99-20 271,185-16-311,483-71 459,-503 72-386,19-9 298,-3-16 1,348-129-372,-196 25 42,-523 184-43,102-34 35,-2-7 1,-3-4 0,-2-5 0,-3-6-1,18-17-34,-38 13 13,-4-4 0,-3-4 0,-3-3 0,30-42-13,-73 70 12,-1-2-1,-3-1 1,-2-2-1,-3-1 0,-2-1 1,-3-2-1,-2 0 1,-4-2-1,-1 0 1,-4-1-1,-2-1 0,-3 0 1,-3 0-1,-3-7-11,2 17-54,-3 0-1,-2 0 0,-3-1 1,-2 1-1,-2 1 0,-3-1 1,-2 1-1,-4-5 55,-4 13 18,-1 1 0,-2 1 0,-3 1-1,-1 2 1,-1 0 0,-3 2 0,-1 1 0,-2 2 0,-26-21-18,-38-27 136,-4 5 0,-4 4 0,-10 0-136,-85-44 37,-5 8 0,-5 10 0,-3 9 0,-5 9 0,-3 10 0,-135-22-37,-1021-173 42,998 212-21,-760-131 76,338 18-124,-672-47 27,1010 188-39,-339 23 67,598 6-28,-130 19 0,-925 162-217,911-114 126,3 16 1,3 14 90,176-43-120,3 7 1,2 7-1,-99 63 120,68-22-179,-156 119 179,243-156-15,3 4-1,3 5 1,5 4-1,3 4 1,-31 44 15,84-76-37,3 1 0,3 2-1,2 2 1,4 1 0,2 1 0,-3 20 37,26-81-2,-50 151-50,7 1 0,6 3-1,8 1 1,6 1 0,0 118 52,13 349-48,13-599 28,2 1 0,2-1 0,0 1 0,2-1-1,1-1 1,1 0 0,2 0 0,1 0-1,1-2 1,2 1 0,0-2 0,2 0-1,1-1 1,0-1 0,2 0 0,1-2-1,20 17 21,5 6-3,2-2-1,1-2 0,2-2 0,2-3 0,1-2 0,2-2 0,1-3 0,2-2 1,0-3-1,18 2 4,120 7 0,152 45 30,28-16-60,-283-57-153,63 9-1445,-120-14-2720,-37 0 3036,0 0-573,0 0-1203</inkml:trace>
  <inkml:trace contextRef="#ctx0" brushRef="#br1" timeOffset="61905.686">4483 6319 424,'0'0'404,"0"0"-14,0 0-14,0 0-70,0 0-75,2-1-47,7-9 1345,-13-15 9876,-10 9-12418,4 8 1124,0-1-1,0 1 0,-1 1 0,0 0 1,0 0-1,-1 1 0,0 1 1,0 0-1,0 0 0,-1 1 0,0 1 1,1 0-1,-1 1 0,0 0 0,0 1 1,-6 0-111,13 1 6,1 0 0,-1 0-1,1 0 1,-1 0 0,1 1 0,-1 0 0,1 0 0,-1 1 0,1-1 0,0 1 0,0 0 0,0 1-1,0-1 1,0 1 0,0 0 0,1 0 0,-1 1 0,1-1 0,-2 2-6,-9 14 2,1 0 0,0 1 0,2 0-1,0 1 1,1 0 0,1 1 0,1 0 0,1 1 0,1 0 0,1 0 0,1 0 0,1 1 0,2 0 0,0 0 0,1 0 0,1 0 0,1-1-1,3 12-1,-1-28 0,-1 1 0,1 0-1,1-1 1,-1 0 0,1 0-1,1 0 1,-1 0-1,1-1 1,0 0 0,0 0-1,1 0 1,0 0 0,0-1-1,1 0 1,-1 0-1,1-1 1,0 0 0,0 0-1,0-1 1,1 1 0,-1-2-1,1 1 1,0-1-1,0 0 1,0-1 0,0 0-1,0 0 1,0 0 0,0-1-1,0-1 1,0 1-1,2-1 1,-6 0 12,0 0 0,1 1-1,-1-1 1,0-1-1,0 1 1,0-1-1,0 1 1,0-1-1,0 0 1,-1-1 0,1 1-1,-1-1 1,1 1-1,-1-1 1,0 0-1,0 0 1,0-1 0,0 1-1,-1-1 1,0 1-1,1-1 1,-1 0-1,0 0 1,-1 1-1,1-3-11,36-112 204,-35 107-194,24-145 58,-7-1 0,-7-1 0,-7-1 0,-8-24-68,1 270-22,-1-32 88,2 0 0,2 1 0,3-1 0,2 0 0,7 20-66,21 38 33,12 50-1748,-34-48-2652,-13-55-682,0-39 1738</inkml:trace>
  <inkml:trace contextRef="#ctx0" brushRef="#br1" timeOffset="67018.384">4798 7425 376,'0'0'3390,"0"0"-2176,0 0-793,0 0 219,0 0 80,0 0-241,0 7 1987,0-4 3074,3-84-5193,3 1 0,4 0 0,14-47-347,61-246 213,-78 337-111,0 39-227,43 88 361,-3 2-1,-5 1 1,-4 3 0,-4 2-236,10 134-5794,-38-186 4966,-6-39-135,0-6-3903,0-2 2554</inkml:trace>
  <inkml:trace contextRef="#ctx0" brushRef="#br1" timeOffset="67518.264">4822 7136 3361,'0'0'1879,"0"0"-883,0 0 38,0 0 271,0 0-197,0 0-321,-5 2 2437,39-1-2598,252-2 799,-225-20-1345,-57 16-810,0-5-5444,-2 5 3080,0 0 460</inkml:trace>
  <inkml:trace contextRef="#ctx0" brushRef="#br1" timeOffset="68299.345">5440 6930 1520,'0'0'4403,"0"0"-2907,0 0-992,0 0 296,0 0 122,0 0-398,3 21-128,25 136 967,41 59 587,-75-262-851,-57-163-1293,51 159 104,3-2 0,2 1 0,2-1 0,3 0 0,2 0 0,2-5 90,-1 51 0,0 1 0,1-1-1,-1 0 1,1 1 0,1-1-1,-1 1 1,1-1 0,0 1 0,0 0-1,0 0 1,0 1 0,1-1 0,0 1-1,0-1 1,1 1 0,-1 1 0,1-1-1,-1 0 1,1 1 0,1 0-1,-1 0 1,0 1 0,0-1 0,1 1-1,0 1 1,-1-1 0,1 1 0,0-1-1,0 2 1,0-1 0,-1 1 0,1 0-1,0 0 1,0 0 0,4 2 0,6-3 27,-14 0-25,0 0 0,1 1-1,-1-1 1,0 1-1,0 0 1,0-1-1,0 1 1,0 0-1,0 0 1,1 0-1,-1 1 1,0-1-1,0 0 1,0 1-1,0 0 1,0-1-1,0 1 1,0 0-1,0 0 1,0 0-1,0 0 1,-1 0-1,1 1 1,0-1-1,-1 0 1,1 1-1,-1-1 1,1 1 0,-1 0-1,1 1-1,0 12 20,-1-1 1,-1 1-1,-1 0 0,0 0 0,-1 0 0,0-1 1,-1 1-1,-1-1 0,0 0 0,-1 0 1,-1 0-1,0-1 0,0 1 0,-2-1 0,1-1 1,-2 0-1,0 0 0,-7 8-20,14-15-7,1-1 1,0 1-1,1 0 0,-1 0 0,1 0 1,0 0-1,0 0 0,0 0 0,1 0 1,0 0-1,0-1 0,0 1 0,0 0 1,1 0-1,0-1 0,0 1 0,0-1 1,0 0-1,1 1 0,0-1 0,0 0 1,0-1-1,0 1 0,0 0 0,1-1 1,0 0-1,0 0 0,0 0 0,0 0 1,0 0-1,5 1 7,5 9 14,63 53 6,-47-42-9,-2 1 1,0 2-1,-2 0 1,15 21-12,-38-45 15,-1 1-1,0 0 1,0-1 0,0 1 0,0 0 0,-1 0 0,1 0-1,-1 0 1,0 0 0,0 0 0,-1 0 0,1 0 0,-1 1-1,0-1 1,0 0 0,0 0 0,0 1 0,-1-1 0,0 0-1,0 0 1,0 0 0,0 0 0,-1 0 0,0 0 0,0 0-1,0-1 1,0 1 0,0-1 0,-1 1 0,-1 2-15,-101 82 391,84-75-478,0 0 1,-1-1-1,-1-1 1,0-2-1,0 0 1,-1-1-1,0-2 0,0 0 1,0-1-1,-1-2 1,-19 1 86,33-4-386,9 1 205,0-1 0,1 0 0,-1 1 0,0-1 0,0 0 0,1 0 0,-1 0 0,0 0 0,0-1-1,1 1 1,-1 0 0,0-1 0,0 1 0,1-1 0,-1 0 0,0 1 0,1-1 0,-1 0 0,1 0-1,-1 0 1,1 0 0,0 0 0,-1 0 0,1-1 0,0 1 0,0 0 0,0-1 0,0 1 0,-1-1 181,-4-21-3194,2 1-617</inkml:trace>
  <inkml:trace contextRef="#ctx0" brushRef="#br1" timeOffset="70972.468">6020 6473 1128,'0'0'467,"0"0"-191,0 0 55,0 0 88,0 0 3,0 0 0,-16 0 4072,11 0 6472,438 8-8494,-368-5-1918,-51-3-6042,0 0-5978,-9 0 6629</inkml:trace>
  <inkml:trace contextRef="#ctx0" brushRef="#br1" timeOffset="71487.94">6796 6402 6433,'0'0'1298,"0"0"-645,0 0 257,0 0 440,0 0-41,8 33-318,28 107-127,30 98 1740,-61-221-1448,-63-124-752,34 65-487,1-1 0,3-1 0,1-1 0,3 0 0,1-2-1,3 0 1,-6-38 83,17 81-6,0 1-1,0 0 1,0-1-1,1 1 1,-1-1-1,1 1 1,0-1-1,0 1 1,0-1-1,0 1 1,0 0-1,1-1 0,0 1 1,0-1-1,0 1 1,0 0-1,0-1 1,1 1-1,-1 0 1,1 0-1,0 0 1,0 0-1,0 1 1,0-1-1,0 0 1,1 1-1,-1-1 1,1 1-1,1-1 7,26-9-56,0 1 0,0 2 1,1 1-1,1 1 0,-1 2 0,1 1 1,0 1-1,0 2 0,0 1 0,16 3 56,-2-3-698,-40 0 137,-1 1 1,1-1 0,-1 1-1,1 0 1,-1 0-1,0 0 1,0 1 0,0 0-1,0 0 1,0 0-1,0 0 1,0 1 0,0 0-1,-1 0 1,5 4 560,-2 4-3482</inkml:trace>
  <inkml:trace contextRef="#ctx0" brushRef="#br1" timeOffset="72143.791">7108 7554 3769,'0'0'1397,"0"0"-446,0 0 340,0 0 206,0 0-329,0 0-95,0-2 232,-1-66 1231,0 16-1941,1-1 1,3 1-1,3 0 0,2-5-595,-2 30 120,1-12 172,1 0 1,3 0-1,1 1 0,1 1 0,12-21-292,-25 58 4,1-1 0,-1 0 0,0 0-1,1 0 1,-1 0 0,1 0-1,-1 0 1,1 1 0,0-1 0,-1 0-1,1 0 1,0 1 0,-1-1-1,1 1 1,0-1 0,0 0 0,0 1-1,0-1 1,-1 1 0,1 0-1,0-1 1,0 1 0,0 0 0,0-1-1,0 1 1,0 0 0,0 0 0,0 0-1,0 0 1,0 0 0,0 0-1,0 0 1,0 0 0,0 1 0,0-1-1,0 0 1,0 0 0,-1 1-1,1-1 1,0 1 0,0-1 0,0 1-1,0-1 1,0 1 0,-1-1-1,1 1 1,0 0 0,-1-1 0,1 1-1,0 0 1,0 0-4,31 47-65,-30-45 90,34 74-156,-3 1 1,-4 1-1,-4 1 1,8 46 130,-26-98-453,7 56-1959,-12-28-3231,-20-55 908,0-4 1697</inkml:trace>
  <inkml:trace contextRef="#ctx0" brushRef="#br1" timeOffset="72503.348">7022 7339 4937,'0'0'1500,"0"0"-643,0 0 187,0 0 231,0 0-332,0 0-75,24-3-36,147-27 582,31-13-257,-171 40-8706,-31 3 5063,0 5-154</inkml:trace>
  <inkml:trace contextRef="#ctx0" brushRef="#br1" timeOffset="73815.302">6237 6237 1888,'0'0'870,"0"0"-262,0 0-9,0 0 109,0 0-145,0 0-111,-15-1 7762,12 86-7222,-16 426 2426,16-494-3402,3-16-205,0-1-164,0 0-181,1-22-3686,17-28-1745,0 26 2411</inkml:trace>
  <inkml:trace contextRef="#ctx0" brushRef="#br1" timeOffset="74377.639">7667 6561 6009,'0'0'1501,"0"0"-369,0 0 327,0 0 220,0 0-466,0 0-471,-3 0-237,75-5 1442,210-69 799,22-4-2599,-298 76-3953,-21 4 795,-37 25-4302,29-18 2971</inkml:trace>
  <inkml:trace contextRef="#ctx0" brushRef="#br1" timeOffset="74846.541">8425 6347 4609,'0'0'2006,"0"0"-1307,0 0 58,0 0 809,2 26-110,24 164 713,46 62 746,-106-300-2278,14 5-853,1-1 0,3-1 0,1 0-1,2-1 1,3 0 0,1-1 0,3 0 0,0-9 216,1 14-180,2-1 0,1 0 0,2 0 1,6-38 179,-5 74 22,1 0 0,0 0 0,0 0 0,1 0 0,0 0 0,0 1 0,1-1 0,0 1 0,0 0 0,0 0 0,1 0 0,-1 1 0,2-1 0,-1 1 0,0 1 0,1-1 0,0 1 0,0 0 0,0 0 0,1 0 0,-1 1 0,1 0 0,0 0 0,0 1 0,4-1-22,22-5 144,-1 1-1,1 1 0,0 2 0,0 1 1,1 2-144,-20 0-10,130 0-1943,-142 1 1715,0 0-1,0 1 1,1-1 0,-1 0 0,0 1 0,1-1 0,-1 1 0,0 0 0,0-1 0,0 1 0,0 0 0,0 0 0,0 1 0,0-1 0,0 0 0,0 1 0,0-1 0,-1 1 0,1 0 0,-1-1 0,1 1-1,-1 0 1,1 0 0,-1 0 0,0 0 0,0 0 0,0 0 0,0 0 0,-1 0 0,2 3 238,3 22-3967</inkml:trace>
  <inkml:trace contextRef="#ctx0" brushRef="#br1" timeOffset="75598.028">8923 6935 5913,'0'0'2034,"0"0"-1459,0 0-103,0 0 906,0 0 1,0 0-503,0 27-288,0 132 237,0-93 28,-19-70-497,10-14-438,1-1 0,1 1 1,0-1-1,2-1 1,0 1-1,-1-16 82,-5-42-424,3-1 0,4 0-1,4-35 425,0 109-3,-1-5 8,1 0 1,0 1-1,0-1 0,1 0 1,0 0-1,0 1 1,1-1-1,0 0 0,1 1 1,0 0-1,0-1 1,0 1-1,1 1 0,1-1 1,-1 0-1,1 1 1,1 0-1,-1 0 0,1 1 1,0-1-1,1 1 1,-1 1-1,8-6-5,1 4 128,0 1 1,1 1-1,-1 0 1,1 1-1,0 1 1,0 0-1,0 1 1,1 1-1,-1 1 1,0 0-1,8 1-128,-3-1 139,-18 0-131,-1 0 0,1 0-1,0 0 1,0 0 0,0 0 0,0 1-1,-1-1 1,1 1 0,0 0 0,0-1-1,-1 1 1,1 1 0,0-1 0,-1 0-1,1 1 1,-1-1 0,0 1 0,1 0-1,-1 0 1,0-1 0,0 2 0,0-1-1,0 0 1,-1 0 0,1 1 0,-1-1-1,1 0 1,-1 1 0,0 0 0,0-1-1,0 1 1,0 0 0,0 0 0,-1-1-1,1 1 1,-1 0 0,0 0 0,1 0-1,-2 0 1,1-1 0,0 1 0,0 0-8,-4 10 6,1 0 1,-2-1 0,0 0 0,0 0-1,-1 0 1,0 0 0,-1-1 0,-1 0 0,1-1-1,-2 0 1,0 0 0,0 0 0,-5 3-7,10-9-3,-101 98-498,104-102 493,1 1 0,-1-1 0,1 0 0,0 1 0,-1-1 0,1 1 0,0-1 0,-1 1 0,1 0 0,0-1 0,0 1 0,-1-1 0,1 1 0,0-1 0,0 1 0,0 0 0,0-1 0,0 1 0,0 0 0,0-1 0,0 1 0,0-1 0,0 1 0,0 0 0,0-1 0,0 1 0,0-1 0,1 1 0,-1 0 0,0-1 0,0 1 0,1-1 0,-1 1 0,0-1 0,1 1 0,-1-1 0,1 1 0,-1-1 0,1 0 0,-1 1 0,1-1 0,-1 1 0,1-1 0,-1 0 0,1 0 0,-1 1 0,1-1 0,-1 0 0,1 0 0,0 0 0,-1 1 0,1-1 0,-1 0 0,1 0 0,0 0 0,-1 0 0,1 0 0,0 0 0,-1 0 0,1 0 0,-1-1 0,1 1 0,0 0 0,-1 0 0,1 0 0,-1-1 8,2 2 14,105 16 8,-83-16 17,1 2 0,-1 1 0,0 1 0,0 1 1,0 1-1,-1 1 0,0 1 0,0 1 0,-1 1 1,8 6-40,-26-13 19,0 0 0,0 1 0,-1-1 0,1 1 0,-1 0 0,0-1 0,-1 2 0,1-1 1,-1 0-1,0 0 0,0 1 0,-1-1 0,0 1 0,0-1 0,0 1 0,0 0 0,-1-1 1,0 1-1,0 0 0,-1-1 0,1 1 0,-1 0 0,-1-1 0,1 1 0,-1-1 1,0 1-1,0-1 0,0 0 0,-1 0 0,0 0 0,0 0 0,0-1 0,0 1 0,-1-1 1,0 1-1,0-1 0,0 0 0,0-1 0,-1 1 0,0-1 0,1 0 0,-4 1-19,-10 8-13,-1-2-1,0 0 1,0-1-1,-1-1 1,0-1-1,0-1 0,0-1 1,-1 0-1,0-2 1,0 0-1,0-2 1,-1 0-1,1-1 0,0-1 1,-5-2 13,-9 3-250,-120-12-4940,136 10 3002,-1 0-1839</inkml:trace>
  <inkml:trace contextRef="#ctx0" brushRef="#br1" timeOffset="77050.811">4700 7716 744,'0'0'1350,"0"0"-757,0 0-195,0 0 83,0 0-70,0 0-104,-11 0 2088,351-2 4634,443 7-4551,-186 30-1420,-165-29-637,-135 43-392,-171-49 8,109 11-76,-48 16 99,103-17-67,-196-11 12,576 7 57,-159 0-622,-332-7-2170,-223 17-3087,9-7 1817</inkml:trace>
  <inkml:trace contextRef="#ctx0" brushRef="#br1" timeOffset="77972.771">6485 7939 2873,'0'0'2145,"0"0"-1356,0 0-491,0 0 166,0 0 214,0 0-190,32-11-216,105-31 20,-129 40-219,0-1-1,0 1 1,0 1-1,0 0 1,0 0-1,0 1 1,0-1 0,1 2-1,-1-1 1,0 1-1,0 1 1,0-1-1,0 1 1,0 1 0,-1-1-1,1 1 1,-1 1-1,1-1 1,-1 1-1,0 1 1,0-1-1,1 3-72,1-1 104,0 1-1,-1-1 1,0 1-1,0 1 1,-1-1-1,0 2 1,-1-1-1,1 0 0,-1 1 1,-1 0-1,0 1 1,0-1-1,-1 1 1,0 0-1,-1 0 1,0 0-1,-1 1 0,0-1 1,0 1-1,-1-1 1,0 1-1,-1 0 1,-1 0-104,3 12 149,-1 1 0,-2 0 1,0-1-1,-2 0 0,0 1 1,-2-1-1,-1 0 1,0 1-150,-7 7 37,-1 1 0,-1-2 0,-2 0 0,-1-1 0,-1-1 0,-1 0 0,-1-2 0,-5 3-37,14-16-1,0 0 0,-1-1 1,-1-1-1,0 0 0,-1-1 0,0 0 0,0-1 0,-1-1 0,0-1 0,0 0 0,-1-1 0,0 0 0,0-2 0,-1 0 0,1-1 0,-8 0 1,18-1-57,-1-1 1,1 0-1,-1-1 1,0 1-1,1-1 1,-1-1-1,1 0 1,-1 0-1,1 0 1,-1-1-1,1 0 1,0-1-1,-1 1 0,1-1 1,1-1-1,-1 1 1,0-1-1,1 0 1,0-1-1,0 0 1,0 0-1,0 0 1,-2-4 56,4 4-90,1-1 0,-1 0 0,1-1 0,0 1 1,1-1-1,-1 1 0,1-1 0,1 0 0,-1 1 1,1-1-1,0 0 0,1 0 0,0 0 1,0 0-1,0 0 90,0 4-8,1 0 0,-1 0 0,1 0 0,-1 1 0,1-1 1,0 0-1,0 0 0,0 1 0,0-1 0,1 1 0,-1-1 0,1 1 0,0-1 1,-1 1-1,1 0 0,0 0 0,0 0 0,1 0 0,-1 0 0,0 0 1,1 1-1,-1-1 0,1 1 0,-1 0 0,1-1 0,0 1 0,-1 0 1,1 1-1,2-1 8,90-14 96,-50 13 79,0 2 0,1 1 0,-1 3 0,0 1 0,0 3 0,-1 1 0,4 4-175,-2 0 140,0 2-1,-1 2 1,-1 2 0,-1 2-1,-1 2 1,34 24-140,-69-40-102,0-1 1,0 1 0,-1 0-1,1 1 1,-2 0 0,1 0-1,-1 0 1,0 0 0,-1 1-1,0 0 1,0 0-1,-1 0 1,0 0 0,0 1-1,-1-1 1,0 4 101,-1-8-216,0-1-147,0-1 1,0 0-1,0 1 1,0-1-1,0 0 1,1 1-1,0-1 0,-1 0 1,1 0-1,0-1 1,1 1-1,-1 0 0,0-1 1,1 1-1,-1-1 1,1 0-1,3 2 363,4 0-4601</inkml:trace>
  <inkml:trace contextRef="#ctx0" brushRef="#br1" timeOffset="81208.866">6081 12861 4921,'0'0'1520,"0"0"-522,0 0-23,0 0 68,0 0-283,0 0-289,-4-2-130,-38-32 2193,34 27-2369,-1 1 1,0 0-1,0 0 0,0 1 1,-1 0-1,1 1 1,-1 0-1,-1 1 0,1 0 1,0 0-1,-1 1 1,1 0-1,-1 1 0,0 1 1,0-1-1,1 2 1,-1-1-1,-5 2-165,4-2 38,7 1-40,0 0-1,-1 0 0,1 0 0,0 0 1,0 1-1,0 0 0,1 0 1,-1 1-1,0-1 0,1 1 1,-1 0-1,1 0 0,0 0 0,0 1 1,0-1-1,0 1 0,1 0 1,0 0-1,0 1 0,0-1 1,0 1-1,0-1 0,1 1 0,-1 1 3,-3 7-5,1 0 0,-1 0 0,2 1 0,0 0 0,1 0 0,0 0 0,1 0 0,0 11 5,0-15-12,1 0 1,0-1-1,0 1 1,1 0-1,1-1 1,0 1-1,0 0 1,0-1 0,1 1-1,1-1 1,0 0-1,0 0 1,1 0-1,0 0 1,0 0-1,1-1 1,0 0-1,1 0 1,0 0-1,0-1 1,0 0-1,1 0 1,2 2 11,-3-5-19,0 0 1,-1 0-1,1 0 0,0-1 1,1 0-1,-1 0 0,1 0 1,-1-1-1,1 0 1,0 0-1,-1-1 0,1 0 1,0 0-1,0 0 1,0-1-1,0 0 0,0-1 1,0 0-1,0 0 0,0 0 1,0 0-1,0-1 1,-1-1-1,1 1 0,-1-1 1,4-2 18,9-13-1,-2 0 0,0-2 0,-1 0 1,-1 0-1,-1-2 0,-1 0 0,-1 0 1,-1-1-1,3-10 1,-10 24 3,18-40-31,-1-1 0,-3-1 0,-3-1 0,-1 0 0,-3-1 1,-2-1-1,-2 1 0,-3-1 0,-2-9 28,-2 61 1,1-10 5,0 0-1,-1 0 1,0 0-1,-1 0 1,0 0 0,-1 0-1,0 1 1,-1-1-1,0 0 1,-1 1 0,0 0-1,-1 0 1,0 0-1,-1 1 1,0-1 0,-6-7-6,12 19-4,0-1 0,1 1 0,-1-1 1,0 1-1,1-1 0,-1 1 0,0-1 1,0 1-1,0-1 0,0 1 0,0 0 1,0-1-1,0 1 0,1-1 0,-2 1 1,1-1-1,0 1 0,0 0 0,0-1 1,0 1-1,0-1 0,0 1 0,-1-1 1,1 1-1,0-1 0,0 1 0,-1-1 1,1 1-1,0-1 0,-1 1 0,1-1 1,-1 1-1,1-1 0,0 1 0,-1-1 1,1 0-1,-1 1 0,1-1 0,-1 0 1,1 0-1,-1 1 0,1-1 0,-1 0 1,0 0-1,1 0 0,-1 0 0,1 0 1,-1 1-1,1-1 0,-1 0 0,0 0 1,1 0-1,-1-1 0,1 1 0,-1 0 1,0 0-1,1 0 0,-1 0 0,1 0 1,-1-1-1,1 1 0,-1 0 0,1-1 1,-1 1-1,1 0 0,-1-1 0,1 1 1,-1 0-1,1-1 4,0 389 77,0-364-250,1-1-1,2 0 0,0 1 1,1-1-1,1-1 0,2 1 1,0-1-1,1 0 1,1 0-1,11 18 174,24 2-3152,-4-31-1835,-24-10-221</inkml:trace>
  <inkml:trace contextRef="#ctx0" brushRef="#br1" timeOffset="81693.127">6402 13546 2112,'0'0'3725,"0"0"-2512,0 0-764,0 0 378,0 0 121,0 0-265,-2 1-138,0-1-486,1-1 0,0 1 0,0 0 0,0-1-1,0 1 1,0-1 0,1 1 0,-1-1 0,0 1 0,0-1 0,0 0-1,0 1 1,0-1 0,1 0 0,-1 0 0,0 0 0,1 1 0,-1-1-1,1 0 1,-1 0 0,1 0 0,-1 0 0,1 0 0,0 0 0,-1 0-1,1 0 1,0 0 0,0 0 0,0-1 0,0 1 0,0 0-1,0 0 1,0 0 0,0 0 0,0 0 0,0 0 0,0 0 0,1 0-1,-1 0 1,1 0 0,-1 0 0,1 0 0,-1 0 0,1 0 0,-1 0-1,1 0 1,0 0-59,0-19 322,5-77 320,4 1 0,4 0 1,14-41-643,-10 44 97,12-57 11,-30 151-110,0-1 1,0 1-1,0 0 0,0-1 0,0 1 1,0-1-1,0 1 0,0 0 1,0-1-1,0 1 0,0-1 0,0 1 1,0 0-1,1-1 0,-1 1 0,0-1 1,0 1-1,1-1 0,-1 1 1,0-1-1,1 1 0,-1-1 0,0 1 1,1-1-1,-1 0 0,1 1 1,-1-1-1,1 0 0,-1 1 0,1-1 1,-1 0-1,1 1 0,-1-1 1,1 0-1,0 0 0,-1 0 0,1 0 1,-1 1-1,1-1 0,-1 0 0,1 0 1,0 0-1,-1 0 0,1 0 1,-1 0-1,1-1 0,0 1 0,-1 0 1,1 0-1,-1 0 0,1 0 1,-1-1-1,1 1 0,-1 0 0,1-1 1,-1 1-1,1 0 0,-1-1 1,1 1-1,-1 0 0,1-1 0,-1 1 1,0-1-1,1 1 0,-1-1 0,0 1 1,1-1-1,-1 1 0,0-1 2,87 274 87,-10 21-3706,-72-221-1777,-12-66 2863,-9-6 87</inkml:trace>
  <inkml:trace contextRef="#ctx0" brushRef="#br1" timeOffset="81927.716">6359 13240 5113,'0'0'3009,"0"0"-2505,0 0-144,0 0 664,0 0-104,0 0-360,0 0-384,171-41-176,-128 36-240,-6 2-664,3-3-680,-7 6-929,-11-11-639</inkml:trace>
  <inkml:trace contextRef="#ctx0" brushRef="#br1" timeOffset="82536.958">6882 13246 3481,'0'0'1412,"0"0"-760,0 0 87,0 0 287,0 0-118,0 0-227,13 23-178,40 70-87,-37-49 2049,-38-64-1553,11 2-959,1-1-1,1 1 1,1-2 0,1 1 0,0-1-1,2-1 1,0 1 0,1-1 0,1 0-1,1 1 1,1-1 0,1 0 0,1 0-1,1-3 48,-2 16 10,0-1 0,1 1 0,0 0 0,1 0-1,0 0 1,0 0 0,0 0 0,1 1 0,0-1-1,1 1 1,0 0 0,0 0 0,1 0 0,-1 0-1,1 1 1,1-1 0,-1 1 0,1 1 0,0-1-1,1 1 1,-1 0 0,1 0 0,2 0-10,1-2 105,1 0 1,-1 1-1,1 0 1,1 1-1,-1 0 0,1 0 1,-1 2-1,1-1 1,0 2-1,0-1 1,1 2-1,-1 0 1,7 0-106,-19 6 73,-16 94 68,-9-43-130,16-38-89,0 0 0,2 0 1,0 1-1,1 0 1,0 1-1,2-1 0,0 1 1,2 0-1,0 2 78,1-16 1,1 0 1,1 0-1,-1 0 0,1 0 0,0 0 0,0 0 0,1-1 1,-1 1-1,1 0 0,1-1 0,-1 1 0,1-1 1,0 0-1,0 0 0,0 0 0,1 0 0,0-1 0,0 1 1,0-1-1,0 0 0,1 0 0,0 0 0,0-1 0,0 0 1,1 1-2,199 120 637,-204-87-388,-9-29-245,0 0-1,-1-1 0,0 0 0,0-1 0,0 0 0,-1-1 0,0 1 0,0-2 0,0 1 1,-1-2-1,0 1 0,-6 0-3,-145 19-3410,158-23 3207,1 0 0,0 0 0,-1 0 1,1 0-1,-1-1 0,1 1 0,0-1 1,-1 0-1,1 0 0,0 0 0,0 0 0,-1-1 1,1 1-1,0-1 0,1 0 0,-1 0 1,0 0-1,0 0 0,1 0 0,-1-1 203,-22-28-3431</inkml:trace>
  <inkml:trace contextRef="#ctx0" brushRef="#br1" timeOffset="83317.279">7389 12616 4593,'0'0'1431,"0"0"-247,0 0 124,0 0-5,0 0-418,0 0-269,0 0 2913,18-2-3093,-1 0 0,0-2 1,1 0-1,-1-1 0,0-1 1,-1 0-1,5-3-436,22-8 340,272-87 24,-300 98 1173,6-2-7145,-43 5-1798,1 3 4277</inkml:trace>
  <inkml:trace contextRef="#ctx0" brushRef="#br1" timeOffset="83598.417">7627 12096 5977,'0'0'2138,"0"0"-1146,0 0 165,0 0 403,1 37-32,17 239 1126,51 148-1308,-61-396-2056,-5-21-1764,-1-17-4310,-2-17 2969</inkml:trace>
  <inkml:trace contextRef="#ctx0" brushRef="#br1" timeOffset="84036.057">7930 12652 2353,'0'0'5258,"0"0"-3482,0 0-1217,0 0 380,0 0 64,0 0-206,11 22-186,39 74-113,1 9 834,-38-75-196,-36-259-1712,22 62 319,-1 160 268,1 0 0,1 0 1,0 0-1,0-1 1,0 1-1,1 0 1,0 0-1,0-1 0,0 1 1,1 0-1,1 0 1,-1 1-1,1-1 1,0 0-1,0 1 0,1 0 1,0 0-1,0 0 1,0 0-1,1 0 0,0 1 1,0 0-1,1 0 1,-1 0-1,1 1 1,0 0-1,0 0 0,0 0 1,1 1-1,-1 0 1,1 0-1,3 0-11,3 1-7,0 0 0,1 1 1,-1 1-1,0 0 0,1 1 0,-1 0 0,0 1 0,0 1 0,0 0 1,0 0-1,-1 2 0,1-1 0,-1 2 0,0 0 0,7 4 7,59 47-2006,-17 13-3933,-53-54 2314</inkml:trace>
  <inkml:trace contextRef="#ctx0" brushRef="#br1" timeOffset="84695.869">8468 13114 4313,'0'0'3713,"0"0"-2524,0 0-545,0 0 666,0 0-106,1 30-457,6 97-257,12 21 1178,-37-204-1280,2-156-1155,16 186 751,0 16 27,1 1 0,0-1-1,0 0 1,1 0 0,0 1 0,1-1-1,0 1 1,0 0 0,1-1 0,0 1-1,1 1 1,-1-1 0,2 1-1,-1 0 1,2 0 0,-1 1 0,1-1-1,0 1 1,0 1 0,4-3-11,-5 3 50,0 1 0,0 0 0,1 1 0,0-1 0,0 1-1,0 1 1,0-1 0,1 1 0,-1 1 0,1-1 0,-1 1 0,1 1 0,0-1 0,0 1 0,0 0 0,4 1-50,-5 51 178,-7-40-206,0 0 0,-2 0 0,1 0 0,-1-1 0,-1 1 0,0 0 0,0-1 0,-1 1 0,-1-1 0,0 0 0,0 0-1,-1-1 1,0 0 0,0 0 0,-1 0 0,0-1 0,-1 0 0,-1 0 28,8-7-21,0 0 0,-1-1 0,1 1 1,0 0-1,-1 0 0,1-1 0,0 1 0,0 0 0,0 0 0,0 1 0,0-1 1,0 0-1,0 0 0,0 0 0,0 1 0,0-1 0,1 0 0,-1 1 1,0-1-1,1 1 0,-1-1 0,1 1 0,0-1 0,-1 1 0,1-1 0,0 1 1,0-1-1,0 1 0,0-1 0,0 1 0,1-1 0,-1 1 0,0-1 1,1 1-1,-1-1 0,1 1 0,-1-1 0,1 0 0,0 1 0,-1-1 1,1 0-1,0 1 0,0-1 0,0 0 0,0 0 0,0 0 0,0 0 0,1 0 21,159 104 691,-153-100-658,0 0-1,0 1 1,-1 0-1,0 0 1,0 1 0,0 0-1,-1 0 1,0 1-1,0-1 1,-1 1-1,0 1 1,0-1-1,-1 1 1,0-1-1,-1 1 1,0 1-1,0-1 1,-1 0 0,0 1-1,0 2-32,-5-5 14,0-1 0,0 0-1,0-1 1,0 1 0,-1-1 0,0 1-1,-1-1 1,1 0 0,-1 0 0,0-1-1,0 1 1,0-1 0,0 0 0,-1-1 0,0 1-1,0-1 1,0 0 0,0-1 0,0 0-1,0 1 1,-1-2 0,1 1 0,-1-1-1,0 0 1,1 0 0,-1-1 0,0 0-1,-3-1-13,-120 2-2228,127 0 2008,-1-1-1,1 0 1,0 0 0,0 0-1,-1-1 1,1 1 0,0-1-1,0 0 1,-1 0 0,1 0-1,0 0 1,0-1 0,0 1-1,1-1 1,-1 1 0,0-1-1,0 0 1,1 0-1,-1 0 1,1-1 0,0 1-1,0-1 1,0 1 0,0-1-1,0 0 1,0 1 0,0-2 220,-8-21-3613</inkml:trace>
  <inkml:trace contextRef="#ctx0" brushRef="#br1" timeOffset="85055.146">8984 12905 4161,'0'0'3890,"0"0"-2240,0 0-562,0 0 443,0 0-287,0 0-596,15-2-184,207-15 797,-118 7-1985,-94-12-5096,-10 4 1396</inkml:trace>
  <inkml:trace contextRef="#ctx0" brushRef="#br1" timeOffset="85646.573">9558 12811 5833,'0'0'1681,"0"0"-856,0 0 25,0 0 289,0 0-325,15 27-411,44 82-169,-23-58 278,-36-51-469,0 0 1,0 0 0,0-1-1,-1 1 1,1 0 0,0 0 0,0-1-1,0 1 1,0 0 0,0 0 0,0-1-1,0 1 1,1 0 0,-1 0-1,0-1 1,0 1 0,0 0 0,0 0-1,0-1 1,0 1 0,0 0-1,0 0 1,1 0 0,-1-1 0,0 1-1,0 0 1,0 0 0,0 0-1,1 0 1,-1-1 0,0 1 0,0 0-1,0 0 1,1 0 0,-1 0-1,0 0 1,0 0 0,1 0 0,-1-1-1,0 1 1,0 0 0,1 0 0,-1 0-1,0 0 1,0 0 0,1 0-1,-1 0 1,0 0 0,1 0-44,-10-28 86,4 14-50,-13-27-67,3-1 0,1-1 1,2 0-1,2-1 1,2 0-1,-2-35 31,10 63-26,-1 9 17,0 0 0,0 0 0,1 0 0,0 0 0,1 0 0,0 0 0,0 0 0,0 0 0,1 0 0,0 0 0,0 1 0,1-1 0,0 1 0,0-1 0,4-4 9,1 2-47,0 0 1,1 0 0,0 1-1,1 0 1,0 0 0,0 1 0,0 1-1,1-1 1,0 2 0,1 0-1,-1 0 1,1 1 0,3-1 46,101-4-7091,-90 16 1790</inkml:trace>
  <inkml:trace contextRef="#ctx0" brushRef="#br1" timeOffset="86146.703">9836 13609 744,'0'0'4266,"0"0"-2623,0 0-906,0 0 435,0 0 195,0 0-378,-2 0-319,-11-10 1010,26-196-594,-4 152-1000,3-1 1,1 1-1,4 1 0,1 1 1,7-9-87,-24 58-1,0 0 1,0 0 0,0 0-1,0 0 1,1 0-1,0 0 1,-1 0 0,1 1-1,0-1 1,0 1-1,0-1 1,0 1 0,1 0-1,-1 0 1,1 0-1,-1 0 1,1 0 0,0 1-1,0-1 1,0 1 0,0-1-1,0 1 1,0 0-1,0 1 1,0-1 0,0 0-1,0 1 1,0 0-1,1-1 1,-1 1 0,0 0-1,0 1 1,0-1-1,1 1 1,-1-1 0,0 1-1,0 0 1,54 71 90,-35-27-242,-3 1 0,-1 1 1,-3 1-1,-2 1 0,-2 0 1,-2 0-1,0 24 152,-7-61-364,3 37-2199,-9-23-2437,-1-23 1793</inkml:trace>
  <inkml:trace contextRef="#ctx0" brushRef="#br1" timeOffset="86411.985">9766 13430 3433,'0'0'4385,"0"0"-3337,0 0-752,0 0 968,0 0 257,174-19-745,-110 2-512,-2 6-144,-14 3-120,-8 3 0,-12-1-352,-10 6-216,-6 0-337,-6-5-791,-3 2-536,-3-3-1801</inkml:trace>
  <inkml:trace contextRef="#ctx0" brushRef="#br1" timeOffset="88115.186">5091 13774 1712,'0'0'1010,"0"0"-367,0 0-122,0 0 159,0 0 18,0 0-105,0 0-153,0 0-65,2 1 19,117 16 3270,579-24 593,-121 7-3406,-268 8-668,131-2 190,-238 28-361,-64-19 108,59 9 112,-67-13-116,224-10 326,-49-7-130,-148-10-110,0 7 0,89 9-202,-130 1 24,186-26 84,434 30-744,-736-5 582,0 0-150,0 0-233,0 0-157,0 0-60,0 0-129,0 0-295,0 0-414,0 0-363,0 0-550,0 0-703,-3 0 108</inkml:trace>
  <inkml:trace contextRef="#ctx0" brushRef="#br1" timeOffset="89083.454">6986 14250 5145,'0'0'2153,"0"0"-1428,0 0-400,0 0 85,0 0-18,0 0-143,14-25-131,55-75 2,-66 96-98,2 0 0,-1 0 0,0 1 0,1-1-1,-1 1 1,1 0 0,0 0 0,0 0 0,0 1 0,0 0 0,1 0 0,-1 0 0,1 1 0,-1-1 0,1 1 0,-1 1 0,1-1 0,0 1 0,-1 0 0,2 0-22,8-1 76,0-1 28,1 1 1,-1 0-1,1 1 1,-1 1-1,1 0 1,-1 1 0,1 1-1,-1 0 1,0 1-1,0 1 1,-1 0 0,1 1-1,-1 0 1,0 2-1,-1-1 1,0 2-1,0 0 1,-1 0 0,2 3-105,-3 0 111,0 0 1,-1 1 0,0 1-1,-1 0 1,-1 0 0,0 0-1,-1 1 1,-1 1-1,0-1 1,-1 1 0,0 0-1,-2 0 1,0 0 0,-1 0-1,0 1 1,-1-1 0,-1 1-1,-2 15-111,1-17 14,-1 0 0,-1 0 0,-1 0 0,0-1 1,0 0-1,-2 1 0,1-2 0,-2 1 0,0-1 0,-1 0 0,0 0 0,-1-1 0,0 0 0,-1 0 0,0-1-14,-11 11-26,-1-1 0,-1-1 0,-1 0 0,-1-2 0,0-1 1,-1-1-1,-1-1 26,3-5-127,-1-1 1,0-1-1,0-1 1,-1-1 0,0-2-1,0 0 1,0-2-1,0-1 1,0 0-1,-10-3 127,32 2-50,2 1 28,-1-1 1,1 1-1,0-1 1,-1 0-1,1 0 0,-1 0 1,1 0-1,0 0 1,-1 0-1,1-1 1,-1 1-1,1-1 1,0 1-1,-1-1 1,1 0-1,0 0 0,0 0 1,0 0-1,0-1 1,0 1-1,0 0 1,0-1-1,0 0 1,1 1-1,-1-1 1,0 0-1,1 0 0,-1 0 1,1 0-1,0 0 1,0 0-1,-1-1 22,3-4-19,-1 0-1,1 0 0,0 1 0,1-1 1,0 0-1,0 1 0,0-1 0,1 1 1,0 0-1,0 0 0,1 0 0,-1 0 1,1 0-1,0 1 0,1 0 0,0 0 1,-1 0-1,2 0 0,-1 1 1,0 0-1,1 0 0,0 0 0,0 1 1,0 0-1,0 0 0,0 0 0,1 1 1,0 0-1,-1 0 0,7 0 20,31-12 255,1 2-1,0 3 1,1 1-1,0 3 1,0 1-1,0 3 1,29 2-255,-41 0 32,0 1 0,0 1 1,0 2-1,-1 2 0,0 1 0,0 1 1,-1 2-1,0 1 0,-1 2 0,0 0 1,1 4-33,86 72-2928,-95-76-1098,-16-13 591</inkml:trace>
  <inkml:trace contextRef="#ctx0" brushRef="#br2" timeOffset="100990.389">22165 2445 3921,'0'0'387,"0"0"-195,0 0-87,0 0 46,0 0 67,0 0 48,-10-6-70,-28-12-89,36 19-106,1 0 1,0 1 0,0-1 0,0 0 0,0 1 0,0-1 0,0 1 0,1-1 0,-1 1 0,0-1 0,1 1 0,-1 0 0,1-1 0,-1 1 0,1 0 0,0-1 0,0 1 0,0 0 0,0 0 0,0-1 0,0 1 0,0 0 0,1-1 0,-1 1 0,1 0 0,0 1-2,-1 7 27,0 4 25,-1 104 374,5-1 1,5 1-1,10 29-426,10-29 80,4-1 1,6-2-1,5-1 0,4-3 1,6-1-1,4-4 0,4-1 0,6-4 1,3-3-1,12 6-80,-47-57 14,2-3 0,2 0 0,2-3-1,1-1 1,3-3 0,0-1 0,3-3 0,0-1 0,2-3 0,7 1-14,49 8 44,2-4-1,2-5 1,0-5 0,2-5 0,0-5 0,1-4-1,78-6-43,738 1 83,-863 2-77,0 4 0,-1 2 0,0 4 0,-1 2 0,-1 3 0,-2 2 1,0 4-1,-1 2 0,-2 2 0,-2 4 0,34 26-6,70 45 445,140 65-445,-244-143 59,1-3 0,2-3 1,0-2-1,2-3 0,0-2 1,0-3-1,30 0-59,257-6 163,-265-12-143,-1-4 0,1-4 1,18-8-21,-18 4 13,0 3 1,0 5-1,14 2-13,639 4 23,-599-8-19,0-6 1,-1-6 0,-1-6 0,-2-6 0,2-6-5,-52 14 8,-1-4 1,-1-3 0,-2-3 0,-1-4 0,-3-3-1,-1-4 1,-3-3 0,-2-3 0,-2-3-1,-3-3 1,-2-2 0,-4-4 0,-2-2-1,34-55-8,-39 34 11,-5-2-1,-4-2 1,-3-2-1,-5-2 0,-4-1 1,-5-1-1,-3-2 0,-5 0 1,0-48-11,-1-27 275,-7 0 1,-8-35-276,-6 140 166,-4 1 0,-2 1 1,-3-1-1,-4 2 0,-2 0 1,-4 2-1,-2 0 0,-18-30-166,13 38 2,-3 1 0,-2 1 0,-2 2-1,-3 2 1,-2 2 0,-3 1 0,-1 3-1,-2 1 1,-2 3 0,-34-21-2,-63-36 0,-4 6-1,-5 7 1,-2 7 0,-5 6-1,-129-36 1,54 44-22,-3 10-1,-2 10 0,-2 12 1,-83 5 22,249 20-4,-618-63-162,438 48-60,-159 10 226,-207 31-499,178 19 331,-313 95 57,558-102 72,51-10 44,1 6-1,2 7 1,-100 37-5,-524 243-76,576-216 73,-69 51 3,-93 80 42,77-44-20,253-141-642,-13 69-4881,24-83 2628</inkml:trace>
  <inkml:trace contextRef="#ctx0" brushRef="#br2" timeOffset="106495.154">21630 6798 416,'0'0'804,"0"0"-390,0 0-50,0 0 55,0 0-37,-7 0 6280,3-2-6824,-12-82 2228,16 76-1972,0-1 0,-1 1-1,1-1 1,-2 1 0,1 0 0,-1-1 0,-1 1-1,1 0 1,-1 0 0,-1 0 0,1 1 0,-2-1-1,1 1 1,-1 0 0,0 0 0,0 0 0,0 1-1,-1 0 1,0 0 0,-1 0 0,1 1 0,-1 0-1,0 0 1,-7-3-94,-1 3 3,0 1-1,-1 0 1,1 2-1,-1-1 1,1 2-1,-1 0 1,0 1-1,0 1 1,1 0-1,-1 1 1,1 1-1,-1 0 1,1 1-1,0 1 1,0 0-1,0 1 1,-4 3-3,1 3 1,2 1 1,-1 1-1,2 0 1,-1 1 0,2 1-1,0 0 1,1 1-1,1 1 1,1 0-1,0 0 1,1 1-1,1 0 1,1 1-1,1 0 1,0 0-1,2 1 1,0 0-1,2 0 1,0 0-1,1 0 1,1 11-2,0-2 16,-2-14-16,2-1 0,0 1 0,1 0 1,0 0-1,2-1 0,0 1 0,0-1 0,1 1 0,1-1 0,1 0 0,0 0 0,5 9 0,-6-20 0,-1 0 0,1 0 0,0-1 0,0 1 0,0-1 0,1 0 0,-1 0 0,1-1 0,-1 1 0,1-1 0,0 0 0,0-1 0,0 1 0,0-1 0,0 0 0,0 0 0,1 0 0,-1-1 0,0 0 0,0 0 0,0 0 0,1 0 0,-1-1 0,0 0 0,0 0 0,0-1 0,0 1 0,3-2 0,5-5 14,0 0 1,-1-1-1,0-1 0,-1 0 0,1 0 1,-2-1-1,0-1 0,0 1 0,0-3-14,25-34 12,-1-1 0,-3-2 0,-1-2 0,-3 0-1,-3-2 1,-2-1 0,-2 0 0,-3-2 0,4-29-12,2-34-21,-5-1 0,-6 0 0,-5-2 0,-5-15 21,-2-53 73,-9 244-235,-3 115 185,8 0 0,10 69-23,-3-197-55,2-1 0,1 1-1,3-1 1,0-1 0,3 1-1,1-2 1,1 0 0,2 0-1,11 14 56,78 81-5106,-79-111 1647</inkml:trace>
  <inkml:trace contextRef="#ctx0" brushRef="#br2" timeOffset="113011.142">21820 7870 2553,'0'0'865,"0"0"-297,0 0 128,0 0 91,0 0-124,-12 8 2835,11-42 385,12-101-2906,37-9-808,6 3 0,6 3 0,27-38-169,-44 101 6,-43 74-8,1 1-1,-1 0 1,1 0-1,-1-1 0,1 1 1,-1 0-1,1 0 1,-1 0-1,1 0 1,0 0-1,-1 0 0,1 0 1,-1 0-1,1 0 1,-1 0-1,1 0 1,-1 0-1,1 0 0,0 0 1,-1 1-1,1-1 1,-1 0-1,1 0 1,-1 1-1,1-1 1,-1 0-1,0 1 0,1-1 1,-1 0-1,1 1 1,-1-1-1,0 1 1,1-1-1,-1 1 0,0-1 1,1 1-1,-1-1 1,0 1-1,0-1 1,1 1-1,-1-1 1,0 1-1,0-1 0,0 1 1,0 0-1,0-1 1,0 1-1,0-1 1,0 1-1,0-1 0,0 1 1,0 0 2,16 57 92,-3 2-1,-2 0 1,1 47-92,-7-65 49,84 582 416,-88-618-607,9 72 231,-9-45-3010,-9-33-299,-11 0 821,0-2-778</inkml:trace>
  <inkml:trace contextRef="#ctx0" brushRef="#br2" timeOffset="113417.331">21771 7576 3449,'0'0'1076,"0"0"-181,0 0 80,0 0 70,0 0-231,0 0-158,14-7 41,104-30 861,186 31-229,-212 6-3359,-91 9-2606,-1 2 2065</inkml:trace>
  <inkml:trace contextRef="#ctx0" brushRef="#br2" timeOffset="113870.05">22843 7477 3489,'0'0'781,"0"0"-38,0 0 340,0 0-53,0 0-262,0 0-171,-4-19-39,-15-60 48,19 78-581,0-1-1,0 1 0,0 0 0,-1-1 0,1 1 0,-1-1 0,1 1 1,-1 0-1,1 0 0,-1-1 0,0 1 0,0 0 0,0 0 0,1 0 1,-1 0-1,0 0 0,0 0 0,-1 0 0,1 0 0,0 0 0,0 0 1,0 1-1,-1-1 0,1 0 0,0 1 0,0-1 0,-1 1 0,1-1 1,-1 1-1,1 0 0,0 0 0,-1 0 0,1 0 0,-1 0 0,0 0-24,-4-1 73,0 1-48,0-1 0,0 1 0,0 0 0,1 1 0,-1-1 0,0 1 0,0 0 0,0 1 0,1-1 0,-1 1 0,1 0 0,0 1 0,-1-1 0,1 1 0,0 0 0,0 0 0,1 1 0,-1 0 0,1-1 0,-1 1 0,1 1-1,0-1 1,1 1 0,-1-1 0,1 1 0,-2 4-25,-8 13 131,2 0 0,0 0 0,2 2 0,1-1-1,0 1 1,2 0 0,0 0 0,2 1 0,1-1-1,1 1 1,1 0 0,1 0 0,1 2-131,-1-19 22,0 0 0,0 0 0,1 1 0,0-1 0,0 0 1,1 0-1,0-1 0,0 1 0,1 0 0,0-1 0,0 1 0,1-1 0,0 0 1,0 0-1,1 0 0,-1-1 0,2 1 0,-1-1 0,1 0 0,0-1 0,0 0 1,1 1-23,5 2-2,1 0 0,1-1 1,-1-1-1,1 0 1,0-1-1,1 0 0,-1-1 1,1 0-1,0-2 1,0 0-1,0 0 1,0-1-1,0-1 0,0-1 1,1 0-1,5-2 2,-13 1-279,0 0 1,-1 0-1,1 0 0,-1-1 0,0-1 0,0 1 0,0-1 0,0 0 1,-1-1-1,1 0 0,-1 0 0,0 0 0,-1-1 0,1 1 1,-1-1-1,0-1 0,-1 1 0,1-1 0,-1 0 0,0 0 1,-1 0-1,0 0 0,0-1 0,0-3 279,10-20-3459</inkml:trace>
  <inkml:trace contextRef="#ctx0" brushRef="#br2" timeOffset="114260.582">23253 6429 6433,'0'0'955,"0"0"-520,0 0 93,0 0 263,0 0 69,8 32-32,47 199 425,-41-156-1510,-3-1 0,-3 2 0,-3 50 257,-5-111-523,1-10 148,-1-1-1,1 1 1,-1-1-1,0 1 1,-1-1-1,1 1 1,-1 0-1,0-1 0,0 0 1,0 1-1,0-1 1,-1 0-1,0 1 1,0-1-1,0 0 1,0 0-1,-3 2 376,-7 2-2525</inkml:trace>
  <inkml:trace contextRef="#ctx0" brushRef="#br2" timeOffset="114667.008">22865 6784 5009,'0'0'1256,"0"0"-654,0 0 130,0 0 418,0 0-204,0 0-177,22 9 95,151 46 836,-91-43-983,1-3 1,81-1-718,-22-8-8228,-142 0 5723,3-2-649</inkml:trace>
  <inkml:trace contextRef="#ctx0" brushRef="#br2" timeOffset="115307.242">24496 6644 4673,'0'0'812,"0"0"-112,0 0 322,0 0 25,0 0-211,0 0-412,-19-14-231,-66-39-82,81 51-102,-1-1 0,0 1 0,-1 0 0,1 0 0,0 1-1,-1 0 1,1 0 0,0 0 0,-1 1 0,1-1 0,-1 1 0,1 0 0,-1 1 0,1 0-1,-1-1 1,1 2 0,0-1 0,-4 2-9,-9 5 50,0 1 0,1 1-1,0 1 1,1 0 0,0 1 0,1 1-1,0 0 1,1 1 0,1 0 0,0 2-1,1-1 1,0 1 0,-8 17-50,3-6 135,0 1 1,2 0-1,1 1 1,1 1-1,2 0 1,1 0-1,1 1 1,2 1-1,1-1 1,2 1-1,0 0 1,2 13-136,2-41 4,-1 0 0,1 0 0,0 0 0,0 0 0,0 0 0,0 0 0,1 0 0,0-1 0,-1 1 0,1 0 0,1 0 0,-1 0 0,1-1 0,-1 1 0,1-1 0,0 1 0,0-1 0,0 0 0,1 0 0,-1 0 0,1 0 0,0 0 0,0 0 0,0-1 0,0 0 0,0 1 0,1-1 0,-1 0 0,0-1 0,1 1 0,0 0 0,-1-1 0,1 0 0,0 0 0,4 1-4,2 0 12,1-1 0,0 0 0,-1 0 0,1-1 0,0 0 1,-1-1-1,1 0 0,0-1 0,-1 0 0,1-1 0,-1 0 0,0 0 1,0-1-1,0-1 0,-1 0 0,1 0 0,-1 0 0,3-4-12,29-26 17,-3-2 0,-1-2 0,-1-1 0,-3-1 0,-1-2 0,-3-2 0,-1 0 0,-2-2 0,-2-1 0,13-40-17,-11 20-129,-3-2 0,-2 0 0,-4-1 0,-3-1 0,-4-1 0,-2 0 0,-3 0 0,-4 0 0,-8-72 129,2 92-63,-3 0-1,-2 0 1,-3 0-1,-1 2 1,-3 0-1,-13-26 64,27 71 1,3 3 0,-1 1 1,0-1 0,0 1 0,0-1 0,0 1-1,-1-1 1,1 1 0,0 0 0,-1 0 0,0-1 0,0 1-1,1 0 1,-1 1 0,0-1 0,0 0 0,-1 0-1,1 1 1,0 0 0,-1-1 0,1 1 0,-2 0-2,-16 11 2,-9 62-18,-3 55 330,6 2 0,6 1 0,5 1 0,6 0 0,8 122-314,4-216 35,1 0 1,2 0-1,1-1 0,2 0 0,2 0 1,1 0-1,2-2 0,1 0 0,1 0-35,20 42-441,52 134-5655,-77-171 1877</inkml:trace>
  <inkml:trace contextRef="#ctx0" brushRef="#br2" timeOffset="116293.675">24637 7587 5017,'0'0'1344,"0"0"-710,0 0-213,0 0 410,0 0 53,0 0-325,4 8-77,26 58 806,-3 0 1,-2 1 0,-2 9-1289,-19-188 618,-4 76-637,-2-3-113,1 1 1,3-1 0,1 1-1,1 0 1,2 0-1,2 0 1,2 1 0,13-36 131,-15 55 19,1 0 1,0 1 0,1 0 0,1 0 0,0 1-1,1 0 1,1 1 0,0 1 0,1 0 0,1 1 0,0 0-1,1 1 1,0 1 0,1 0 0,0 2 0,1 0-1,0 0 1,0 2 0,1 0 0,0 1 0,10-1-20,-28 7 3,0-1 0,0 1 0,0 0 0,0 0 0,0-1 0,0 1-1,1 0 1,-1 0 0,0 0 0,0 0 0,0 1 0,0-1 0,0 0 0,0 0 0,0 1 0,0-1 0,0 0 0,0 1 0,0-1 0,0 1 0,-1-1 0,1 1 0,0 0 0,0-1 0,0 1 0,-1 0 0,1-1 0,0 1 0,-1 0 0,1 0 0,0 0 0,-1 0 0,1 0 0,-1 0 0,0 0 0,1 0 0,-1 0 0,0 0 0,1 0 0,-1 0 0,0 0 0,0 0 0,0 0 0,0 0 0,0 0 0,0 0 0,0 0-1,0 0 1,-1 0 0,1 0 0,0 0 0,0 0 0,-1 0 0,1 0 0,-1 0 0,1 0 0,-1 0 0,1-1 0,-1 1 0,0 0 0,1 0 0,-1 0 0,0-1 0,0 1 0,0 0-3,-72 99 151,-11 7-138,82-99-10,1 0 0,0 0 0,0 0 0,1 1 0,0-1 0,0 0 0,1 0 0,0 1 0,1-1 0,0 0 0,0 0 0,1-1 0,-1 1 0,2 0 1,-1-1-1,1 1 0,0-1 0,1 0 0,0-1 0,0 1 0,0-1 0,1 0 0,0 0 0,0-1 0,0 1 0,1-1 0,6 3-3,5 10 55,88 92 296,-105-107-346,-1 0 0,1 0 0,0 0 0,-1 0 0,0 0 0,0 0 0,0 0 0,0 0 0,0 0 0,-1 0 0,1 0-1,-1 1 1,0-1 0,0-1 0,0 1 0,0 0 0,-1 0 0,1 0 0,-1-1 0,1 1 0,-1 0 0,0-1 0,0 0 0,0 1 0,0-1 0,-1 0 0,1 0 0,-1 0-1,1 0 1,-1-1 0,0 1 0,1-1 0,-1 0 0,0 1 0,0-1 0,0-1 0,0 1 0,-3 0-5,-6 6 4,-13 9-187,-1-2-1,0-1 1,0-1-1,-2-1 0,1-2 1,-1 0-1,-1-2 1,1-1-1,-1-2 1,0-1-1,-22 0 184,31-3-1757,11 0-1755,9 0 346</inkml:trace>
  <inkml:trace contextRef="#ctx0" brushRef="#br2" timeOffset="116762.561">25709 7367 3929,'0'0'1368,"0"0"-326,0 0 191,0 0 290,0 0-49,0 0-459,-11-9-403,-37-25-208,46 34-379,-1 0 1,1 0-1,0 1 1,0-1-1,-1 0 0,1 1 1,0 0-1,0-1 0,0 1 1,0 0-1,0 0 1,0 0-1,0 0 0,0 1 1,0-1-1,0 0 1,1 1-1,-1 0 0,1-1 1,-1 1-1,1 0 1,-1-1-1,1 1 0,0 0 1,0 0-1,0 0 0,0 0 1,0 0-1,1 1 1,-1 0-26,-4 4 116,-4 10 69,0 0 0,2 1 0,0 0 1,0 0-1,2 0 0,0 1 0,1 0 1,1 0-1,1 0 0,1 0 1,0 0-1,2 0 0,2 20-185,-2-33 14,0 0-1,0 0 1,1 0 0,0 0-1,0 0 1,0 0-1,1-1 1,0 1 0,0-1-1,1 0 1,-1 1 0,1-2-1,0 1 1,0 0-1,1-1 1,-1 0 0,1 0-1,0 0 1,0 0-1,1-1 1,-1 0 0,1 0-1,-1-1 1,1 1 0,0-1-1,2 0-13,13 5-85,0-2-1,1 0 1,0-1-1,0-2 1,0 0-1,19-1 86,-18-1-248,-12 1-69,1-1 0,-1 0 0,0 0 0,1-1 0,-1-1 0,0 0 0,1 0 0,-1-1 0,0-1 0,-1 0 0,6-3 317,46-41-5048,-47 26 985</inkml:trace>
  <inkml:trace contextRef="#ctx0" brushRef="#br2" timeOffset="117480.897">26104 6853 5937,'0'0'1651,"0"0"-815,0 0-246,0 0 674,0 0 310,34 0-174,241-9 602,128-42 346,-331 42-2636,-71 9-338,-1 0-397,0 0-534,0 0-747,0 1-1090,0 6-695</inkml:trace>
  <inkml:trace contextRef="#ctx0" brushRef="#br2" timeOffset="118152.874">28242 6784 4537,'0'0'1331,"0"0"-612,0 0-62,0 0 134,0 0 19,0 0-218,-20-17-227,-69-52-34,84 66-287,0 0 1,0 0-1,0 1 1,0-1 0,-1 1-1,1 0 1,-1 1-1,1-1 1,-1 1-1,0 0 1,1 1-1,-1-1 1,0 1-1,0 0 1,1 0 0,-4 1-45,-13 1 172,0-3-56,0 1 0,0 1 0,0 2-1,0 0 1,0 1 0,1 1-1,-1 1 1,1 1 0,-5 3-116,6-3 76,-1 2-1,1 1 1,1 0 0,0 2 0,0 0 0,1 1-1,1 0 1,0 2 0,1 0 0,1 1-1,0 0 1,1 2 0,1-1 0,0 2 0,2-1-1,0 2 1,1-1 0,1 2 0,1-1-1,0 1 1,2 0 0,-2 11-76,6-23 13,-1 1 0,2 0 0,-1 0-1,1 0 1,1 0 0,0 0 0,0 0 0,1 0 0,1 0 0,-1 0 0,1 0 0,1 0 0,0 0-1,0-1 1,1 0 0,1 1 0,-1-2 0,1 1 0,1 0 0,-1-1 0,2 0 0,-1 0-1,1-1 1,5 5-13,0-6 19,1 0 1,-1-2-1,1 1 0,0-1 0,0-1 0,1-1 0,-1 0 1,1 0-1,-1-1 0,1-1 0,-1 0 0,1-1 0,0-1 1,-1 0-1,0-1 0,0 0 0,1-1 0,-2 0 0,1-1 0,-1 0 1,1-2-1,2-1-19,20-17-23,-1-1 0,-2-2 0,-1-1 0,0-1 1,-3-2-1,-1 0 0,-1-2 0,-1-1 0,-3-2 1,0 0-1,-3-1 0,-1 0 0,-2-2 0,-2 0 0,-1-1 1,-2 0-1,-2-1 0,1-22 23,3-44-166,-5-1 0,-5 0 1,-8-79 165,-15 65 60,17 155-152,2 85 350,-2-7-34,5 0 0,4-1-1,6 0 1,12 44-224,53 107-1238,-16-94-2872,-35-101 532</inkml:trace>
  <inkml:trace contextRef="#ctx0" brushRef="#br2" timeOffset="118746.511">28603 8131 5137,'0'0'859,"0"0"-302,0 0 533,0 0 476,0 0-134,0 0-158,0-2 59,17-175 2231,46-87-2773,-45 197-422,18-71-161,1-7-117,50-127-91,-87 270-7,0 1 0,0-1 0,0 1 0,0-1-1,0 1 1,0-1 0,0 1 0,0 0 0,1-1 0,-1 1 0,0-1 0,1 1 0,0 0 0,-1-1 0,1 1 0,0 0 0,-1 0 0,1-1 0,0 1 0,0 0 0,0 0 0,0 0 0,0 0 0,1 0 0,-1 0 0,0 0 0,0 1 0,0-1 0,1 0 0,-1 1 0,0-1 0,1 1 0,-1-1 0,1 1 0,-1 0 0,1-1 0,-1 1 0,0 0 0,1 0 0,-1 0 0,1 0 0,-1 0 0,1 0 0,-1 1 0,1-1 0,-1 0 0,0 1 0,1-1 0,-1 1 0,1 0 0,-1-1 0,0 1 0,0 0 0,0 0 0,1 0 0,-1 0 0,0 0 0,0 0 0,0 0 0,0 0 0,0 1 6,20 34 9,-1 0-1,-3 1 0,0 1 0,-3 1 0,-1 1-7,2 2 43,86 281-862,-97-314 371,-1 0 0,-1 1 0,0-1-1,0 0 1,0 1 0,-1-1-1,-1 1 1,0 0 0,0-1 0,-1 1-1,0-1 1,0 1 0,-1-1 0,-1 1-1,1-1 1,-2 0 0,1 0 0,-1 0-1,0-1 1,-1 0 0,0 1 0,-1-1-1,1-1 1,-4 3 448,-19 14-3095</inkml:trace>
  <inkml:trace contextRef="#ctx0" brushRef="#br2" timeOffset="119011.788">28640 7400 7178,'0'0'1800,"0"0"-1456,0 0-224,161 3-16,-93-3-104,23 0-104,-14-3-1248,-10-11-2201</inkml:trace>
  <inkml:trace contextRef="#ctx0" brushRef="#br2" timeOffset="119558.796">29449 7348 5585,'0'0'772,"0"0"-321,0 0 321,7 27 522,24 89 108,16 10 1322,-43-109-2105,-38-136-663,20 55-248,3 0-1,3-1 1,2 0 0,4 0-1,5-60 293,-4 115-14,2 0-1,-1 0 1,1 1 0,1-1-1,0 0 1,0 0-1,1 1 1,0 0 0,1-1-1,0 1 1,0 0-1,1 1 1,0-1-1,1 1 1,0 0 0,0 1-1,1-1 1,0 1-1,0 0 1,0 1 0,1-1 14,14-5 75,-1 1 1,2 1 0,-1 1 0,2 1 0,-1 1-1,1 1 1,0 1 0,0 1 0,0 2 0,1 0-1,-1 1 1,1 1 0,13 3-76,-29-3 70,-5-1-45,0 0 0,1 0 0,-1 1-1,0-1 1,0 1 0,0 0 0,0 0 0,0 1 0,0-1 0,1 1 0,-1 0-1,0 0 1,0 0 0,-1 0 0,1 1 0,0 0 0,0 0 0,-1 0 0,1 0-1,-1 0 1,1 1 0,-1-1 0,0 1 0,0 0 0,0 0 0,-1 0 0,1 1-1,-1-1 1,0 1 0,2 2-25,-4 4 14,-1 0 1,0 0-1,-1-1 0,0 1 0,0 0 0,-1-1 0,-1 0 0,1 0 0,-2 0 1,1 0-1,-1 0 0,0-1 0,-1 0 0,0 0 0,0-1 0,-1 1 1,1-1-1,-2-1 0,1 1 0,-1-1 0,0 0 0,-2 0-14,1 2 13,-126 108 69,134-112-71,-1 1 0,1-1 1,1 1-1,-1-1 0,1 1 0,-1-1 1,1 1-1,0-1 0,1 1 1,-1-1-1,1 1 0,0-1 0,0 1 1,1-1-1,-1 0 0,1 0 0,0 0 1,0 0-1,0 0 0,0 0 1,1 0-1,0 0 0,0-1 0,0 0 1,0 1-1,0-1 0,1 0 1,-1-1-1,1 1 0,0-1 0,1 1-11,-3 0 25,218 174 1860,-218-175-1884,0-1 0,-1 0 1,1 1-1,0 0 0,-1-1 0,1 1 1,-1 0-1,0-1 0,0 1 0,1 0 1,-1 0-1,0 0 0,0 0 0,-1 0 1,1 1-1,0-1 0,-1 0 1,1 0-1,-1 0 0,0 1 0,0-1 1,0 0-1,0 0 0,0 1 0,0-1 1,-1 0-1,1 0 0,-1 0 0,1 1 1,-1-1-1,0 0 0,0 0 0,0 0 1,0 0-1,0 0 0,0 0 0,-1 0-1,-76 53-13,-112 47-1325,55-59-2334,67-32-146</inkml:trace>
  <inkml:trace contextRef="#ctx0" brushRef="#br2" timeOffset="121076.638">20763 8241 4537,'0'0'725,"0"0"-332,0 0-72,0 0 112,0 0 106,0 0-67,-1-3-172,0 2-283,1 0 0,0 0 0,0 0 0,0 0 1,0 0-1,0 0 0,0 0 0,0 0 0,1 0 0,-1 0 0,0 0 0,0 0 0,1 0 0,-1 1 0,1-1 0,-1 0 0,0 0 0,1 0 0,0 1 0,-1-1 0,1 0 0,-1 0 0,1 1 0,0-1 0,0 0 0,-1 1 0,1-1 0,0 1 0,0-1 0,0 1 0,-1 0 1,1-1-1,0 1 0,0 0 0,0-1 0,0 1 0,0 0 0,0 0 0,0 0 0,0 0 0,0 0 0,0 0 0,0 0 0,0 0 0,0 0 0,-1 1 0,1-1 0,0 0 0,0 1 0,0-1 0,0 1-17,3-2 21,443-70 2899,-284 47-2547,1 6-1,0 8 0,1 7 0,0 7 0,79 15-372,-51 4 485,2-9 1,19-8-486,155-21 464,37-14 835,269 20-1299,-469 10 125,59-4-30,364 11 317,136 84 72,-3-35-348,-68-24-69,-338-14 22,26-16-89,986-14-33,-749 5-1538,-566 6 130,-178 7-5027,58 3 1801</inkml:trace>
  <inkml:trace contextRef="#ctx0" brushRef="#br2" timeOffset="121842.084">25233 8549 4257,'0'0'908,"0"0"-384,0 0-24,0 0 55,0 0-51,28-26-105,97-79 12,-120 101-367,0 0 0,1 0 1,0 1-1,-1 0 0,1 0 1,1 0-1,-1 1 0,0 0 1,0 0-1,1 1 0,0 0 1,-1 0-1,1 0 0,-1 1 1,1 0-1,0 0 0,-1 1 1,1 0-1,5 1-44,1 0 94,1 2 10,0 1-1,0 1 1,-1 0 0,1 1 0,-1 0-1,-1 1 1,1 0 0,-2 1 0,1 1-1,-1 0 1,0 0 0,-1 1-1,0 0 1,-1 1 0,-1 0 0,1 1-1,-2 0 1,0 0 0,0 0 0,-2 1-1,1 0 1,-2 0 0,0 0 0,0 1-1,-2 0 1,0-1 0,0 1 0,-1 0-104,1 4 82,0-1 0,-2 1 0,0 0 0,0-1 0,-2 1 0,0-1 1,-2 1-1,0-1 0,0 0 0,-2 0 0,0-1 0,-2 0 1,0 0-1,0 0 0,-3 2-82,-21 25 71,-2-2 0,-1-2-1,-2-1 1,-2-2 0,-1-1 0,-2-2 0,-1-2 0,-31 15-71,54-34-15,-2-1 0,1-1 0,-2-2 0,1 0 0,-1-1 0,0-1 0,-1-1 0,0-1 1,1-2-1,-2 0 0,1-1 0,0-2 15,18 1-46,1-1 0,-1 0 0,1 0 0,-1 0 0,1-1 0,0 0-1,-1 0 1,1 0 0,0-1 0,-1 1 0,1-1 0,0-1 0,0 1 0,1-1 0,-1 0 0,0 0 0,1 0 0,0 0 0,0-1 0,0 0 0,0 0 0,0 0 0,1 0 0,0-1-1,0 1 1,0-1 0,0 0 0,0 0 46,0-1-55,1 1 0,-1 0 0,1-1-1,-1 1 1,2-1 0,-1 0 0,0 0-1,1 0 1,0 0 0,1 0 0,0 0-1,-1 0 1,2 0 0,-1 0 0,1 0-1,0 1 1,0-1 0,0 0 0,1 0-1,0 0 1,0 1 0,1-1 0,-1 1-1,1 0 1,1 0 0,-1 0 0,0 0-1,1 0 1,0 1 0,0-1 0,1 1-1,-1 0 1,2 0 55,11-2-4,1 1 0,0 0 0,0 1 0,1 1 0,-1 1 0,1 0 0,-1 2 0,1 0 0,0 1 0,-1 1 0,11 2 4,23 6 245,0 2 0,-1 2 0,0 3 0,13 7-245,7 3 387,409 137 865,-387-117-2491,-59 7-2988,-33-39 1193</inkml:trace>
  <inkml:trace contextRef="#ctx0" brushRef="#br2" timeOffset="128344.356">20283 7392 2080,'0'0'359,"0"0"-145,0 0 54,0 0 66,0 0-76,-3 0-128,-2 3-88,0-1 0,0 2-1,0-1 1,1 0 0,0 1 0,-1 0-1,1 0 1,1 0 0,-1 0-1,0 1 1,1-1 0,0 1-1,0 0 1,1 0 0,-1 2-42,-13 16 165,-17 26 86,-2-2 0,-2-1-1,-2-2 1,-2-2-1,-1-1 1,-3-3 0,-1-1-1,-2-2 1,-1-3-1,-1-2 1,-2-2 0,-1-2-1,-15 3-250,-11 0 153,-1-4-1,-2-4 1,-61 8-153,-14-15 256,0-6 0,-32-8-256,-96 3 132,-64 37 76,227-21-63,-1-5-1,-21-5-144,111-8 40,-132 4 274,1-8 0,-1-6 0,1-8 1,-15-9-315,152 9 169,65 12-1025,-19 5 520,207 16-4909,-191-7 3566</inkml:trace>
  <inkml:trace contextRef="#ctx0" brushRef="#br2" timeOffset="129422.279">21242 8651 2401,'0'0'686,"0"0"-194,0 0-14,0 0 117,0 0 85,0 0-77,-14-3-203,-1-1-300,-79-3 480,-125 84 1242,117-41-1324,0-5 0,-2-5 1,-1-4-1,-1-5 0,0-4 1,-98-2-499,173-10 20,-259 1 269,-48-15-289,-46-5 192,-142-15-15,404 11-21,2-6 0,1-5-1,1-5 1,-15-11-156,46 17 90,-198-56 102,283 109-5075,49 64 1732,-25-45 536</inkml:trace>
  <inkml:trace contextRef="#ctx0" brushRef="#br2" timeOffset="130437.652">17316 12006 3393,'0'0'848,"0"0"-263,0 0 38,0 0 32,0 0-119,0 0-160,3-27-177,17-91-96,-18 110-85,1-1 1,1 0-1,0 1 1,0 0-1,1 0 1,0 0-1,0 1 1,1-1-1,0 1 1,0 0-1,0 1 1,1 0-1,0 0 1,4-3-19,7-5 51,51-44 217,4 3-1,1 3 0,3 3 0,1 4 1,53-20-268,-50 28 240,2 3 0,0 4 1,2 4-1,33-4-240,117-4 286,0 10-1,2 11 1,175 15-286,-208-1 185,-10 1 218,0 9 1,-1 8 0,41 16-404,-98-9 460,-1 6 1,-2 6-1,128 54-460,-55 5 112,-180-84-140,-25-13-198,-1 0-257,-8-2-516,-82-26-3079,41 9 837</inkml:trace>
  <inkml:trace contextRef="#ctx0" brushRef="#br2" timeOffset="131609.489">16876 11041 2016,'0'0'893,"0"0"-305,0 0-184,0 0 23,0 0 27,0 0-19,12-13 49,92-86 568,3 19 105,4 4 0,3 5 0,112-51-1157,-135 85 225,1 3 0,1 4 0,2 4 0,1 5 1,0 3-1,1 5 0,1 4 0,24 4-225,262 6 899,150 27-899,297 12 1175,-732-33-756,0 4 0,77 21-419,-114-14 161,-2 2 1,0 2-1,-2 4 1,0 1 0,32 24-162,66 45 653,-6 7-1,34 37-652,-56-55 292,-72-60-228,-50-16 46,-6-8-125,-10 14-1943,-89 49-4395,46-25 1924</inkml:trace>
  <inkml:trace contextRef="#ctx0" brushRef="#br2" timeOffset="132579.675">22379 11931 3433,'0'0'1147,"0"0"-374,0 0 45,0 0 91,0 0-51,-25-26-158,-81-83-136,103 105-524,-1 0 0,1 1 0,-1-1 1,0 0-1,0 1 0,0 0 0,-1 0 0,1 1 0,-1-1 1,0 1-1,1 0 0,-1 0 0,0 0 0,0 1 0,0 0 1,0 0-1,-6-1-40,0 1 85,-2-1-10,0 1 0,0 0 1,0 1-1,1 1 0,-1 0 0,0 0 0,0 1 1,1 1-1,-1 0 0,1 1 0,-1 0 0,2 1 1,-1 0-1,0 1 0,1 1 0,0-1-75,-6 7 60,1 0-1,0 0 1,1 2 0,1 0-1,0 0 1,1 2-1,1-1 1,0 2 0,1 0-1,1 0 1,1 0-1,0 1 1,2 1 0,0 0-1,1 0 1,1 0-1,1 0 1,1 1 0,1-1-1,0 19-59,0-28 11,0 0 0,1-1 0,1 1 0,-1 0 0,2 0 0,0 0 0,0-1 0,1 1 0,0 0 0,1-1-1,0 0 1,0 1 0,1-1 0,1-1 0,0 1 0,0 0 0,1-1 0,0 0 0,0-1 0,1 1 0,0-1 0,1 0 0,0-1 0,0 0-1,0 0 1,3 0-11,-2-3 13,0 0-1,0-2 0,0 1 0,1-1 0,-1 0 0,1-1 1,-1 0-1,1 0 0,0-1 0,-1 0 0,1-1 0,-1 0 1,1-1-1,-1 0 0,1 0 0,-1-1 0,0 0 0,0-1 1,0 0-1,-1 0 0,1-1 0,-1 0 0,0 0 0,1-2-12,33-29 17,-2-2-1,-1-2 0,-2-2 1,-2-1-1,-2-1 0,-2-2 1,-1-1-1,-3-2 0,-2-1 1,-3 0-1,-1-2 0,6-30-16,-8 17-145,-4 0 0,-2-2 0,-4 1 0,-2-1 0,-3-1 0,-4-34 145,1 81-22,-1 1 0,-1 0 0,-1 0 0,0 0 0,-2 0 0,0 0 0,-1 0 0,-1 1 0,-1 0 0,-1 0 0,-1 1 0,0 0 0,-11-16 22,20 33 4,-1 0 0,1 0-1,-1 0 1,0 0 0,1-1 0,-1 1-1,0 0 1,0 0 0,0 0 0,1 1-1,-1-1 1,0 0 0,0 0-1,0 0 1,-1 1 0,1-1 0,0 0-1,0 1 1,0-1 0,0 1 0,-1 0-1,1-1 1,0 1 0,0 0-1,-1 0 1,1-1 0,0 1 0,-1 0-1,1 0 1,0 1 0,0-1 0,-1 0-1,1 0 1,0 1 0,0-1-1,-1 0 1,1 1 0,0-1 0,0 1-1,0 0 1,0-1 0,0 1 0,0 0-1,0 0 1,0 0 0,0 0 0,0-1-1,0 1 1,0 0 0,0 1-1,1-1 1,-1 0 0,1 0 0,-1 1-4,-26 165 262,19 243 780,17-333-1272,4-1-1,3 0 1,3-1 0,4-1-1,2-1 1,4-2 0,12 17 230,52 146-5102,-73-176 2106</inkml:trace>
  <inkml:trace contextRef="#ctx0" brushRef="#br2" timeOffset="133673.449">22715 13020 2473,'0'0'982,"0"0"-456,0 0-158,0 0 352,0 0 134,0 0-162,-9-2 913,9-118 56,0 73-1543,14-205 433,9 148-508,4 0 0,5 2 0,4 1 0,6 1-43,-6 24-1,-35 75-3,0-1 0,0 1 0,0 1 0,0-1 0,1 0 0,-1 0-1,0 0 1,0 0 0,1 1 0,-1-1 0,0 1 0,1-1 0,-1 1 0,0-1 0,1 1 0,-1 0 0,1 0 0,-1 0 0,1 0-1,-1 0 1,1 0 0,-1 0 0,0 0 0,1 0 0,-1 1 0,1-1 0,-1 0 0,0 1 0,1 0 0,-1-1 0,0 1 0,1 0 0,-1-1-1,0 1 1,0 0 0,0 0 0,0 0 0,0 0 0,0 0 0,0 0 0,0 1 0,0-1 0,0 0 0,-1 0 0,1 1 0,0-1-1,-1 0 1,1 1 0,-1-1 0,0 0 0,1 1 0,-1-1 0,0 1 0,0-1 0,0 1 4,26 57 137,-4 1-1,-1 1 1,4 34-137,-3-15 165,136 470-1049,-155-538 394,0 3 29,-2-1-3108,-1-14 1030</inkml:trace>
  <inkml:trace contextRef="#ctx0" brushRef="#br2" timeOffset="133907.489">22654 12413 5937,'0'0'1313,"0"0"-1073,0 0-144,0 0 320,0 0 80,205 0-296,-135 0-200,-6 0-56,9 0-584,-15 0-985,-18 0-1751</inkml:trace>
  <inkml:trace contextRef="#ctx0" brushRef="#br2" timeOffset="134407.383">23378 12347 4689,'0'0'842,"0"0"-448,0 0 70,12 30 343,40 101 88,31 86 1772,-71-187-2445,-12-29-162,0-1-3,0 0 30,0-1 18,-49-91 30,26 58-219,2-1 1,2-2-1,1 0 1,2 0-1,1-2 1,2 0-1,2 0 1,2-1-1,1-1 1,-1-28 83,9 68-4,0 0-1,0 0 1,0-1 0,0 1 0,0 0 0,0 0-1,0 0 1,0 0 0,1-1 0,-1 1-1,0 0 1,1 0 0,-1 0 0,1 0-1,-1 0 1,1 0 0,0 0 0,-1 0 0,1 0-1,0 0 1,0 0 0,-1 0 0,1 1-1,0-1 1,0 0 0,0 1 0,0-1-1,0 0 1,0 1 0,0-1 0,0 1-1,1 0 1,-1-1 0,0 1 0,0 0 0,0 0-1,0-1 1,1 1 0,-1 0 0,0 0-1,0 0 1,0 1 0,0-1 0,1 0-1,-1 0 1,0 1 0,0-1 0,0 0 0,1 1 4,58 29-140,0 17 291,-2 3 0,-3 3-1,2 5-150,-27-26 51,104 115 345,-131-144-386,0 0 1,0 1-1,0 0 1,0-1-1,-1 1 0,1 0 1,-1 0-1,0 0 1,0 1-1,-1-1 0,1 0 1,-1 1-1,0-1 1,0 1-1,-1-1 0,1 1 1,-1 0-1,0-1 1,0 1-1,-1-1 0,1 1 1,-1-1-1,0 1 1,0-1-1,-1 3-10,-10 5 29,-1 0-1,0 0 1,0-1 0,-1-1-1,0-1 1,-1 0 0,0-1-1,-14 6-28,2 0-191,-1-2-1,0-1 1,-1-2-1,0 0 1,0-2-1,0-1 0,-1-2 1,0 0-1,-23-2 192,44-19-3963,9-2 581</inkml:trace>
  <inkml:trace contextRef="#ctx0" brushRef="#br2" timeOffset="135204.349">24282 11568 4241,'0'0'1227,"0"0"-234,0 0 154,0 0 184,0 0-239,0 0-467,2 14-132,82 500 2660,-78-479-3430,3 63-4973,-14-91 3222,-11-6-830</inkml:trace>
  <inkml:trace contextRef="#ctx0" brushRef="#br2" timeOffset="135454.307">23885 11918 5105,'0'0'1880,"0"0"-1343,0 0-193,0 0 1104,168 0 160,-91 0-583,-1 0-537,-3 0-192,-8 0-128,-13 0-168,-10 0 0,-8 0-368,-10 0-328,-2 0-385,-1 0-343,-6 0-592,-2 0-1569</inkml:trace>
  <inkml:trace contextRef="#ctx0" brushRef="#br2" timeOffset="136518.945">25709 11857 2801,'0'0'808,"0"0"-276,0 0 137,0 0 201,0 0-18,0 0-109,0-13-74,-2-44 8,1 51-570,-1 0 0,0 0 1,0 1-1,-1-1 0,1 1 1,-1 0-1,-1-1 1,1 1-1,-1 1 0,0-1 1,0 0-1,0 1 1,0 0-1,-1 0 0,0 0 1,0 1-1,0 0 0,0-1 1,0 2-1,-1-1 1,1 1-1,-1 0 0,-2-1-107,-15-6 142,0 2 0,0 0 0,-1 2-1,1 0 1,-1 2 0,0 1-1,0 0 1,0 2 0,0 1 0,0 1-1,-7 1-141,20 1 35,-1 0-1,1 1 0,-1 0 0,1 0 0,1 1 0,-1 1 0,1 0 0,0 0 1,1 1-1,0 0 0,0 1 0,0 0 0,1 0 0,1 1 0,0 0 1,0 0-1,1 1 0,0 0 0,1 0 0,0 0 0,0 1 0,2-1 1,-1 1-1,1 0 0,1 0 0,1 1 0,-1-1 0,2 0 0,0 0 1,1 9-35,-2-9 32,-1 1-5,1 0 0,0 0 0,1 1 0,1-1 0,0 0 0,1 0 0,0 0 0,1 0-1,0 0 1,1-1 0,0 1 0,1-1 0,6 10-27,-3-13 8,0 0 0,0 0-1,1-1 1,0-1-1,0 1 1,1-1 0,0-1-1,0 0 1,1 0-1,0-1 1,0 0 0,0-1-1,0-1 1,1 1 0,-1-2-1,1 0 1,0 0-1,0-1 1,0 0 0,0-1-1,0-1 1,0 0-1,-1 0 1,1-1 0,0-1-1,-1 0 1,1 0 0,-1-1-1,0-1 1,0 0-1,1-1-7,13-12-12,-2-1 1,0-1-1,-1 0 0,-1-2 0,-1-1 0,-1 0 0,-1-2 0,-1 0 0,-2 0 0,0-2 0,-2 0 0,0 0 1,-2-1-1,5-23 12,-2 1-209,-1-1 0,-3 0 0,-2-1 0,-3 0 0,-2 0 0,-2 0 0,-2-8 209,0 38-71,0 0 0,-2 0 1,0 0-1,-2 0 0,0 1 1,-2-1-1,0 1 0,-1 1 1,-1 0-1,-1 0 0,-1 0 1,0 2-1,-11-13 71,-29-12-16,49 43 17,1 0 1,-1 0-1,1 0 1,-1 0-1,1 0 0,0 0 1,-1 0-1,1 1 1,-1-1-1,1 0 1,0 1-1,-1-1 1,1 1-1,0 0 0,0-1 1,-1 1-1,1 0 1,0 0-1,0 0 1,0 0-1,0 0 1,0 0-1,0 0 0,0 0 1,0 0-1,1 0 1,-1 1-1,0-1 1,1 0-1,-1 1 1,1-1-1,-1 0 0,1 1 1,-1-1-1,1 0 1,0 1-1,0 1-1,-10 34 158,1 1 1,2 0-1,2 0 0,2 1 0,1-1 0,2 1 1,2 6-159,-2-3 119,2 2-16,1-1 1,2 0-1,2 0 0,2-1 0,15 41-103,75 178-903,-14-40-5610,-68-168 2725</inkml:trace>
  <inkml:trace contextRef="#ctx0" brushRef="#br2" timeOffset="137268.759">26186 12421 5937,'0'0'2606,"0"0"-1727,0 0-496,0 0 498,0 0 180,-2 25-261,-4 82-220,26-20 288,-9-58-629,-61-171 45,39 97-423,3-1 1,1 1 0,2-1 0,3 0-1,1-1 1,2 1 0,5-21 138,-3 47-43,1 2 1,0-1 0,1 0-1,1 1 1,1 0 0,1 0-1,0 1 1,2 0 0,-1 0-1,2 1 1,2-2 42,-6 9 2,0 1 0,0 0 0,1 0 0,0 0-1,0 1 1,0 0 0,1 1 0,1 0 0,-1 0 0,1 1 0,-1 0-1,2 1 1,-1 0 0,0 1 0,1 0 0,-1 0 0,1 1 0,0 0 0,0 1-1,1 1-1,-10-1 9,0 1-1,0 0 0,-1 0 0,1 0 1,0 1-1,0-1 0,0 0 0,-1 1 0,1-1 1,0 1-1,0-1 0,-1 1 0,1 0 1,0 0-1,-1 0 0,1 0 0,-1 0 0,1 0 1,-1 0-1,0 0 0,1 1 0,-1-1 0,0 1 1,0-1-1,0 0 0,0 1 0,0 0 1,0-1-1,-1 1 0,1 0 0,0-1 0,-1 1 1,1 0-1,-1 0 0,0-1 0,0 1 1,1 0-1,-1 0 0,0 0 0,0 0 0,-1-1 1,1 1-1,0 1-8,-2 14 28,-1 0 0,0 0 0,-2 0 1,1-1-1,-2 1 0,0-1 0,-1 0 0,-1-1 1,-1 1-1,0-2 0,0 1 0,-1-1 0,-1-1 0,-1 0 1,-9 8-29,-68 74 46,88-93-50,0 0-1,1-1 0,-1 1 1,1 0-1,0 0 1,-1 0-1,1 0 0,0 0 1,0 0-1,0 0 1,1 0-1,-1 0 0,0 0 1,1 0-1,-1 0 1,1 0-1,0 0 0,-1 0 1,1 0-1,0-1 0,0 1 1,0 0-1,1-1 1,-1 1-1,0-1 0,1 1 1,-1-1-1,0 1 1,1-1-1,0 0 0,-1 0 1,1 0-1,0 0 0,0 0 1,-1 0-1,1 0 1,0-1-1,0 1 0,0-1 1,0 1-1,0-1 1,0 0 4,4 4 17,232 122 858,-236-125-866,0-1-1,1 1 0,0 0 0,0 0 1,0 0-1,-1 0 0,1 1 0,0-1 0,-1 0 1,0 1-1,1 0 0,-1 0 0,0 0 0,0 0 1,0 0-1,0 0 0,0 0 0,0 1 0,0-1 1,-1 1-1,1-1 0,-1 1 0,0-1 1,0 1-1,0 0 0,0 0 0,0 0 0,-1 0 1,1-1-1,-1 1 0,0 0 0,0 0 0,0 0 1,0 0-1,-1 0 0,1 0 0,-1 3-8,-119 87 234,-32-11-584,44-54-3299,79-28-2269,28-10 1798</inkml:trace>
  <inkml:trace contextRef="#ctx0" brushRef="#br2" timeOffset="137815.225">26916 12316 3969,'0'0'3031,"0"0"-2117,0 0-485,7 35 666,24 115 291,37 153 2753,-65-294-3889,-5-17-172,-4-20-78,-68-184-386,43 112 46,4 0 1,5-2 0,3-1-1,6 0 1,1-67 339,11 163-16,1 6 10,0 0 0,0 1 0,-1-1 0,1 0 1,0 0-1,0 0 0,0 0 0,0 0 0,0 1 0,0-1 1,0 0-1,0 0 0,0 0 0,1 0 0,-1 1 0,0-1 1,0 0-1,1 0 0,-1 0 0,1 1 0,-1-1 0,0 0 1,1 0-1,0 1 0,-1-1 0,1 0 0,-1 1 1,1-1-1,0 1 0,-1-1 0,1 1 0,0-1 0,0 1 1,-1-1-1,1 1 0,0 0 0,0 0 0,0-1 0,-1 1 1,1 0-1,0 0 0,0 0 0,0 0 0,0 0 0,0 0 6,4 0-2,0 1 0,-1-1 0,1 1 0,0 1 0,0-1-1,-1 1 1,1-1 0,-1 1 0,1 1 0,-1-1 0,0 1-1,0-1 1,0 1 0,0 0 0,0 1 0,-1-1-1,0 1 1,1-1 0,1 5 2,74 81 511,-4 3 0,-5 3 0,34 64-511,-74-114 125,-14-21-27,-1-4-19,-1 0 1,-1 1-1,-2 1 1,1 0-1,-2 0 0,-1 1 1,-1 1-1,-1 1-79,-7-21 1,1 0-1,-1 0 0,0 0 1,-1 0-1,1 0 0,-1 0 1,0 0-1,0 0 0,0 0 1,0-1-1,-1 1 0,1 0 1,-1-1-1,0 1 0,0-1 1,0 1-1,-1-1 0,1 0 0,-1 0 1,0 0-1,0 0 0,0-1 1,0 1-1,0-1 0,-1 0 1,1 0-1,-1 0 0,1 0 1,-1 0-1,0-1 0,0 0 1,1 0-1,-1 0 0,0 0 1,0 0-1,0-1 0,0 0 1,0 0-1,-4 0 0,7 0-1,-57 11-299,0-2-1,-1-3 0,1-2 1,-1-3-1,-16-4 301,-9 2-1071,78 1 914,1 1-146,0 0 1,-1-1 0,1 0-1,0 0 1,0 0 0,0-1-1,-1 0 1,1 0-1,0 0 1,0-1 0,0 1-1,0-1 1,1-1 0,-1 1-1,0 0 1,1-1 0,0 0-1,-1 0 1,-2-3 302,-4-20-3502</inkml:trace>
  <inkml:trace contextRef="#ctx0" brushRef="#br2" timeOffset="138112.33">27622 12072 6905,'0'0'2761,"0"0"-2257,0 0-280,0 0 640,0 0 257,0 0-169,0 0-424,202-14-176,-141 8-120,-6-5-216,-9 3-16,-10-3-128,-8 0-504,-7 3-968,4-11-361,-7 2-887,-3 1-953</inkml:trace>
  <inkml:trace contextRef="#ctx0" brushRef="#br2" timeOffset="138690.273">29361 11544 5185,'0'0'1294,"0"0"-583,0 0 17,-26-15 116,-88-46-108,38 46-104,66 15-557,-5-1 24,0 1 0,0 1 1,0 0-1,0 1 0,0 1 0,0 0 1,-12 5-100,3 6 136,0 0 0,1 2-1,1 0 1,1 2 0,0 0 0,2 1 0,0 1 0,1 1 0,1 1 0,0 0 0,2 1 0,1 1 0,-7 16-136,7-12 129,0 1 0,2 0 0,2 0 1,0 1-1,2 1 0,1 0 0,2 0 1,1 0-1,1 0 0,2 21-129,0-48 1,1 0-1,-1 0 1,1 0 0,0 0 0,1 0-1,-1 0 1,1 0 0,-1 0-1,1 0 1,0 0 0,1 0 0,-1 0-1,1 0 1,0-1 0,0 1-1,0-1 1,0 1 0,0-1 0,1 0-1,0 0 1,-1 0 0,1 0-1,0-1 1,1 1 0,-1-1 0,0 0-1,1 1 1,-1-1 0,1-1 0,0 1-1,-1-1 1,1 1 0,0-1-1,0 0 1,0 0 0,0-1 0,0 1-1,0-1 1,3 0-1,10 1-6,0-1 0,1-1 0,-1 0 0,-1-2 0,1 0 1,0 0-1,0-2 0,-1 0 0,0-1 0,0 0 0,-1-1 0,0-1 0,0-1 0,0 0 0,8-8 6,13-10-57,-2-2 0,-1-2 0,-2-1 1,-1-1-1,13-20 57,5-16-228,-2-2 1,-4-2 0,-3-3-1,-3 0 1,-4-2 0,-3-2-1,-3-1 1,-4 0 0,-2-9 227,-2-23-435,-4-1-1,-4 0 1,-7-106 435,-3 210-5,1 6 7,-1 0-1,1 0 1,-1 0-1,0 0 1,0 1-1,0-1 1,-1 0-1,1 0 1,-1 0-1,0 1 1,0-1-1,0 0 1,0 1-1,-1-1 1,0 1-1,1-1 1,-1 1-1,-1 0 1,1-1-1,0 1 1,-1 1-1,-1-2-1,-13 7 67,-10 39 29,-50 216 1284,53-156-806,4 2 0,4 0 0,5 0 0,5 15-574,5-60-354,4 0 0,2-1 0,3 0 0,2 0 0,6 12 354,43 143-4580,-37-142 634</inkml:trace>
  <inkml:trace contextRef="#ctx0" brushRef="#br2" timeOffset="139111.797">29801 12517 4593,'0'0'1319,"0"0"-700,0 0 28,0 0 665,0 0 48,0 0-266,0 0-161,0-5-46,10-407 1159,27 132-1918,28-77-128,-56 321-5,-9 35 2,0 1 0,0 0 0,0-1 0,0 1 1,0-1-1,0 1 0,0 0 0,0-1 1,0 1-1,0-1 0,0 1 0,0 0 1,0-1-1,0 1 0,0-1 0,0 1 1,0 0-1,0-1 0,1 1 0,-1 0 1,0-1-1,0 1 0,1-1 0,-1 1 1,0 0-1,0 0 0,1-1 0,-1 1 1,0 0-1,1-1 0,-1 1 0,0 0 1,1 0-1,-1 0 0,0-1 0,1 1 1,-1 0-1,1 0 0,-1 0 0,0 0 0,1 0 1,-1 0-1,1 0 0,-1 0 0,0 0 1,1 0-1,-1 0 0,1 0 0,-1 0 1,0 0-1,1 0 0,-1 0 0,1 0 1,-1 1-1,0-1 0,1 0 0,-1 0 1,0 0-1,1 1 0,-1-1 0,0 0 1,1 0-1,-1 1 0,0-1 3,14 29-154,124 495 1179,-104-370-2424,-29-3-6052,-13-123 4123</inkml:trace>
  <inkml:trace contextRef="#ctx0" brushRef="#br2" timeOffset="139393.232">29651 11942 6449,'0'0'2713,"0"0"-2257,0 0-216,0 0 192,0 0 136,0 0-320,195-11-248,-127 11-352,11 0-1128,-18 0-1441,-12 0-1496</inkml:trace>
  <inkml:trace contextRef="#ctx0" brushRef="#br2" timeOffset="139877.242">30317 12033 3577,'0'0'2455,"0"0"-1616,0 0-152,6 34 345,17 109 397,19 53 2051,-40-241-3204,-2 23-365,0-84-591,4-1-1,12-59 681,-9 112-302,3 0 0,2 1 0,2 0 0,3 1-1,2 1 1,2 1 0,9-13 302,-28 57 18,1 0 0,0 0 0,0 1 0,0 0 0,0-1 0,1 1 0,0 0 0,0 1 0,0-1 0,1 1 0,-1 0 0,1 0 0,0 0 0,0 1 0,1-1 0,-1 1 0,1 1 0,0-1 0,-1 1 0,1 0 0,0 0 0,0 0 0,0 1 0,1 0 0,-1 1 0,0-1 0,6 1-18,-11 1 27,1 1 1,-1-1 0,1 1 0,-1-1-1,0 1 1,1 0 0,-1-1 0,0 1-1,0 0 1,0 0 0,0 0-1,0 0 1,-1-1 0,1 1 0,-1 1-1,1-1 1,-1 0 0,0 0 0,0 0-1,0 0 1,0 0 0,0 0 0,0 0-1,0 0 1,-1 0 0,1 0 0,-1 1-28,1 8 101,-2 3-43,-1 0 0,-1 0-1,0 0 1,-1 0 0,0-1-1,-1 1 1,-1-1-1,0-1 1,0 0 0,-1 0-1,-1 0 1,0-1-1,-9 9-57,-30 44 129,45-57-78,1 1 1,-1 0-1,1 0 1,1 0-1,-1 1 1,1-1-1,1 0 1,0 0-1,0 0 1,0 1-1,1-1 1,0 0-1,1 0 0,0 0 1,0 0-1,1 0 1,0 0-1,0-1 1,1 1-1,0-1 1,0 0-1,1 0 1,0 0-1,0-1 1,0 0-1,1 0 0,0 0 1,0-1-1,4 3-51,13 21 207,-13-16-118,-2-5 9,-1 1-1,0 0 0,0 1 0,0 0 0,-1 0 0,-1 0 0,0 1 0,0 0 0,-1 0 0,-1 0 0,1 0 0,-2 1 0,1 7-97,-5-13 10,-2 0 1,1 0-1,-1 0 1,0 0-1,0-1 0,0 1 1,-1-1-1,1 0 1,-2 0-1,1-1 1,0 1-1,-1-1 0,0 0 1,0-1-1,0 0 1,0 0-1,0 0 0,-1 0 1,1-1-1,-1 0 1,-6 1-11,0 2-3,-222 64-714,75-44-4581,107-19 320</inkml:trace>
  <inkml:trace contextRef="#ctx0" brushRef="#br2" timeOffset="141189.435">21624 13356 4553,'0'0'663,"0"0"-437,0 0-159,0 0 36,0 0 162,0 0 142,35-9 164,254-53 962,63 32 1760,342 15-3293,-611 15 162,98 3 293,0 8 0,27 12-455,-29 3 217,-4 1 34,2-7 0,89-6-251,119-25 138,-129-26-20,-87 11 392,147-3-510,456 22 1368,-120-27-707,199 24-8,195-26-264,-1000 36-362,136 0 327,133-19-354,148-36 622,-122 21 405,158 30-74,-349 4-974,-149 0-29,-1 0-1,0 0 1,1 0-1,-1 0 1,1 0-1,-1 0 1,0 0 0,1 0-1,-1 0 1,1 0-1,-1 0 1,0 0-1,1 0 1,-1 0 0,1 0-1,-1-1 1,0 1-1,1 0 1,-1 0-1,0 0 1,1 0 0,-1-1-1,0 1 1,1 0-1,-1 0 1,0-1-1,0 1 1,1 0 0,-1-1-1,0 1 1,0 0-1,1-1 1,-1 1-1,0 0 1,0-1 0,0 1-1,0-1 1,0 1-1,1 0 1,-1-1-1,0 1 1,0-1 0,0 1-1,0 0 1,0-1-1,0 1 1,0-1-1,-1 1 1,1 0-1,0-1 1,0 1 0,0 0-1,0-1 1,0 1-1,-1-1 1,1 1-1,0 0 1,0-1 0,0 1-1,-1 0 1,1 0-1,0-1 1,-1 1-1,1 0 1,0 0 0,-1-1-1,1 1 1,0 0 50,-24-25-1845,23 24 1694,-44-33-4019,-11 1-1665</inkml:trace>
  <inkml:trace contextRef="#ctx0" brushRef="#br2" timeOffset="141915.231">26223 13469 2889,'0'0'797,"0"0"-473,0 0-80,0 0 386,0 0 182,31-12-59,104-34-71,-122 42-536,1 1 0,-1 1 0,0-1 0,1 2 0,0 0 0,-1 1 0,1 0 0,0 1 0,-1 0 0,13 4-146,-9-1 145,-1 0 0,1 1-1,-1 1 1,0 1 0,-1 0-1,0 1 1,0 0 0,-1 2-1,0-1 1,0 2 0,-1 0-1,0 0 1,-1 2 0,-1-1-1,0 1 1,0 1 0,-1 0-1,-1 0 1,-1 1 0,0 0-1,-1 1 1,0 0 0,-1 0-1,-1 0 1,1 6-145,-3-3 127,-1 0-1,-1 0 1,0 0-1,-2 0 1,0 0 0,-1 0-1,-1 0 1,0-1-1,-2 1 1,0-1 0,-1 0-1,-1 0 1,0-1-1,-9 15-126,-22 22 50,-2-2 0,-2-2 0,-2-2 0,-2-2 0,-2-1 0,-2-3 0,-3-2-50,32-22-39,-1-1 1,-1-1-1,-1-2 1,0 0 0,-1-1-1,0-1 1,-1-2-1,-1 0 1,1-2-1,-1-1 1,0-1 0,-1-2-1,0 0 1,1-2-1,-1-1 1,-5-1 38,29-1-67,-1 1-1,1-1 1,-1-1 0,1 1 0,0 0-1,0-1 1,-1 0 0,1 0-1,0 0 1,1-1 0,-1 1 0,0-1-1,1 0 1,-1 0 0,1 0-1,0-1 1,0 1 0,0-1 0,1 1-1,-1-1 1,1 0 0,0 0 0,0 0-1,0 0 1,0-1 0,1 1-1,0 0 1,0-1 0,0 1 0,0-1-1,1 1 1,0-1 0,0 1 0,0-1-1,0 1 1,1-1 0,-1 1-1,2-2 68,-2 2-23,0-1-1,1 1 0,0-1 0,0 1 0,0 0 1,1 0-1,-1-1 0,1 1 0,0 0 1,0 1-1,1-1 0,-1 0 0,1 0 0,0 1 1,0 0-1,0-1 0,0 1 0,0 0 0,1 1 1,-1-1-1,1 1 0,0-1 0,0 1 0,0 0 1,0 0-1,0 1 24,123-26 96,-92 25 135,0 2-1,1 1 1,-1 2 0,0 1 0,-1 2 0,1 1 0,24 10-231,141 52 2384,77 44-2384,-257-104-35,-4-3-181,-1 0 1,0 1-1,0 1 0,-1 1 1,1 0-1,-2 0 0,0 2 1,0-1-1,6 8 216,-5 49-7266,-14-55 3000</inkml:trace>
  <inkml:trace contextRef="#ctx0" brushRef="#br1" timeOffset="189538.172">4132 5376 360,'0'0'2245,"0"0"-1536,0 0-521,0 0 89,0 0-44,0 0-139,0 0-38,0 28 4840,-2-15-4596,0 0 0,-1 1 0,0-1 1,-1-1-1,-1 1 0,0 0 0,0-1 0,-1 0 0,-1-1 0,-4 7-300,-10 20 293,-72 139 254,92-176-547,1-1 0,0 1 0,-1 0 0,1 0 0,0 0 1,-1 0-1,1 0 0,0 0 0,0 0 0,0 0 0,0 0 0,0 0 0,0 0 1,0-1-1,0 1 0,0 0 0,0 0 0,1 0 0,-1 0 0,0 0 1,1 0-1,-1 0 0,1 0 0,-1-1 0,1 1 0,-1 0 0,1 0 0,-1-1 1,1 1-1,0 0 0,-1-1 0,1 1 0,0 0 0,0-1 0,-1 1 0,1-1 1,0 1-1,0-1 0,0 0 0,0 1 0,0-1 0,0 0 0,0 0 1,-1 1-1,1-1 0,0 0 0,0 0 0,0 0 0,0 0 0,0 0 0,0 0 1,0-1-1,0 1 0,0 0 0,0 0 0,0-1 0,0 0 0,8 2 33,289 9 669,-189-12-621,-51 2 41,-57 0-100,-1 0 26,0 0 36,0 0 20,0 0 18,0 0 10,0 0-42,0 0 7,0 0-49,0 0 40,0 0-33,0-9 344,-49-352-113,40 295-106,9 65 66,-3 27 626,9 546 1023,0-565-1576,-6-12-210,-2-32-977,-2 1 0,-2 0 0,-1 0-1,-10-29 869,16 60-443,-9-22-1287,-1 16-2459,2 10-231</inkml:trace>
  <inkml:trace contextRef="#ctx0" brushRef="#br1" timeOffset="190241.133">6185 5604 4665,'0'0'1575,"0"0"-292,0 0 72,0 0 36,0 0-350,0 0-322,-9 7 986,20 272 1105,6-59-3507,-12-203-2406,0-26-589,3-30-291,-8 37 4067,6-36-2812</inkml:trace>
  <inkml:trace contextRef="#ctx0" brushRef="#br1" timeOffset="190710.593">6317 5637 2425,'0'0'686,"0"0"-138,0 0 219,0 0 119,0 0-289,0 0-185,15-9-36,54-30-21,-66 38-319,0-1 0,1 1 0,-1 0 0,1 0-1,-1 0 1,1 0 0,-1 1 0,1 0 0,0-1 0,-1 1-1,1 1 1,0-1 0,-1 0 0,1 1 0,-1 0 0,1 0-1,-1 0 1,1 0 0,-1 0 0,1 1 0,-1 0 0,0-1-1,0 1 1,0 0 0,0 1 0,0-1 0,-1 0 0,1 1-1,0 0 1,1 2-36,3 2 109,6 4 25,0 2 0,-1-1 1,0 2-1,-1-1 0,-1 2 0,0-1 0,-1 1 0,0 1 0,-2 0 0,0 0 0,0 0 0,-2 1 0,0 0 0,-1 0 0,0 0 0,-1 1 0,-2-1 0,1 4-134,-1-16 9,0 1 1,-1 0-1,0 0 0,0-1 0,0 1 1,0 0-1,-1-1 0,0 1 1,0 0-1,0-1 0,-1 1 0,0-1 1,0 0-1,-1 1 0,1-1 1,-1 0-1,0 0 0,0-1 0,-1 1 1,1-1-1,-1 1 0,0-1 1,0 0-1,-1-1 0,1 1 1,-1-1-1,0 0 0,0 0 0,0 0 1,0-1-1,0 1-9,0-2-32,1 1 0,-1-1 0,0 0 0,0 0 1,1-1-1,-1 1 0,0-1 0,0 0 0,0 0 0,0-1 0,1 0 0,-1 1 1,0-1-1,1-1 0,-1 1 0,0-1 0,1 0 0,0 0 0,-1 0 0,1-1 0,0 1 1,0-1-1,0 0 0,1 0 0,-1-1 0,1 1 0,0-1 0,-1 1 0,2-1 1,-1 0-1,0 0 0,-1-4 32,-1-3-92,0 0 1,1-1 0,0 0-1,1 0 1,0 0 0,1 0-1,1-1 1,0 1 0,0 0-1,1-6 92,1 16 9,0 1 0,0-1 0,0 1 0,1-1 0,-1 1 0,0 0 0,0-1 0,1 1 0,-1 0 0,1 0 1,-1 0-1,1 0 0,0 0 0,-1 0 0,1 1 0,0-1 0,0 0 0,-1 1 0,1 0 0,0-1 0,0 1 0,0 0 0,0 0 0,-1 0 0,1 0 0,0 0 0,0 0 0,0 1 0,0-1 0,-1 1 0,1-1 0,0 1 0,0 0 0,-1-1 0,1 1 0,0 0 0,-1 0 0,1 0 0,-1 0 0,1 1 0,-1-1 0,0 0 0,0 0 0,1 1 0,-1-1 0,0 1 0,0 0-9,27 23 244,-1 2 0,-1 0-1,-2 2 1,0 1 0,-2 1 0,-2 0-1,9 19-243,-10-19 8,0 5-1595,-19-35 381,-2-1-682,-8 0-963</inkml:trace>
  <inkml:trace contextRef="#ctx0" brushRef="#br1" timeOffset="193646.236">8831 5497 2264,'0'0'1593,"0"0"-626,0 0-150,0 0 227,0 0-153,0 0-261,-3-10-127,2 8-507,-4-13 453,0 0 0,-2 0 0,1 0 0,-2 1 0,0 0 0,-1 1 0,0-1 0,-7-6-449,6 10 302,-1 1 0,0 0 0,-1 0 0,1 1 0,-2 0 0,1 1 0,-1 1-1,-6-2-301,17 7 5,1 1-1,-1 0 0,0 0 0,0-1 0,0 1 0,0 1 0,0-1 0,0 0 0,1 0 0,-1 1 0,0-1 0,0 1 0,0 0 0,1-1 0,-1 1 0,0 0 1,1 0-1,-1 0 0,1 0 0,-1 0 0,1 1 0,-1-1 0,1 0 0,0 1 0,0-1 0,-1 1 0,1-1 0,0 1 0,0-1 0,1 1 0,-1 0 0,0-1 1,0 1-1,1 0 0,-1 0 0,1 0 0,0 0 0,0-1 0,-1 1 0,1 0 0,0 0 0,0 0 0,1 0 0,-1 0 0,0 0 0,1-1 0,-1 1 0,1 0 0,-1 0 1,1-1-1,0 1 0,1 1-4,-2 11 13,0-11-18,0 0 1,1 0-1,-1 0 1,1 0-1,-1-1 1,1 1 0,0 0-1,0 0 1,1-1-1,-1 1 1,0 0-1,1-1 1,0 0-1,-1 1 1,1-1 0,0 0-1,0 0 1,0 0-1,1 0 1,-1 0-1,0 0 1,1-1 0,-1 1-1,1-1 1,0 0-1,-1 1 1,1-1-1,0 0 1,0-1 0,-1 1-1,4 0 5,97 7-30,-88-8 33,46-24 46,-43 12 33,-13 9-77,3 9 504,49 251 264,-50-228-778,1 4-591,-4-56 386,-3-49 159,-10-152-5,7 210 64,-1 0 0,-1 1 0,0-1 1,0 1-1,-1 0 0,-1 0 0,-1 0 0,1 1 0,-2 0 0,0 0 0,0 1 0,-1 0 0,0 0 0,-7-4-8,8 8 10,0 0 1,-1 1-1,0 0 1,0 1-1,-1 0 1,1 0-1,-1 1 1,0 0-1,0 1 1,0 0-1,-1 1 1,1 0-1,-1 0 1,0 1-1,1 1 1,-1 0-1,-1 0-10,8 0-3,0 0 0,0 1-1,0-1 1,0 1 0,0 0-1,0 0 1,0 1 0,0-1-1,0 1 1,0-1 0,1 1-1,-1 0 1,1 1 0,-1-1-1,1 1 1,0-1 0,0 1-1,0 0 1,0 0 0,1 0-1,-1 1 1,-1 1 3,-4 9-6,1 1 0,0 0-1,0 0 1,2 1 0,0-1 0,1 1 0,0 0 0,1 1-1,1-1 1,1 0 0,0 1 0,1-1 0,1 1 0,1 1 6,-2-8-1,1-3 1,0 1-1,1-1 0,1 1 0,-1-1 1,1 0-1,0 0 0,1-1 1,0 1-1,0 0 0,0-1 1,1 0-1,0 0 0,0-1 0,0 1 1,1-1-1,0 0 0,0-1 1,0 1-1,0-1 0,1 0 1,0-1-1,0 1 0,0-2 0,0 1 1,0-1-1,0 0 0,1 0 1,-1-1-1,1 0 0,-1 0 0,1-1 1,0 0-1,-1 0 0,1-1 1,-1 0-1,5-1 1,-8 0-3,1-1 1,-1 1-1,1-1 1,-1 0-1,0-1 1,0 1-1,-1-1 1,1 1-1,-1-1 1,1 0-1,-1-1 1,0 1-1,-1 0 1,1-1-1,-1 0 1,0 1-1,0-1 1,0-3 2,3-1-12,7-21 8,0 1 0,-2-2 0,-1 1 0,-2-1 0,-1 0 0,-1-1 0,-2 1 0,-1-1 0,-1-6 4,-1 38 101,0 0-65,6 13-7,46 195 146,-46-191-169,5 16-531,-1 0 0,-1 1-1,-2 0 1,-2 0-1,-1 1 1,-1 4 525,0 25-3376,12-5 4956,-14-62 2064,0-18-3612,-57-151 67,-5 8 140,45 136 813,16 27-956,0 1-76,0 0-71,0 0-6,0 0-102,0 0 86,0 0-27,0 0 72,0 0 45,-10-20 257,0-5-191,-2 1 1,0 1-1,-1 0 1,-1 0 0,-1 1-1,-12-12-83,-37-3-437,15 39-3960,36 5 1651,-2 6-1335</inkml:trace>
  <inkml:trace contextRef="#ctx0" brushRef="#br1" timeOffset="204447.758">3212 8975 2280,'0'0'545,"0"0"-63,0 0 33,0 0 136,0 0-44,-5 0-106,-11 0 2274,41 0-2587,5-1 1,0 1-1,0 1 1,0 2 0,0 1-1,0 1 1,0 1 0,24 10-189,-53-16 2,7 2 23,0 0-1,0 0 1,-1 1 0,1 0 0,0 0-1,-1 0 1,0 1 0,0 1 0,0-1-1,0 1 1,-1 0 0,0 0 0,0 1-1,0 0 1,-1 0 0,0 1 0,0-1-1,0 1 1,-1 0 0,0 0 0,0 1-1,-1-1 1,0 1 0,2 7-25,-7 5 57,-1 0 0,0-1 0,-2 1 0,0-1 0,-1 1 1,-1-1-1,-1-1 0,-1 0 0,0 0 0,-1 0 0,-1-1 0,-1-1 0,0 0 1,-1-1-1,-1 0 0,0-1 0,-1 0 0,-12 7-57,24-18 5,-121 107 348,179-92-389,22-3 60,108 36 270,-182-50-257,-1 1-1,0-1 0,0 0 0,0 1 1,0-1-1,0 1 0,0 0 1,0 0-1,-1 0 0,1-1 1,0 1-1,-1 1 0,0-1 1,1 0-1,-1 0 0,0 1 0,0-1 1,-1 0-1,1 1 0,0-1 1,-1 1-1,1-1 0,-1 1 1,0-1-1,0 1 0,0-1 1,0 1-1,0-1 0,-1 1 0,1-1 1,-1 1-1,1-1 0,-1 1 1,0-1-1,0 0 0,-1 2-36,-52 77 926,35-63-841,-1-1 0,0-1 0,-1 0 0,-1-2 0,0 0 0,-1-2 0,-1 0 0,0-2 0,-17 5-85,-81 20-1152,114-11-3823,39 14 2252,-30-37 2534,39 32-2129,5-2-116</inkml:trace>
  <inkml:trace contextRef="#ctx0" brushRef="#br1" timeOffset="204818.111">4022 10180 2136,'0'0'3736,"0"0"-2318,0 0-448,0 0 188,0 0-32,0 0-252,-1-22-357,-1-122 327,1 143-764,-1 1-1,1 0 1,0-1 0,-1 1 0,1 0-1,0 0 1,-1 0 0,1 0 0,0 0-1,-1 0 1,1 0 0,0 0 0,-1 1-1,1-1 1,0 1 0,-1-1 0,1 1 0,0-1-1,0 1 1,-1-1 0,1 1 0,0 0-1,0 0 1,0 0 0,0 0 0,0 0-1,0 0 1,0 0 0,1 0 0,-1 0 0,0 0-1,0 0 1,1 0 0,-1 1 0,1-1-80,-9 6 263,9-8-298,-1 1 1,0-1-1,0 0 0,0 1 1,0-1-1,1 0 0,-1 1 1,0-1-1,1 0 0,-1 0 1,1 0-1,-1 0 0,1 0 1,-1 0-1,1 0 0,-1 0 1,1 0-1,0 0 0,0 0 1,-1 0-1,1 0 0,0 0 1,0 0-1,0 0 0,0 0 1,0 0-1,0 0 0,1 0 1,-1 0-1,0 0 0,0 0 0,1 0 1,-1 0-1,1 0 0,-1 0 1,1 0-1,-1 1 0,1-1 1,-1 0-1,1 0 0,0 0 1,0 0 34,99-133-6032,-65 90 3470,-1 9-309</inkml:trace>
  <inkml:trace contextRef="#ctx0" brushRef="#br1" timeOffset="205286.728">4602 9039 3913,'0'0'2216,"0"0"-995,0 0-265,0 0-28,0 0-164,-31 8-341,-101 35-252,123-39-150,1 0 0,-1 0 1,1 1-1,0 0 0,0 0 1,1 1-1,0 0 1,0 0-1,0 1 0,1 0 1,0 0-1,0 1 0,-1 2-21,-3 3 61,2-3-9,0-1 0,0 1 0,1 1 0,0-1 0,1 1 0,1 0 0,-1 1 0,2 0 0,0-1 0,0 1 0,1 1 0,0-1 0,1 0 0,1 1 1,0-1-1,0 3-52,4-6 25,1 0 0,-1 0 0,1 0 0,1-1 1,-1 0-1,1 0 0,1 0 0,0 0 0,0-1 1,0 0-1,1 0 0,0-1 0,0 0 0,1 0 1,-1 0-1,1-1 0,1 0 0,6 2-25,-6-1 39,194 111 479,-197-113-489,1 0-1,-1 0 0,0 0 0,-1 1 1,1 0-1,-1 0 0,0 0 0,0 1 1,-1-1-1,1 1 0,-1 0 0,-1 1 0,1-1 1,-1 1-1,0-1 0,-1 1 0,1 0 1,-1 0-1,-1 0 0,1 1 0,-1-1 1,0 0-1,-1 4-28,2 1 37,-1 0 0,-1 0 0,1 0 1,-2-1-1,0 1 0,0 0 0,-1 0 0,-1-1 0,0 1 1,0-1-1,-1 0 0,-1 0 0,0 0 0,0 0 0,-3 2-37,1-3-186,-1 0 0,-1-1 0,1 0 0,-1 0 0,-1-1 0,1-1 0,-1 1 0,-1-2 0,1 1 0,-1-1 0,-2 0 186,7-4-320,0 1 0,0-1 0,0 0 1,-1 0-1,1-1 0,-1 0 0,1 0 0,-1 0 0,1-1 0,-1 0 0,1 0 0,-1-1 0,1 1 0,-1-2 0,1 1 0,-1-1 0,1 0 1,0 0-1,0 0 0,0-1 0,-4-3 320,-24-19-2367</inkml:trace>
  <inkml:trace contextRef="#ctx0" brushRef="#br1" timeOffset="205646.019">4340 9209 3417,'0'0'1256,"0"0"-470,0 0-165,0 0 95,0 0-156,0 0-224,-6 0 382,174-32 2484,-66 6-2643,62 13-529,-94 13-2541,-46 0 752,-13-1-243,-7-4-790</inkml:trace>
  <inkml:trace contextRef="#ctx0" brushRef="#br1" timeOffset="207036.317">5049 8989 3033,'0'0'765,"0"0"-191,0 0 99,0 0-30,0 0-154,-20-26-149,-66-83 111,80 102-377,1 1-1,-1-1 0,0 1 1,0 0-1,0 1 1,-1 0-1,0 0 0,0 0 1,-1 1-1,1 0 1,-1 0-1,-4-1-73,-4-2 139,-57-16 244,-1 2-1,-1 4 0,-1 3 1,0 3-1,-1 3 0,0 4 1,0 4-1,-26 4-382,58-4 142,-80-2 131,26 0 215,1 4 1,-75 11-489,67-2 200,1 5 0,1 4 0,1 5 0,2 4 1,0 4-1,2 5 0,2 4 0,-5 8-200,79-35 16,1 1 0,0 0-1,1 2 1,1 0-1,1 2 1,1 0-1,0 1 1,2 0 0,0 2-1,1 0 1,2 0-1,0 1 1,2 1 0,1 0-1,0 1 1,-2 16-16,-2 16 34,3 2 0,2 0 0,3 0 0,2 0 0,5 55-34,2-87 11,1 0 0,1 0-1,2-1 1,1 0 0,1 0-1,1 0 1,1-1 0,1-1-1,2 0 1,7 10-11,-3-9 8,1 0-1,2-2 1,0 0 0,2-1-1,0-1 1,2-1 0,0-2-1,1 0 1,1-2 0,1 0-1,0-2 1,1-2 0,1 0-1,0-2 1,0-1 0,19 3-8,77 11 103,1-4 0,1-6 1,0-6-1,1-6 0,52-7-103,13 3 87,-99 2-15,-1-5 0,1-3 0,-2-4 1,0-5-1,3-4-72,7-5 100,-31 9-61,-1-3 0,0-2-1,-2-4 1,6-6-39,-25 7 85,-2-2 1,0-2 0,-2-2-1,31-28-85,-53 39 40,-8 8 22,0 0-1,0-1 0,-1-1 0,-1 0 1,0-1-1,-1-1 0,0 0 0,-2-1 1,0 0-1,-1 0 0,0-1 0,-2-1 1,0 0-1,4-15-61,7-96 335,-5 0-1,-6-16-334,-3-63 626,-9 199-552,1 0 1,-1 0-1,-1 0 0,0 0 0,0 1 1,-1 0-1,0 0 0,-1 1 0,0-1 1,-5-4-75,6 7 20,1 0 1,-1 0 0,-1 0 0,1 0-1,-1 1 1,0 1 0,-1-1-1,1 1 1,-1 0 0,1 0 0,-1 1-1,0 0 1,-1 1 0,1 0 0,-5-1-22,-171-6-2122,155 9 240,8 33-4714,11-6 3612,1-4-59</inkml:trace>
  <inkml:trace contextRef="#ctx0" brushRef="#br1" timeOffset="-207989.703">4459 11783 2320,'0'0'797,"0"0"-425,0 0-71,0 0 43,-9-9 74,-73-77 1639,72 80-1794,1 1-1,-1-1 0,0 2 1,0-1-1,-1 2 0,0-1 1,1 1-1,-1 1 0,0 0 0,0 1 1,0 0-1,0 0 0,0 1 1,0 1-1,0 0 0,-5 1-262,5 0 52,0 0-1,0 2 0,1-1 0,-1 1 1,1 1-1,0 0 0,0 0 1,0 1-1,1 0 0,0 1 0,0 0 1,0 0-1,1 1 0,0 0 0,1 0 1,0 1-1,0 0 0,1 1 1,0-1-1,-3 7-51,3-2 11,0 0 0,1 0 0,1 0 1,0 1-1,1-1 0,0 1 0,1 0 0,1 0 0,0 0 1,1 0-1,1 0 0,0 0 0,3 10-11,-1-16 7,2 0 0,-1 0 0,1 0 0,0-1-1,0 0 1,1 0 0,0-1 0,1 1 0,0-1-1,0-1 1,0 1 0,1-1 0,0 0 0,0-1 0,1 0-1,-1 0 1,1-1 0,0 0 0,0-1 0,0 0-1,1 0 1,-1-1 0,1 0 0,0-1 0,-1 0 0,2 0-7,-3 1 12,1-1 1,0-1-1,0 1 1,1-1-1,-1-1 1,0 0 0,0 0-1,-1-1 1,1 0-1,0 0 1,0-1-1,-1 0 1,0-1 0,6-2-13,1-7 26,0 0 0,-1 0 0,-1-2 0,0 1 0,-1-2 0,-1 0 0,0 0 0,-1-1 0,-1 0 1,0 0-1,-2-1 0,0 0 0,-1-1 0,0 0 0,-2 0 0,0 0 0,-2 0 0,0-1 0,-1 1 0,0 0 1,-2-1-1,0 1 0,-2-6-26,2 14 8,-1 0 0,0 1 0,0-1 0,-1 1 0,0-1 0,-1 1 0,0 0 0,-1 0 0,0 1 0,0 0 0,-1-1 0,0 2 0,-1-1 0,0 1 0,0 0 0,-1 0 0,0 1 0,0 0 0,-1 1 0,1-1 0,-2 2 0,1-1 0,-10-3-8,-78 7-3126,97 17-108,35 44-94,-10-31 1981</inkml:trace>
  <inkml:trace contextRef="#ctx0" brushRef="#br1" timeOffset="-207552.272">4679 12003 3577,'0'0'1347,"0"0"-696,0 0-35,0 0 113,0 0-133,0 0-160,0 0-50,12-18 3511,2-93-5871,24 31-1225,-20 44 258</inkml:trace>
  <inkml:trace contextRef="#ctx0" brushRef="#br1" timeOffset="-207130.53">5039 11299 6809,'0'0'1105,"0"0"-405,0 0-75,0 0-95,0 0-201,-19 16-233,-57 57-80,73-70-14,1 0 0,-1 0 0,1 0 0,0 0 0,0 0-1,0 1 1,0-1 0,0 1 0,1 0 0,0-1 0,0 1 0,0 0 0,0 0 0,0 0-1,1 0 1,-1 0 0,1 0 0,0-1 0,1 2-2,-1 7 12,-1-7-8,0 0 0,0-1-1,1 1 1,-1 0 0,1-1 0,0 1-1,1 0 1,-1 0 0,1-1 0,0 1-1,0 0 1,1-1 0,-1 1 0,1-1-1,0 0 1,0 0 0,0 1 0,1-1-1,0 0 1,-1-1 0,1 1 0,1 0-1,-1-1 1,0 0 0,1 0 0,0 0-4,275 113 941,-274-112-890,-1 0-1,-1 0 0,1 0 1,-1 1-1,1 0 1,-1-1-1,0 1 1,-1 0-1,1 1 1,-1-1-1,0 0 1,-1 1-1,1-1 1,-1 1-1,0-1 1,0 1-1,-1 0 1,0-1-1,0 1 0,0 0 1,-1-1-1,1 1 1,-3 5-51,3-5 27,0 1-55,-1 0-1,0 0 1,0-1 0,-1 1-1,1-1 1,-2 1-1,1-1 1,-1 0-1,0 0 1,0 0 0,0 0-1,-1 0 1,0-1-1,0 1 1,0-1-1,-1 0 1,0-1 0,0 1-1,0-1 1,-1 0-1,1 0 1,-1 0-1,0-1 1,0 0-1,0 0 1,0-1 0,-1 0-1,-2 1 29,0-2-341,1-1 1,-1 0-1,1 0 0,-1-1 0,1 0 1,0-1-1,-1 0 0,1 0 1,0 0-1,0-1 0,0-1 0,1 1 1,-1-1-1,1-1 0,0 1 0,0-1 1,0 0-1,1-1 0,-1 0 0,0-2 341,-34-38-2369</inkml:trace>
  <inkml:trace contextRef="#ctx0" brushRef="#br1" timeOffset="-206850.681">4838 11238 1448,'0'0'4936,"0"0"-3266,0 0-1246,0 0 117,0 0 397,0 0-77,33-9-287,110-31-230,-8-4-89,-107 33-735,-1 2 0,2 0 0,-1 2 0,1 2 0,28-3 480,-54 8-149,-1 0-1,1-1 1,-1 2-1,1-1 0,-1 0 1,1 0-1,0 1 0,-1-1 1,1 1-1,-1 0 1,1 0-1,-1 0 0,0 0 1,0 0-1,1 1 1,-1-1-1,0 1 0,0-1 1,0 1-1,0 0 1,0 0-1,-1 0 0,1 0 1,0 0-1,-1 0 0,0 0 1,1 2 149,11 20-2143</inkml:trace>
  <inkml:trace contextRef="#ctx0" brushRef="#br1" timeOffset="-205707.988">4667 11841 1920,'0'0'1171,"0"0"-651,0 0-334,0 0 78,0 0 92,0 0-59,18 2 1504,-13-2-1606,-3 0-143,0-1-1,0 1 1,0-1 0,0 1 0,0 0 0,0 0 0,1 0 0,-1 0-1,0 0 1,0 0 0,0 0 0,0 1 0,0-1 0,0 1 0,0 0-1,0-1 1,0 1 0,0 0 0,-1 0 0,1 0 0,0 0 0,0 1-1,-1-1 1,1 0 0,-1 1 0,1-1 0,-1 1 0,0-1 0,1 1-1,-1 0 1,0 0 0,0-1 0,0 1 0,-1 0 0,1 0-1,0 1-50,0 16 481,0-15-431,0 1 1,0-1 0,-1 0-1,0 1 1,0-1 0,0 1-1,0-1 1,-1 0 0,0 1-1,0-1 1,0 0 0,0 1-1,-1-1 1,1 0 0,-1 0-1,0 0 1,0 0 0,-1 0-52,2-4 16,-1 1 0,0 0 0,0 0 0,1-1 0,-1 1 0,0-1 0,0 0 0,0 1 1,0-1-1,0 0 0,0 0 0,0 0 0,1 0 0,-1-1 0,0 1 0,0 0 0,0-1 0,0 0 0,0 1 0,1-1 0,-1 0 1,0 0-1,1 0 0,-1 0 0,0 0 0,1 0 0,-1 0 0,1 0 0,0-1 0,-1 1 0,1-1 0,0 1 0,0-1 1,0 1-1,0-1-16,-3-7-28,0 1 1,1-1-1,0 1 0,1-1 1,0 0-1,0 0 1,1 0-1,0 0 1,0-1-1,1 1 1,1 0-1,-1 0 1,1 0-1,1-3 28,-1 11-5,-1 0 0,1 0 0,-1 0-1,0 0 1,1 0 0,0 0 0,-1 0-1,1 0 1,0 0 0,-1 0 0,1 1 0,0-1-1,0 0 1,0 0 0,-1 1 0,1-1 0,0 1-1,0-1 1,0 1 0,0-1 0,0 1-1,0-1 1,0 1 0,1 0 0,-1-1 0,0 1-1,0 0 1,0 0 0,0 0 0,0 0 0,0 0-1,0 0 1,0 0 0,1 1 0,0-1 5,-2 0-6,3 45-17,-6 54 276,2-99-265,1 1 1,-1 0 0,1 0 0,-1 0-1,0-1 1,1 1 0,-1 0 0,0-1-1,1 1 1,-1-1 0,0 1 0,0-1-1,0 1 1,1-1 0,-1 1 0,0-1-1,0 0 1,0 1 0,0-1 0,0 0-1,0 0 1,0 0 0,0 0 0,0 0-1,1 0 1,-1 0 0,0 0 0,0 0 0,0 0-1,0 0 1,0-1 0,0 1 0,0 0-1,0-1 1,0 1 0,1 0 0,-1-1-1,0 1 1,0-1 0,1 0 0,-1 1-1,0-1 1,0 1 0,1-1 0,-1 0-1,1 0 1,-1 1 0,1-1 0,-1-1 11,-1-94-4048,9 66 1280</inkml:trace>
  <inkml:trace contextRef="#ctx0" brushRef="#br1" timeOffset="-204005.227">5959 12052 3033,'0'0'776,"0"0"-376,0 0 85,0 0 121,0 0-145,0 0-121,0-1 43,45-304 2846,-35 227-2562,-4-2 0,-4 1 1,-5-40-668,0 99 78,-1 0 0,0 0 1,-2 0-1,0 1 1,-1 0-1,-2 0 1,1 0-1,-2 1 1,-1 1-1,0 0 1,-1 0-1,0 1 1,-2 0-1,0 1 0,0 1 1,-2 1-1,1 0 1,-17-10-79,-24-12 155,-2 3 1,-1 2-1,-2 2 1,-1 4-1,-7-1-155,-132-47 148,133 44-59,-2 3 0,0 2 0,-1 5 0,-74-11-89,-189 18-4,292 15 6,0 1-1,0 3 0,1 1 0,1 2 0,-1 2 0,2 2 0,0 1 0,1 2 0,1 2 0,0 1 0,-27 23-1,-167 107-29,167-97 25,2 2-1,4 3 1,1 3 0,2 5 4,36-45-6,2 1 1,1 1-1,0 1 1,2 0-1,1 1 1,1 0-1,1 1 1,2 0-1,0 1 0,2 0 1,1 0-1,1 1 1,2 0-1,0 5 6,1 10-1,2 0-1,2 0 0,2 0 0,1 0 0,10 32 2,-5-41-8,2-2-1,1 1 1,1-2-1,2 0 1,1 0 0,1-2-1,2 0 1,1-1-1,2-1 1,0-2 0,2 0-1,1-1 1,13 9 8,-20-18-8,1 0 1,1-2 0,0 0-1,0-1 1,1-1 0,1-2-1,0 0 1,1-1 7,132 37 21,52 10 11,57-21 40,95-36-48,-308-6-8,-1-3 0,0-2-1,-1-3 1,-1-1 0,0-3-1,-1-1 1,37-24-16,-52 29 28,53-25-17,1 5 0,2 3 0,68-14-11,76-39 22,-97 30-12,-20 8-21,-107 45-270,4-2 86,-10-5-4658,-4 7 2840,-4 1-1204</inkml:trace>
  <inkml:trace contextRef="#ctx0" brushRef="#br2" timeOffset="-170730.868">21129 4840 3025,'0'0'992,"0"0"-436,0 0 19,0 0 314,0 0-70,-7-9 198,5 8 7606,11 305-7345,-3-201-1051,-6-102-211,0-1-25,1-3-7882,5-16 3481,0 3 1680</inkml:trace>
  <inkml:trace contextRef="#ctx0" brushRef="#br2" timeOffset="-170231.238">21441 4900 3225,'0'0'1207,"0"0"-498,0 0 133,0 0 239,0 0-241,0 0-377,0 7-143,0 234 2594,0-232-2884,-1-1 1,1 0-1,1 1 0,-1-1 0,1 0 1,1 1-1,0-1 0,0 0 0,0 0 0,1 0 1,0-1-1,1 1 0,0-1 0,0 1 1,0-1-1,1 0 0,0-1 0,0 1 0,1-1 1,0 0-1,0 0 0,0-1 0,1 0 1,0 0-1,0 0 0,0-1 0,1 0 1,-1-1-1,1 0 0,0 0 0,0 0 0,0-1 1,6 1-31,-9-2 19,0-1 1,0 0 0,0 0 0,1 0 0,-1 0 0,0-1-1,0 0 1,0 0 0,0-1 0,0 1 0,0-1-1,-1 0 1,1 0 0,0-1 0,-1 1 0,0-1-1,1 0 1,-1 0 0,0 0 0,-1-1 0,1 0-1,-1 1 1,1-1 0,-1 0 0,0-1 0,-1 1-1,2-1-19,5-11 15,-1-1-1,0 0 0,-2 0 0,1 0 0,-2-1 0,0 0 0,-2 0 0,0 0 0,0 0 0,-2-1 1,0 1-1,-1 0 0,-1-1 0,-3-16-14,3 27 14,0 0-1,-1 0 1,1-1 0,-2 1-1,1 0 1,-1 1 0,0-1-1,-1 0 1,1 1 0,-2 0-1,1 0 1,-1 0 0,0 0 0,0 1-1,-1 0 1,0 0 0,0 0-1,0 1 1,-1 0 0,0 0-1,0 0 1,0 1 0,0 0-1,-1 1 1,0 0 0,1 0 0,-1 0-1,0 1 1,0 0 0,-7 0-14,6 0 3,0 1 1,0 0 0,0 1 0,-1 0 0,1 0 0,0 1 0,-1 0 0,1 1 0,0 0-1,0 1 1,0-1 0,1 2 0,-1-1 0,1 1 0,-1 0 0,1 1 0,1 0-1,-1 0 1,1 1 0,-1 0 0,2 0 0,-2 2-4,2 0-103,0 1 1,0-1-1,1 1 0,0 1 1,1-1-1,0 0 0,0 1 0,1 0 1,1 0-1,-1 0 0,0 7 103,8 67-5186,6-62 1564</inkml:trace>
  <inkml:trace contextRef="#ctx0" brushRef="#br2" timeOffset="-159526.543">24234 5071 2353,'0'0'550,"0"0"-299,0 0-83,0 0 37,-2 0-99,-4 0-89,4 0 3,2 0 68,0 0 83,2-1 5917,9-7-6183,5-8 105,1 0-1,1 1 1,0 0 0,1 2-1,0 0 1,1 1 0,0 2-1,1 0 1,10-3-10,72 1-84,-100 14 81,0 0 0,1 0 1,-1 1-1,0-1 0,-1 1 0,1 0 1,0 0-1,-1 0 0,1 0 0,-1 0 1,0 0-1,0 1 0,0-1 1,-1 1-1,1 0 0,-1-1 0,0 1 1,0 0-1,0 0 0,0 0 0,-1 0 1,0 0 2,0-4 0,10 162 292,-14-150-264,1 1 0,-2-1-1,1 0 1,-2 0 0,1 0 0,-2-1 0,0 0 0,0 0 0,-1-1-1,0 1 1,0-2 0,-2 1 0,1-1 0,-1-1 0,0 0 0,-1 0-1,1-1 1,-5 2-28,3-2-2,0 1 0,-1-2 0,0 1 0,0-2 0,0 0-1,-1 0 1,1-1 0,-1-1 0,0 0 0,0-1 0,0-1 0,-1 0 0,1-1-1,0 0 1,-6-2 2,18 1-23,0 0 1,1 0-1,-1 0 0,0-1 0,1 1 0,-1-1 0,1 1 1,0-1-1,-1 1 0,1-1 0,0 0 0,0 1 1,0-1-1,0 0 0,0 0 0,0 0 0,1 0 0,-1 0 1,1 0-1,-1 0 0,1 0 0,0 0 0,-1 0 0,1 0 1,0 0-1,1 0 0,-1 0 0,0 0 0,1 0 0,-1 0 1,1 0-1,0-1 23,-1-10-21,2 8 13,1-1 0,0 1 0,0-1 0,0 1 0,1 0 0,-1 0 0,1 0 0,1 1 0,-1-1 0,0 1 0,1 0 0,0 0 0,0 1 0,0-1 0,1 1 0,-1 0 0,1 1 0,-1-1 0,1 1 0,0 0 0,0 1 0,0-1 0,4 1 8,-2-2-4,1 1 1,0 0-1,0 1 0,1 0 0,-1 0 0,0 1 0,0 0 0,0 1 0,1 0 0,-1 0 0,0 1 0,0 0 0,-1 0 0,1 1 0,0 1 1,-1-1-1,0 1 0,1 1 0,2 2 4,221 241 885,-199-230-1957,-33-18 379,0 0-317,0 0-541,0 0-848</inkml:trace>
  <inkml:trace contextRef="#ctx0" brushRef="#br2" timeOffset="-153571.098">30289 5183 808,'0'0'684,"0"0"-296,0 0-34,0 0 6,0 0-168,7-8 316,3 21 6443,-24 43-5779,-107 194 1059,116-240-2174,-1 0-11,1 1 1,0-1 0,1 1 0,0 0 0,1 1-1,0-1 1,1 1 0,0-1 0,1 7-47,45 1 270,14-9 44,1-2-1,0-2 1,0-4-1,0-2 0,8-2-313,37 0 266,86-25 51,-177 24-306,-13 3-36,-3-5-2384,-86 4-5174,52 1 4644</inkml:trace>
  <inkml:trace contextRef="#ctx0" brushRef="#br2" timeOffset="-153227.277">30571 5189 5561,'0'0'1473,"0"0"-933,0 0 30,0 0 693,-2 34 244,-17 218 1078,-19 286 726,38-538-3312,0 4-172,0-1-1,0 0 0,0 1 1,0-1-1,-1 0 1,1 1-1,-1-1 1,0 0-1,0 0 0,0 0 1,0 1-1,-1-1 1,1-1-1,-1 1 1,0 0-1,0 0 0,0-1 1,0 1-1,0-1 1,-1 1-1,-1 1 174,-68 29-4869,35-23 1063</inkml:trace>
  <inkml:trace contextRef="#ctx0" brushRef="#br2" timeOffset="-144630.735">21887 10224 2144,'0'0'521,"0"0"-276,0 0 20,0 0 134,0 0-127,0 0-145,0 0-22,0 0 74,0 0-6,0 0 23,0 0 51,0 0 29,0 0-43,0 0-8,0 0 60,0 0 76,0 0 89,0 0 33,0 0 93,0 0 36,0 0 25,0 0-91,0 0-94,0 0-92,0 10 261,33 110 385,29 255 1120,-60-370-9271,-3-20 5761,0-10 68,1-2-200</inkml:trace>
  <inkml:trace contextRef="#ctx0" brushRef="#br2" timeOffset="-143787.806">22238 10287 2393,'0'0'737,"0"0"-396,0 0 3,0 0 183,0 0-67,0 0-169,0 0-4,0 0 82,0 0 23,0 0-64,-13 4 115,2 9-364,0 1-1,0 1 0,2 0 1,0 0-1,1 1 1,0 0-1,1 0 0,1 1 1,0 0-1,-1 9-78,0 110 544,10-132-494,0 0-1,0 0 0,0 0 0,1 0 0,-1 0 0,1-1 0,0 1 1,0-1-1,0 0 0,0 0 0,0-1 0,1 1 0,0-1 0,-1 0 1,1 0-1,0 0 0,0-1 0,0 0 0,0 0 0,0 0 0,0 0 0,0-1 1,0 0-1,0 0 0,0 0 0,6-2-49,3 5 57,1-1 0,0-1 0,-1 0 0,1-1-1,0-1 1,0 0 0,-1-1 0,1-1 0,-1 0 0,1-1 0,-1-1 0,0 0-1,-1 0 1,1-2 0,-1 1 0,0-2 0,-1 0 0,0 0 0,0-1 0,6-7-57,-9 5 13,-1 0 1,-1 0-1,0-1 1,0 0 0,-1 0-1,-1-1 1,0 0-1,-1 1 1,0-1-1,-1-1 1,-1 1 0,0 0-1,0-1 1,-2 0-1,1 1 1,-3-13-14,2 18 0,-1-1 0,-1 1 0,0-1-1,0 1 1,0 0 0,-1 0 0,0 0 0,-1 0 0,0 1 0,0-1 0,0 1-1,-1 0 1,0 0 0,-1 1 0,1-1 0,-1 1 0,-1 1 0,1-1-1,-1 1 1,0 0 0,0 0 0,0 1 0,-1 0 0,1 0 0,-1 1 0,0 0-1,0 0 1,0 1 0,-1 0 0,-7-1 0,15 3-3,-7-1-6,-1 0 0,1 1 0,0-1 0,-1 2 0,1-1 0,0 1 0,0 0 0,0 1 0,0 0 0,0 0 0,0 1-1,0 0 1,0 0 0,1 1 0,-5 2 9,2 2-13,0 0 1,1 1-1,0 0 0,0 0 0,1 1 0,1 0 1,-1 0-1,1 0 0,1 1 0,0 1 0,1-1 1,0 1-1,0 0 0,2 0 0,-1 0 0,1 0 1,1 1-1,0-1 0,1 1 0,1 3 13,-24 87-4957,17-88 2033</inkml:trace>
  <inkml:trace contextRef="#ctx0" brushRef="#br2" timeOffset="-132538.171">25706 10221 4513,'0'0'731,"0"0"-300,0 0 195,0 0-4,0 0-295,0 0-223,0 0-38,0 0 16,0 0 28,0 0 65,0 0 108,0 0 143,0 0 105,0 0 83,0 0 22,0 0 51,0 0 49,0 0 0,0 13 798,0 428 1473,1-429-3047,-1 0 1,-1 0-1,0 0 0,-1 0 0,0 0 1,-1 0-1,0-1 0,-1 1 1,-3 5 39,-28-15-10391,28-2 7555</inkml:trace>
  <inkml:trace contextRef="#ctx0" brushRef="#br2" timeOffset="-131941.499">26009 10304 4753,'0'0'616,"0"0"-201,0 0 270,0 0 8,0 0-281,27 0-132,88 4 32,-111-4-285,0 1-1,-1-1 1,1 1 0,-1 0 0,0 0 0,1 0 0,-1 0 0,0 1-1,1-1 1,-1 1 0,0 0 0,0 0 0,0 0 0,0 0 0,-1 0-1,1 1 1,-1-1 0,1 1 0,-1 0 0,0-1 0,0 1 0,0 0-1,0 1 1,0 1-27,3 4 96,5 12 185,-2 0 0,-1 1 0,0 0 1,-2 0-1,-1 0 0,0 1 0,-2-1 0,0 1 0,-2 0 1,0 0-1,-2 7-281,2 0 284,0-19-202,0-1 1,-1 1 0,0 0 0,0-1 0,-1 1-1,0-1 1,-1 0 0,0 0 0,-1 0 0,0 0-1,-1 0 1,-3 6-83,-1-3-3,0 1 0,0-2 0,-1 1-1,-1-1 1,0-1 0,-1 1 0,0-2 0,0 0-1,-1 0 1,0-2 0,-1 1 0,0-2 0,-1 0 0,1 0-1,-1-1 1,0-1 0,-1-1 0,1 0 0,-1-1-1,0-1 1,0 0 0,0-1 0,-10-1 3,21-2-55,0 0 1,0 0-1,0-1 0,0 0 1,1 0-1,-1 0 1,1-1-1,0 1 0,0-1 1,0 0-1,0 0 1,1 0-1,-1-1 0,1 0 1,0 1-1,1-1 1,-1 0-1,1 0 0,0 0 1,0-1-1,0 1 1,1 0-1,0-1 0,0 1 1,1-1-1,-1 1 1,1-1-1,0 1 0,0-1 1,1 1-1,0-1 1,0 1-1,1-4 55,0 7-3,-1 0 1,1 0-1,0 0 0,0 0 0,0 0 0,0 1 1,0-1-1,0 1 0,1 0 0,-1-1 1,0 1-1,1 0 0,-1 0 0,1 0 0,-1 1 1,1-1-1,-1 1 0,1-1 0,0 1 1,-1 0-1,1 0 0,0 0 0,-1 0 0,1 0 1,-1 1-1,1-1 0,2 2 3,7-2 30,11 3 182,-1 1 1,1 1 0,0 1-1,-1 1 1,-1 1 0,1 1-1,-1 1 1,0 0 0,-1 2-1,-1 0 1,10 9-213,74 39 1048,5-5-508,-107-55-619,-1 0-1,1 1 1,-1-1 0,1 0-1,-1 0 1,0 1-1,1-1 1,-1 0 0,1 0-1,0 0 1,-1 0-1,1 0 1,-1 0-1,1 0 1,-1 0 0,1 0-1,-1 0 1,1 0-1,-1 0 1,1 0-1,-1-1 1,1 1 0,-1 0-1,1 0 1,-1 0-1,1-1 1,-1 1 0,0 0-1,1-1 1,-1 1-1,1 0 1,-1-1-1,0 1 1,1 0 0,-1-1-1,0 1 1,1-1-1,-1 1 1,0-1 0,0 1-1,0-1 1,1 1-1,-1-1 1,0 1-1,0-1 1,0 1 0,0-1-1,0 1 1,0-1-1,0 1 1,0-1 0,0 1-1,0-1 1,0 1-1,0-1 1,0 1-1,0-1 1,-1 1 0,1-1-1,0 1 1,0-1-1,-1 1 1,1-1 0,0 1-1,-1-1 80,1-6-1114,0-17-2764</inkml:trace>
  <inkml:trace contextRef="#ctx0" brushRef="#br2" timeOffset="-130989.38">30442 9996 4881,'0'0'3323,"0"0"-2157,0 0-615,0 0 534,0 0 229,0 0-477,-4 2-400,-84 99 1223,68-75-1359,4-9-181,1 1 1,1 1-1,1 0 0,0 1 1,1 0-1,2 1 1,0 0-1,1 0 0,1 1 1,1 1-1,1-1 0,1 1 1,-1 14-121,6-32 44,1 0 0,1 1 1,-1-1-1,1-1 1,0 1-1,0 0 0,0 0 1,1-1-1,-1 1 1,1-1-1,0 0 0,0 0 1,1 0-1,0 0 1,-1 0-1,1-1 0,0 0 1,0 0-1,1 0 1,-1 0-1,1-1 0,-1 1 1,1-1-1,0 0 1,0-1-1,0 1 0,0-1 1,0 0-1,0 0 1,1 0-45,1 1 72,60 15 111,0-2 0,1-4 0,0-2 0,1-3 0,0-4 0,67-6-183,-38 4-1262,-98 0 43,-1 0-399,-74-16-7352,41 1 5218</inkml:trace>
  <inkml:trace contextRef="#ctx0" brushRef="#br2" timeOffset="-130692.308">30650 9996 8026,'0'0'1451,"0"0"-504,-4 34 730,-29 238 1959,-47 338-673,41-450-5818,-16-70-3916,34-74 2994</inkml:trace>
  <inkml:trace contextRef="#ctx0" brushRef="#br2" timeOffset="-28439.017">14090 5997 256,'0'0'771,"0"0"-350,0 0-119,0 0-37,0 0-78,0-11-38,8-77 674,-9 94 8820,0 5-8027,-1 15-2487,-29 102 1437,-5-1 1,-7-1 0,-27 52-567,32-81 168,-21 54 187,6 3-1,-5 52-354,45-78 239,15-125-231,-1-1-1,1 0 1,0 1-1,1-1 1,-1 0-1,0 0 1,1 0-1,-1 0 0,1-1 1,-1 1-1,1-1 1,0 0-1,0 1 1,-1-1-1,1 0 1,0-1-1,0 1 1,0 0-1,0-1 1,0 0-1,0 0 1,0 0-1,1 0 1,-1 0-1,0 0 1,0-1-1,0 0 1,0 1-1,2-2-7,12 1 75,20 2 44,0-3-1,0-1 1,-1-1-1,1-3 0,33-9-118,50-22 147,-2-5-1,-2-6 0,43-27-146,-19-5 67,-125 45-7703,-36-27 3295,-3 23 1953,-3 0-263</inkml:trace>
  <inkml:trace contextRef="#ctx0" brushRef="#br2" timeOffset="-28142.242">14420 6129 4649,'0'0'1098,"0"0"-373,0 0 218,0 0 247,-2 38 56,-8 272 1235,20-159-1162,6-1 0,7-1-1,12 23-1318,6 44 753,7 76-1409,-39-261-2037,-8-30 577,-2-2-386,-1-6-555</inkml:trace>
  <inkml:trace contextRef="#ctx0" brushRef="#br2" timeOffset="-27267.199">13790 7975 2577,'0'0'468,"0"0"-146,0 0 210,0 0 87,0 0-35,0 0 130,-8 7 179,-27 24 116,-8-23 678,30-10-1522,1-1 0,0-1 1,0 0-1,0-1 0,1 0 1,0 0-1,-1-1 0,2-1 0,-1 0 1,1 0-1,0-1 0,1-1 1,0 1-1,0-2 0,1 1 1,-5-8-166,12 16 14,-28-32 74,2-1 0,1-2-1,2 0 1,2-2 0,1 0 0,2-1 0,2-1 0,1-1 0,2-1-1,2 0 1,-4-30-88,0-23-32,5 1 0,3-2 1,5 1-1,7-80 32,6 67-5,5 0 0,4 1 1,5 1-1,23-61 5,-31 112-8,2 1-1,2 0 1,3 1 0,2 2-1,2 0 1,2 2-1,3 1 1,1 1 0,3 2-1,1 2 1,3 1-1,1 2 1,1 2 0,10-4 8,-14 14 7,1 1 1,2 2-1,0 2 1,1 2-1,2 2 0,0 1 1,1 3-1,0 1 1,1 3-1,1 1 1,0 2-1,16 2-7,-49 5 8,1 1 1,-1 1-1,0 0 0,1 1 0,-1 0 0,0 1 1,0 1-1,-1 0 0,1 1 0,-1 0 1,0 2-1,0-1 0,-1 1 0,1 1 0,-2 0 1,1 1-1,-1 0 0,7 8-8,26 31 154,-1 3-1,-3 1 1,-2 1-1,-3 2 1,-2 2-1,-3 1 1,-1 3-154,0 1 117,-3 1 0,-2 1 1,-4 1-1,-2 1 0,-3 0 0,-3 2 0,-2-1 1,-4 1-1,-3 30-117,-3-82 9,1 51 183,-3 0 0,-3 0 0,-11 51-192,-33 76 156,-50 122-156,82-268-160,9-11-772,8-37 840,0 0-140,0 0-7,0 0-185,0 0-21,0 0-18,0 0-57,0 0-77,0 0-176,0 0-391,0-3-684,0-10-1025</inkml:trace>
  <inkml:trace contextRef="#ctx0" brushRef="#br2" timeOffset="-7619.673">15571 11398 856,'0'0'630,"0"0"-276,0 0-91,0 0 5,0 0-68,5-5 6393,-3 0-7219,28-121 1961,-28-13 863,-6 132-2036,0-1 0,0 1 0,-1 0 0,0 0 1,-1 1-1,1-1 0,-1 1 0,0 0 0,-1 1 1,0-1-1,1 1 0,-2 1 0,1-1 1,-2 0-163,7 4 40,-23-11 114,-1 1 1,1 1 0,-2 2-1,1 1 1,-1 0-1,-1 2 1,1 1 0,-1 2-1,1 0 1,-1 2-1,0 1 1,1 1 0,-2 2-155,8-1 38,1 1 0,0 0 0,0 2 0,0 1 0,1 0 0,0 1 0,1 1 0,0 1 0,0 0 0,1 2 0,0 0 0,-6 6-38,8-6 9,1 1 1,1 0-1,0 1 1,1 0 0,0 1-1,2 1 1,-1 0-1,2 0 1,0 0 0,1 1-1,1 1 1,0-1-1,2 1 1,0 1 0,1-1-1,0 0 1,2 1-1,0 0 1,1 0 0,1 2-10,-1-7-11,1 0 1,1 0 0,0 1 0,1-1 0,0 0 0,1 0-1,1-1 1,2 9 10,78 127-69,-79-142 64,1-1 1,-1 1 0,1-1 0,0-1 0,1 1-1,-1-1 1,1 0 0,0 0 0,1-1 0,-1 0-1,1-1 1,0 1 0,-1-1 0,1-1 0,1 0-1,-1 0 1,0 0 0,0-1 0,1 0 4,4 0-3,-1-1 0,1 0 0,-1 0 1,1-1-1,-1-1 0,1 0 0,-1-1 0,0 0 0,0-1 0,0 0 1,0-1-1,-1 0 0,0-1 0,8-6 3,8-7 23,-1-1-1,-1-2 1,-1-1-1,-1 0 1,-1-2 0,-1 0-1,-2-2 1,0 0-1,-2-1 1,-1-1-1,-1 0 1,-1-2 0,-2 1-1,-1-1 1,-2-1-1,0 0 1,-3 0 0,0-3-23,16-176 68,-14 148-2,2 1015 3166,14-491-2613,-18-364-306,-6-96-326,0-1-30,0 0-94,0 0-5,0 0-65,0 0 47,0 0-52,0 0 43,0 0-26,0 0 7,0 0-49,0 0-55,0 0-59,0 0-90,0 0 66,0 0 10,0 0 103,0 0 23,0 0 67,0 0 10,0 0-42,0 0-151,0 0-271,0 0-296,0 0-364,0 0-286,0 0-387,-3 0-465,-13 0-498,-5 0 376</inkml:trace>
  <inkml:trace contextRef="#ctx0" brushRef="#br2" timeOffset="-6041.891">14869 10645 3833,'0'0'823,"0"0"-375,0 0 108,0 0 116,0 0-152,-28 20-154,-89 69-18,29 3 429,38-29-263,4 3 0,2 1 0,3 3 0,3 1 0,4 2-1,-18 52-513,35-71 188,1 1 0,3 0 0,3 1 0,2 0 0,2 1 0,3 0-1,3 4-187,0-28 58,-2 13 44,3 0 1,2 0-1,2 0 0,1 0 1,6 10-103,1-7 71,2-1-1,2-1 1,3 0 0,1-2 0,2 0 0,3-1-1,1-2 1,2-1 0,1-1 0,3-1 0,36 33-71,-38-44 81,1-2 0,2-1 0,0-2 1,1-1-1,2-2 0,0-1 1,1-2-1,1-1 0,0-3 0,1-1 1,0-2-1,1-1 0,0-3 0,0-1 1,1-2-1,24-2-81,-45-1 26,9 2 18,1-2-1,-1-2 1,0-1-1,1-1 1,-1-1-1,0-2 1,11-4-44,10-12 39,-1-1 0,-2-3 0,0-2 0,-2-2 0,-1-2 0,-2-2 0,32-34-39,-39 38 24,-2-2-1,-2-2 1,-1 0-1,-1-3 1,-3 0-1,-1-1 1,-1-2-1,-3-1 1,-1 0-1,-2-2 1,-3 0-1,-1-1 1,-2-1-1,1-13-23,1-44 47,-5-1-1,-4 0 0,-8-100-46,-4 162 91,-3 0 0,-2 0 0,-1 1-1,-2 1 1,-2 0 0,-16-27-91,8 12 117,18 40-114,0-3 37,-1 0 0,0 0 0,-1 1-1,-1 0 1,0 0 0,-1 1 0,-1 0-1,-1 1 1,0 1 0,-1-1 0,0 2 0,-1 0-1,-1 1 1,0 0 0,-8-4-40,-29-5 293,0 3 1,-1 1 0,-1 3 0,-54-6-294,79 14 110,-46-4 102,0 3 0,0 3 0,-45 5-212,52-1 87,26 3-89,-1 1 1,1 3-1,0 1 0,0 2 0,1 2 0,1 1 0,0 3 1,1 1-1,0 1 0,2 3 0,-6 5 2,-14 30-1773,55-51 1276,0-1 0,0 1 1,1-1-1,0 1 0,-1-1 0,1 1 0,1 0 0,-1 0 0,1-1 1,-1 1-1,2 0 0,-1 0 0,0 0 0,1-1 0,0 3 497,8 13-3022,5-3-193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16:12:39.55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2641 570 2184,'-6'-20'13515,"3"7"-11946,0-15-489,3 3-120,6 1-312,6 2-360,0-3-264,-6 11-24,0 6-776,-6 8-328,4 11-1001,-4 11-735,-28 99-3185</inkml:trace>
  <inkml:trace contextRef="#ctx0" brushRef="#br0" timeOffset="1107.557">4077 935 16355,'-3'-2'1929,"3"-1"-1329,-3-3-368,6 6-232,0-2 0,6-4-1368,55 20-4569</inkml:trace>
  <inkml:trace contextRef="#ctx0" brushRef="#br0" timeOffset="-375.501">2455 1216 10138,'-10'-61'6204,"15"45"-3652,-16 21 1804,-21 64-3748,6-10-508,3 2-1,2 0 1,3 1-1,2 1 1,4 1-1,2 0 1,3 0-1,2 1 1,4 0-1,3 3-99,33 82-608,-33-144 559,1-1 0,-1 0 1,1 0-1,0 0 1,0 0-1,1 0 1,0-1-1,-1 0 1,1 0-1,1 0 1,-1 0-1,0 0 1,1-1-1,0 0 1,0 0-1,0 0 1,0 0-1,1-1 1,-1 0-1,0 0 1,1-1-1,0 1 1,-1-1-1,1 0 1,0-1 48,4 0-484,0 0 0,0-1 0,0 0 0,0-1 0,-1 0 0,1-1 0,-1 1 0,1-2 1,-1 0-1,0 0 0,0 0 0,-1-1 0,1 0 0,-1-1 0,0 0 0,-1 0 0,0-1 1,0 0-1,6-7 484,73-95-6092</inkml:trace>
  <inkml:trace contextRef="#ctx0" brushRef="#br0" timeOffset="544.605">3338 1895 7058,'0'3'7017,"-7"2"-5929,7 9-392,-6 19 1033,-6 25-225,-12 21-280,-19 18-303,-12 4-585,-12-4-192,-7-12-144,-8-16-312,-4-17-713,7-25-783,9-18-1833,-28-119-2680</inkml:trace>
  <inkml:trace contextRef="#ctx0" brushRef="#br0" timeOffset="857.377">4175 1763 13019,'6'30'1960,"0"17"-1376,3 35 945,6 31-249,-8 5-352,-7 9-184,-19-6-232,-8 3-272,-19-9-72,-12-13-96,-6-11 17,-7-20-89,1-16 0,-6-25-121,-1-32-431,1-34-1040,-4-41-2161,-88-256-2456</inkml:trace>
  <inkml:trace contextRef="#ctx0" brushRef="#br0" timeOffset="2116.994">4276 798 1704,'-17'-23'7741,"14"-1"-4250,36-47-1660,-25 58-915,32-30 1628,-26 67-1652,-15-8-799,-2-1 0,0 0 1,-1 0-1,0-1 1,-2 1-1,1-1 0,-2 0 1,0 0-1,0-1 0,-1 0 1,-1-1-1,0 1 0,-1-1 1,0-1-1,-1 0 0,0-1 1,-1 0-94,3 1 29,0-2-1,0 1 1,-1-1 0,0-1 0,-1 0 0,0 0 0,0-1 0,-1-1 0,0 0-1,0 0 1,0-1 0,-1-1 0,1 0 0,-2 0-29,13-4 2,0 0 0,0 1 0,0-1 0,0 0 0,0 0 0,0 0 0,0 0 0,0 0 0,0 0 0,0 0 0,0 0-1,0 0 1,0-1 0,0 1 0,0 0 0,0-1 0,1 1 0,-1-1 0,0 1 0,0-1 0,0 1 0,1-1 0,-1 1 0,0-1 0,0 0 0,1 1 0,-1-1 0,0 0 0,1 0 0,-1 1 0,1-1 0,-1 0 0,1 0 0,0 0 0,-1 0 0,1 0 0,0 0 0,0 0 0,-1 0 0,1 1 0,0-1 0,0 0-1,0 0 1,0 0 0,0 0 0,0 0 0,0 0 0,1 0 0,-1 0 0,0 0 0,0 0 0,1 0 0,-1 0-2,26-55-88,-23 51 75,3-7-12,0 1 1,1 0 0,1 1 0,0 0 0,1 0 0,-1 1 0,2 0 0,-1 0 0,1 1-1,1 0 1,-1 1 0,1 0 0,10-4 24,-20 11-4,1-1 0,-1 1 0,0-1 0,1 1 0,-1 0 0,0 0 0,1 0 0,-1 0 0,0 0 0,1 0 0,-1 0 0,0 0 0,1 0 0,-1 0 0,0 1 0,1-1 0,-1 1 0,0-1 0,1 1 0,-1-1 0,0 1 0,0 0 0,0 0 0,0 0 0,0-1 0,0 1 0,0 0 0,0 0-1,0 0 1,0 0 0,0 1 0,0-1 0,-1 0 0,1 0 0,-1 0 0,1 1 0,-1-1 0,1 0 0,-1 1 0,1-1 0,-1 0 0,0 1 0,0-1 0,0 0 0,0 1 0,0-1 0,0 0 0,0 1 0,-1-1 0,1 1 0,0-1 0,-1 0 0,1 0 0,-1 1 0,1-1 0,-1 0 0,1 0 0,-1 0 0,0 1 0,0-1 0,0 0 0,0 0 0,0 0 0,0 0 0,0 0 0,0-1 0,0 1 0,0 0 4,-8 13 18,0 0 0,0-1 0,-1-1 0,-1 1 0,0-2 0,0 1 0,-1-1 1,-1-1-1,0-1 0,0 1 0,-1-2 0,0 0 0,-1-1 0,-1 1-18,15-8-1,1 0 0,-1 1 1,0-1-1,1 1 0,-1-1 0,1 0 0,-1 1 0,0-1 0,1 0 1,-1 0-1,0 0 0,0 0 0,1 1 0,-1-1 0,0 0 1,1 0-1,-1 0 0,0 0 0,0-1 0,1 1 0,-1 0 0,0 0 1,1 0-1,-1-1 0,0 1 0,1 0 0,-1 0 0,0-1 1,1 1-1,-1-1 0,1 1 0,-1-1 0,1 1 0,-1-1 0,1 1 1,-1-1-1,1 1 0,-1-1 0,1 1 0,-1-1 0,1 0 1,0 1-1,0-1 0,-1 0 0,1 1 0,0-1 0,0 0 0,0 1 1,0-1-1,0 0 0,0 0 0,0 1 0,0-2 1,10-44-1087,59-98-5256,28-17-168</inkml:trace>
  <inkml:trace contextRef="#ctx0" brushRef="#br0" timeOffset="3041.02">4502 325 7042,'-18'1'9737,"38"19"-8337,63 45-886,4-4 0,1-4 0,4-4 0,1-4 0,3-4 1,36 10-515,25 15 85,-153-69-85,10 4-1,0 0 0,-1 1 0,1 0 1,-2 1-1,1 1 0,-1 0 0,0 1 0,0 0 0,-1 1 0,0 0 0,-1 0 0,0 1 0,-1 1 0,0-1 0,0 3 1,-9-8 30,0 1 1,0 0-1,-1 0 0,1-1 0,-1 1 1,-1 0-1,1-1 0,-1 1 0,-1-1 1,1 0-1,-1 1 0,0-1 0,0 0 0,-1-1 1,0 1-1,0-1 0,0 1 0,0-1 1,-1-1-1,0 1 0,0-1 0,0 1 1,-1-1-1,0-1 0,1 1 0,-4 1-30,-7 8 114,-256 201 902,-108 95-1269,261-187-4170,85-94 122,-16-5-2339</inkml:trace>
  <inkml:trace contextRef="#ctx0" brushRef="#br0" timeOffset="3649.907">1956 11 6857,'-1'-11'5762,"-7"22"-4954,3-3-91,-16 22-91,-1-1-1,-2-1 1,-1-1-1,-1-1 0,-1-1 1,-1-1-1,-3-1-625,28-21 18,-326 238 832,224-171-573,3 5-1,4 4 1,3 5-1,-25 32-276,104-98 50,1 1 0,1 0 1,1 1-1,1 0 0,1 1 0,-6 13-50,14-27 8,0 1 0,1 0 0,-1-1 0,2 1 0,-1 0 0,1 0 0,0 0 1,0 0-1,1 1 0,0-1 0,0 0 0,0 0 0,1 0 0,0 0 0,1 0 0,0 0 1,0 0-1,0 0 0,1-1 0,0 1 0,0-1 0,4 6-8,11 6-16,0-1 1,2-1-1,0-1 0,1-1 1,0 0-1,1-2 0,0 0 1,1-2-1,0 0 0,1-2 1,0 0-1,1-2 0,13 2 16,-13-1-103,32 10-274,-9-5-791,-1 3 1,-1 1-1,0 3 1,15 9 1167,5 24-4943,3 38-2118</inkml:trace>
  <inkml:trace contextRef="#ctx0" brushRef="#br0" timeOffset="4526.328">2396 2591 8818,'-3'2'2824,"3"-2"-1807,0 3 103,0 11-112,-3 19 192,-3 19 49,0 14-377,-3 8-296,0 1-168,6-12-72,-3-3-200,6-7-48,0-9-88,3-9-264,3-4-768,6-4-985,0-2-895,40 11-3185</inkml:trace>
  <inkml:trace contextRef="#ctx0" brushRef="#br0" timeOffset="4809.814">3295 2775 2216,'-12'11'10507,"-1"0"-9107,-8 25-760,3 21 824,2 18-143,13 10-329,6 0-496,6-2-296,4-6-200,-1-11-456,0-11-1144,-3-14-1457,-21 28-4745</inkml:trace>
  <inkml:trace contextRef="#ctx0" brushRef="#br0" timeOffset="5381.875">1208 3548 6457,'-50'12'8863,"-53"48"-6681,-149 105 1328,19-34-2597,-148 55-913,215-101 257,164-84-256,1-1-1,0 1 1,-1 0 0,1 0-1,0-1 1,0 1-1,-1 0 1,1 0 0,0 0-1,0 1 1,0-1 0,0 0-1,0 0 1,0 1-1,1-1 1,-1 0 0,0 1-1,1-1 1,-1 1 0,1-1-1,-1 1 1,1-1-1,0 1 1,-1-1 0,1 1-1,0-1 1,0 1 0,0-1-1,0 1 1,1-1-1,-1 1 1,0-1 0,1 1-1,-1-1 1,1 1 0,-1-1-1,1 1 1,0-1-1,-1 0 1,1 1 0,0-1-1,0 0 1,0 0 0,0 1-1,0-1 1,0 0-1,1 0 0,50 80 28,3-3-1,4-2 1,3-3-1,35 29-27,-44-44 2,415 455-1729,-438-494-301,-26-63-3294,-5 14 3294,1-117-5141</inkml:trace>
  <inkml:trace contextRef="#ctx0" brushRef="#br0" timeOffset="6157.805">1553 5060 7058,'0'0'6604,"1"-5"-4825,41-90 1687,39-112-2039,290-794 1055,-321 892-2257,-49 106-215,0 3-9,-1 1-1,0 0 0,0-1 0,0 1 1,1-1-1,-1 1 0,0-1 0,1 1 1,-1-1-1,0 0 0,1 1 0,-1-1 1,1 1-1,-1-1 0,1 0 0,-1 1 1,1-1-1,-1 0 0,1 1 0,-1-1 1,1 0-1,-1 0 0,1 0 0,-1 1 1,1-1-1,-1 0 0,1 0 0,0 0 1,-1 0-1,1 0 0,-1 0 0,1 0 1,0 0-1,-1 0 0,1 0 1,-1-1-1,1 1 0,-1 0 0,1 0 1,-1 0-1,1-1 0,-1 1 0,1 0 1,-1-1-1,1 1 0,-1 0 0,1-1 1,-1 1-1,1-1 0,-1 1 0,0-1 1,1 1-1,-1-1 0,0 1 0,0-1 1,1 1-1,-1-1 0,0 1 0,0-1 1,0 1-1,1-1 0,-1 1 0,0-1 1,0 0-1,0 1 0,0-1 0,0 1 1,0-1-1,0 0 0,63 165 171,8 58 85,96 358-46,-114-406-231,16-15-1169,-12-39-2464,-67-134-4577,-40-42 2694</inkml:trace>
  <inkml:trace contextRef="#ctx0" brushRef="#br0" timeOffset="6426.176">1578 4554 14115,'9'3'2737,"27"5"-2249,35 9 208,33-6 592,27-3-128,6-5-279,-11-6-489,-13-3-392,-22 4-96,-20-1-769,-28-3-991,-13 4-1073,-15-1-2592,-24 3-624</inkml:trace>
  <inkml:trace contextRef="#ctx0" brushRef="#br0" timeOffset="6674.262">3341 4890 9826,'0'19'7666,"-3"11"-6602,-13 36 40,-8 16-288,-19 15-512,-15 2-304,-3-6-48,0 1-1840,3-1-2297,-77 86-1952</inkml:trace>
  <inkml:trace contextRef="#ctx0" brushRef="#br0" timeOffset="10115.458">3927 3847 9466,'-24'-20'8436,"24"68"-5172,8 235-1038,31 44-1780,-4-102-200,31 55-133,-61-265-106,4 10 9,-1 1 0,-1 0 0,-1 1 0,-2 0 0,1 26-16,-21-89 57,-11-33-196,2-1 0,4-1 0,3-1 1,3 0-1,3-1 0,0-38 139,6 80-33,2 0 0,1 0 1,1-1-1,2 1 1,1-1-1,1 1 0,2-1 1,1 1-1,2 0 0,1 1 1,1-1-1,1 2 1,2-1-1,1 2 0,5-7 33,-7 23-18,0 0 0,1 1 0,0 1-1,1 0 1,0 0 0,0 1 0,1 1-1,0 0 1,1 1 0,0 1 0,0 0 0,0 1-1,1 1 1,0 0 0,-1 1 0,1 0-1,1 2 1,-1 0 0,0 1 0,0 0 0,0 1-1,0 1 1,0 1 0,5 1 18,-17-4-3,-1 1 0,1-1-1,-1 1 1,0 0 0,1 0 0,-1 0 0,0 0 0,1 1 0,-1-1 0,0 1 0,0 0-1,0 0 1,0 0 0,-1 0 0,1 0 0,-1 1 0,1-1 0,-1 1 0,0 0 0,0 0-1,0 0 1,0 0 0,0 0 0,-1 0 0,1 0 0,-1 0 0,0 1 0,0-1 0,0 0-1,-1 1 1,1-1 0,-1 1 0,1 2 3,-6 7 26,0 0-1,-1 0 1,0 0-1,-1 0 1,0-1-1,-1 0 1,0-1-1,-1 0 1,0 0-1,-1-1 1,0 0-1,-12 8-25,3 1 10,-55 48-11,-3-2 0,-2-4-1,-63 35 2,74-60-421,81-45-334,3 7 682,1 0-1,-1 1 1,0 1 0,1 0 0,-1 1 0,1 1-1,-1 1 1,0 0 0,0 1 0,0 1-1,-1 0 1,10 6 73,6-1 9,-1 1-1,0 2 1,-1 1-1,-1 1 1,0 2-1,-2 0 1,1 2-1,-2 1 1,-1 1-1,0 1 1,-2 1-1,-1 1 1,0 1-1,-2 1 1,-1 0-1,-1 2 1,-1 0-1,0 4-8,-13-25 52,-1 0 0,1 1-1,-1 0 1,0 0-1,-1-1 1,0 1-1,0 0 1,-1 0 0,0 0-1,0 0 1,-1 0-1,0 0 1,0 0-1,-1 0 1,0-1 0,0 1-1,-1 0 1,0-1-1,0 0 1,-1 0-1,-3 5-51,-9 10 90,-2-1-1,0-1 0,-2-1 1,0 0-1,-1-2 0,-1 0 1,0-1-1,-1-1 1,-1-2-1,-23 11-89,22-15-44,-1 0 1,0-2 0,0-1-1,-1-1 1,1-1-1,-1-1 1,0-2-1,0 0 1,0-2 0,0-1-1,0-1 1,1-2-1,-1 0 1,1-2-1,0 0 1,-12-7 43,-26-17-3793,71 22-41,32-15-1811</inkml:trace>
  <inkml:trace contextRef="#ctx0" brushRef="#br0" timeOffset="13149.698">4654 3647 12267,'-18'-2'11814,"100"38"-9507,558 187-1420,-178 2-836,-151-82 62,-306-141-141,0 2 383,-24 1-236,-15 12-112,2 0 0,1 3 1,0 0-1,1 2 0,-1 4-7,-2-1 30,-537 457 274,396-346-362,76-82-2181,86-16-10963,8 11 4335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02:33:33.672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535 2236 3065,'0'0'540,"0"0"-141,0 0 9,0 0 148,0 0 16,-7 0-208,-22 2-191,27-3-167,1 1-1,0-1 1,0 1-1,-1-1 1,1 1-1,0-1 1,0 0-1,0 1 1,0-1-1,0 0 1,0 0-1,0 0 1,0 0 0,0 0-1,0 0 1,0 0-1,1 0 1,-1 0-1,0-1 1,1 1-1,-1 0 1,1 0-1,-1-1 1,1 1-1,0 0 1,-1-1-1,1 1 1,0 0-1,0-1 1,0 1-1,0 0 1,0-1-6,0-2 13,-7-162 661,10 134-403,1 0 0,2 0-1,1 0 1,2 1 0,1 0-1,10-21-270,-6 11 208,-2 3-90,2 1 1,1 1-1,2 0 1,1 1-1,2 1 1,1 1-1,6-4-118,242-246 139,-174 178 19,-57 58-126,2 2 0,2 1 0,2 2 0,2 3 0,1 1 0,2 2 0,1 3 1,28-13-33,328-116 69,-310 124-79,1 4 0,1 4 1,52-6 9,1110-211 6,-1104 230-6,0 7 0,124 9 0,-46 1 2,-126-8-26,0-4 1,83-21 23,-112 18-9,65-10 8,2 6 1,0 6-1,16 6 1,853 8 66,-537 27-60,-425-17-6,-1 3 0,-1 2 0,-1 2 0,0 2 0,-2 3 0,0 1 0,-1 3 0,-2 1 0,-1 3 0,1 3 0,9 5 7,-2 1 1,-1 3-1,-3 3 0,-1 1 0,-3 2 1,-2 2-1,25 41-7,30 66 39,57 130-39,-128-227 41,-3 2 0,-2 0 1,-3 1-1,-4 1 0,4 39-41,1-5 47,-7-43-17,-3 2-1,-1-1 0,-4 1 0,-1 0 1,-4 2-30,-3-44 15,-1 0 1,0 0-1,-1 0 1,-1-1-1,0 1 1,-2-2 0,1 1-1,-2-1 1,0-1-1,0 0 1,-1 0-1,-1-1 1,0 0-16,-12 15 44,-132 151 487,-8-7 0,-62 42-531,-300 254 881,22-11-761,336-310 155,-6-8 0,-156 93-275,265-191 32,6 1 98,-1-2 1,-2-4-1,-1-2 0,-2-3 1,-1-3-1,-1-2 0,-2-4 1,-36 6-131,-330 37 552,289-37-515,-1-6 0,-1-7 0,-34-5-37,-163 9-76,-1 15 76,251-20 25,-1-5 0,0-4 0,-1-4 0,1-4 0,0-5 0,-60-14-25,-71-39 163,-189-80-163,185 58 20,142 49-52,2-4 1,1-4-1,3-4 0,-18-17 32,-23-9 16,-2 6-1,-96-35-15,87 45-18,1-5 0,4-7-1,-50-37 19,143 82-26,0-3 1,1 0-1,2-2 0,1-2 0,1-1 0,2-1 1,1-2-1,2-1 0,2-1 0,1-1 0,-17-37 26,29 35-95,1 0 0,2 0 0,2-1 0,2 0 0,1 0 0,2 0 0,2 0 0,4-26 95,0 47-35,1 1 0,0 0 0,2 0 0,0 1 0,1-1 0,1 2 0,1-1 0,0 1 0,1 1 0,1 0-1,0 0 1,1 1 0,1 1 0,9-7 35,5-2-28,0 2 0,2 1 0,0 2 0,1 0 0,1 2 0,1 2 0,0 1 0,1 1 0,0 2 0,3 1 28,101-37 7,-119 40 122,-19 5-109,0-3-18,0 3-57,20 14-6415,-3 25 4049,-16-33 1705,9 33-1728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02:33:53.477"/>
    </inkml:context>
    <inkml:brush xml:id="br0">
      <inkml:brushProperty name="width" value="0.35" units="cm"/>
      <inkml:brushProperty name="height" value="2.1" units="cm"/>
      <inkml:brushProperty name="inkEffects" value="pencil"/>
    </inkml:brush>
  </inkml:definitions>
  <inkml:trace contextRef="#ctx0" brushRef="#br0">7 10 232,'0'0'0,"0"0"-16,0 0-200,0 0 216,0 0 0,0 0 0,-1 0 0,0-1 144,1 0 168,-1-1-64,0 1-176,0-1-72,0 1-40,1 0-16,-1 1-240,1 0 120,0 0 16,0 0 112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02:37:50.204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642 520 2665,'0'0'498,"0"0"-80,0 0 253,0 0 94,0 0-198,0 1 5142,-8-36-5468,0-1 0,-3 1 0,-1 1 0,-1 0 0,-2 1 0,-9-14-241,23 46 1,-2-9 15,-1 0 0,0-1 0,-1 1 1,0 1-1,-1-1 0,0 1 0,0 0 0,-1 0 1,0 1-1,-1 0 0,0 0 0,0 1 0,0 0 0,-1 0 1,0 1-1,-1 0 0,1 0 0,-1 1 0,0 1 1,-1 0-1,1 0 0,0 1 0,-4-1-16,8 3 10,0 1 1,0-1-1,0 1 0,0 0 0,0 1 0,0-1 1,-1 1-1,1 1 0,0-1 0,1 1 1,-1 0-1,0 0 0,0 1 0,1-1 1,0 1-1,-1 0 0,1 1 0,0-1 0,1 1 1,-1 0-1,0 1-10,-14 19 14,1 1 0,1 1 0,1 0 0,1 1 0,2 0 0,1 1 0,1 1 0,1 0 0,2 1-1,0-1 1,3 2 0,0-1 0,2 0 0,1 1 0,1 0 0,2-1 0,3 19-14,-4-39 1,0-1-1,1 0 1,0 0-1,0 1 0,1-1 1,0 0-1,1 0 1,0 0-1,0-1 1,1 1-1,0-1 0,1 0 1,0 0-1,0 0 1,0 0-1,1-1 1,0 0-1,1 0 0,0-1 1,0 0-1,0 0 1,0-1-1,1 1 1,0-2-1,0 1 0,1-1 1,-1 0-1,6 1 0,-6-3-2,-1-1 0,0 0-1,1 0 1,0 0-1,-1-1 1,1 0 0,-1-1-1,1 1 1,-1-2 0,1 1-1,-1-1 1,0 0 0,0 0-1,0-1 1,0 0 0,0 0-1,0-1 1,-1 0 0,0 0-1,0 0 1,0-1 0,0 0-1,0 0 1,-1-1 0,3-3 2,19-32 2,-1-2 1,-2 0 0,-2-2 0,-2 0 0,-2-2 0,-2 0 0,-2 0 0,-2-2 0,-3 1 0,3-35-3,14-103 156,-20 231 40,15 599 2124,-12-193-1643,12-191-1171,-21-260 377,0 0 0,1-1 0,-1 1 0,0-1 0,1 1 0,-1 0 1,1 0-1,-1-1 0,1 1 0,-1 0 0,1 0 0,-1 0 0,0-1 0,1 1 0,-1 0 0,1 0 0,-1 0 0,1 0 0,-1 0 0,1 0 0,0 0 0,-1 0 0,1 0 0,-1 0 0,1 0 0,-1 0 0,0 0 1,1 1-1,-1-1 0,1 0 0,-1 0 0,1 0 0,-1 1 0,1-1 0,-1 0 0,0 1 0,1-1 0,-1 0 0,1 1 0,-1-1 0,0 1 0,0-1 0,1 0 0,-1 1 0,0-1 0,1 1 117,22-110-5465,-14 51 2333</inkml:trace>
  <inkml:trace contextRef="#ctx0" brushRef="#br0" timeOffset="296.574">1226 303 7570,'0'0'1016,"0"0"-664,-12 160 1424,6-72-95,3 11-585,3 0-440,0-9-104,0-4-352,9-12-56,0-14-144,3-10 0,-6-12-440,3-10-536,-6-9-528,0-11-409,-3-8 73,0 0-209,0-2-1327</inkml:trace>
  <inkml:trace contextRef="#ctx0" brushRef="#br0" timeOffset="547.661">905 859 5377,'0'0'1168,"0"0"-543,0 0 879,0 0 16,0 0-336,0 0 129,0 0-265,202 0-280,-138 0-200,-3-9-176,-3-2-256,-9-5-136,-6 5-112,-16-3-552,-5 3-736,-7-14-1049,-6 1-823,-9 2-593</inkml:trace>
  <inkml:trace contextRef="#ctx0" brushRef="#br0" timeOffset="1016.132">1910 1 4705,'0'0'3413,"0"0"-2413,0 0-480,-15 37 898,-49 130 142,55-139-1302,1-1 0,2 1 0,0 0 0,2 0 0,1 1 1,1 20-259,1-20 153,-4 41 73,3 0 0,3 0 0,4 0 0,2 0 0,3-1 1,3 0-1,6 6-226,-5-30 4,2-1 1,2-1-1,2-1 1,2-1 0,1-1-1,7 6-4,-20-31-11,0-2-1,0 1 0,2-2 1,-1 1-1,2-2 1,-1 1-1,2-2 0,0 0 1,0 0-1,0-1 1,1-1-1,0-1 0,1 0 1,0-1-1,0 0 1,0-2-1,1 0 0,7 1 12,-14-3-19,0-1-1,0 0 1,0-1-1,0 0 1,0 0-1,0-1 0,0 0 1,-1-1-1,1 0 1,0 0-1,-1-1 1,1-1-1,-1 0 1,0 0-1,0 0 0,0-1 1,-1-1-1,0 0 1,0 0-1,0 0 1,0-1 19,5-10-49,-1-1 0,0 0 0,-2-1 0,0-1 0,-1 1 1,-1-1-1,0-1 0,-2 1 0,0-1 0,-2 0 0,0-1 0,-2 1 1,0-1-1,-1 1 0,-1-1 0,-2-8 49,3 21-8,0 0-1,0 1 1,-1-1 0,0 0-1,-1 0 1,0 1 0,0-1 0,-1 0-1,0 1 1,-1-1 0,0 1-1,0 0 1,-1 0 0,0 0-1,0 0 1,0 1 0,-1 0-1,-1-1 1,1 2 0,-1-1-1,0 1 1,-1 0 0,1 0-1,-1 1 1,-7-5 8,1 4-6,-1 1 1,0 0-1,1 1 1,-2 1-1,1 0 1,0 1-1,0 0 1,-1 1-1,1 1 0,-1 0 1,1 1-1,-1 1 1,1 0-1,0 1 1,0 0-1,0 2 0,0-1 1,0 1-1,1 1 1,0 1-1,1 0 1,-1 0-1,0 2 6,-2 2 13,1 1 1,0 1-1,0 0 0,1 1 1,1 0-1,0 1 0,1 0 1,1 1-1,0 0 0,1 1 1,1 0-1,1 0 0,0 1 1,1 0-1,1 0 0,1 1 1,-1 7-14,3-21-147,0 0-1,1 0 1,0 0 0,0 0 0,0 0 0,1 0 0,0 1-1,0-1 1,0 0 0,0 0 0,1 0 0,0 0-1,0 1 1,1-1 0,-1 0 0,1-1 0,0 1 0,0 0-1,1 0 1,-1-1 0,1 0 0,0 1 0,0-1 0,0 0-1,1 0 1,0-1 0,0 1 0,3 2 147,35 6-3477,-1-10-1183</inkml:trace>
  <inkml:trace contextRef="#ctx0" brushRef="#br0" timeOffset="1732.078">2943 760 8258,'0'0'1520,"0"0"-366,0 0 902,0 0-27,0 0-852,0 0-629,4 1-186,15 2-139,0-1 0,1-1 0,-1-1 0,0 0 0,1-1 0,-1-2 0,0 0 0,0 0 0,11-6-223,-26 9 25,385-89 1069,-345 85-1114,-43 4-71,-10 1-68,-137 50 337,-199 23-2,247-36-415,97-33-6216,6 1 3784,-4-5 1764,2 5-2998</inkml:trace>
  <inkml:trace contextRef="#ctx0" brushRef="#br0" timeOffset="24547.248">4275 215 3497,'0'0'984,"0"0"-528,0 0-43,0 0 93,0 0-175,0 1-198,0 0-52,0 0-38,0-1-20,0 0 38,0 0 38,0 0 22,0 0 58,0 0 69,0 0 31,0 0-14,0 0-21,0 0-31,0 0-11,0 0 1,0 0 21,0 0 41,0 0 2,0 0 18,0 0-4,0 0 10,0 0-37,0 0-53,0 0-13,0 0 12,0 0 24,0 0 55,0 0 40,0 0-21,0 0-15,0 13-96,1 74 445,-4-1 1,-3 1-1,-11 39-632,-89 395 1281,100-495-1211,26-21-148,229-3 375,-51-43-39,-110 17-160,129-28 134,-216 50-206,0 1 1,0-1-1,0 0 0,-1 0 0,1 0 1,-1 0-1,1 0 0,-1-1 0,1 1 1,-1 0-1,0 0 0,0 0 0,0 0 1,0 0-1,-1 0 0,1 0 0,0 0 1,-1 0-1,0 0 0,1 0 0,-1 0 1,0 0-1,0 0 0,0 0 0,0 0 1,0 0-1,-1 1 0,0-2-26,-53-115-23,5-1 0,0-17 23,36 96-6,-115-364-17,116 375 161,42 185 123,-15-104-69,148 763 1502,-159-799-1622,4 27-2249,-15-20-7411,-3-15 5519</inkml:trace>
  <inkml:trace contextRef="#ctx0" brushRef="#br0" timeOffset="25403.478">1 2159 6225,'0'0'878,"0"0"-505,0 0 29,0 0 318,0 0-104,0 0-191,24-7 98,307-101 2062,-154 39-1930,3 8-1,2 8 1,3 8 0,1 8 0,1 8 0,174-3-655,-7 28 758,88 21-758,498 23 533,-494-53-263,-331 0-244,107-13 99,167 4-125,-389 22-36,-1-1 0,0 1 0,0-1 1,1 1-1,-1-1 0,1 0 0,-1 1 0,0-1 0,1 0 1,-1 0-1,1 1 0,0-1 0,-1 0 0,1 0 0,0 0 1,-1 1-1,1-1 0,0 0 0,0 0 0,0 0 0,-1 0 1,1 0-1,0 0 0,0 0 0,1 1 0,-1-1 0,0 0 1,0 0-1,0 0 0,0 0 0,1 0 0,-1 1 0,0-1 1,1 0-1,-1 0 0,1 0 0,-1 1 0,1-1 0,-1 0 1,1 1-1,0-1 0,-1 0 0,1 1 0,0-1 0,-1 1 1,1-1-1,0 1 0,0-1 0,-1 1 0,1 0 0,0-1 1,0 1-1,0 0 0,0 0 0,0-1 0,-1 1 0,1 0 1,0 0-1,0 0 0,0 0 0,0 0 0,0 0 0,0 1 1,0-1-1,-1 0 0,1 0 0,0 1 0,0-1 0,0 0 36,-122-125-9886,75 83 4665</inkml:trace>
  <inkml:trace contextRef="#ctx0" brushRef="#br0" timeOffset="26339.215">2384 2569 4841,'0'0'962,"0"0"-400,0 0 303,0 0-8,0 0-432,0 0-220,-4-27-1,-5-87-20,10 107-163,0 1 1,0-1 0,1 1 0,0 0 0,0 0 0,1 0-1,-1 0 1,1 0 0,0 0 0,1 1 0,-1-1 0,1 1-1,1 0 1,-1 0 0,0 0 0,1 1 0,0 0 0,0 0-1,1 0 1,-1 0 0,1 1 0,-1 0 0,1 0 0,0 0-1,0 1 1,1 0 0,2 0-22,3-2 80,1 0 0,0 1 0,0 1 0,0 0 0,0 1 0,0 1 0,1 0 0,-1 0 0,0 1 0,0 1 0,0 1 0,0-1 0,0 2-1,-1 0 1,1 0 0,-1 1 0,0 1 0,-1 0 0,1 1 0,-1 0 0,0 0 0,-1 1 0,9 9-80,3 3 229,-1 2 1,0 1-1,-2 0 1,-1 1-1,-1 1 0,-1 1 1,-1 0-1,-1 1 1,-2 1-1,0 2-229,7 28 153,-3 0 1,-3 1 0,-2 1-1,-3 0 1,-3 1-1,-2-1 1,-3 1-1,-6 44-153,7-89-14,-2 0-1,0 0 1,0-1-1,-2 1 1,0 0-1,-1-1 1,0 0-1,-1 0 1,-1 0-1,-1-1 1,0 1-1,0-1 1,-2-1-1,1 0 1,-2 0-1,0-1 1,0 0-1,-1 0 1,-1-1-1,0-1 1,0 0-1,-1-1 1,0 0-1,-1-1 1,0 0-1,0-1 1,0-1-1,-1 0 1,0-1-1,-12 2 15,14-5-62,-1-1-1,1 0 0,-1-1 1,1-1-1,-1 0 1,1 0-1,0-2 0,-12-2 63,20 3-33,1 1 0,0-1 0,0 0-1,0 0 1,0 0 0,0-1 0,0 1 0,1-1-1,-1 0 1,1 0 0,0 0 0,0 0 0,0-1-1,0 1 1,1-1 0,-1 0 0,1 0 0,0 0-1,0 0 1,0 0 0,1 0 0,-1 0 0,1-1-1,0 1 1,0-1 0,1 1 0,-1-4 33,2 2-12,1 0-1,-1 1 1,1-1 0,0 1-1,1-1 1,-1 1 0,1 0 0,0 0-1,0 0 1,1 0 0,-1 1-1,1 0 1,0-1 0,0 1 0,1 0-1,-1 1 1,1-1 0,0 1 0,0 0-1,0 0 1,0 1 0,0-1-1,1 1 1,-1 0 0,1 1 0,-1-1-1,1 1 1,0 0 0,1 1 12,58-16 10,0 2 0,1 4 0,1 3 0,-1 3 0,1 2 0,44 6-10,-9-3 77,-91-2-207,-1 1 1,1 1-1,0-1 0,-1 2 1,1-1-1,-1 2 0,1-1 1,-1 1-1,0 1 0,0 0 1,-1 0-1,1 1 0,-1 1 1,0-1-1,0 1 0,0 1 1,2 2 129,2 27-4457,-12-26 1387</inkml:trace>
  <inkml:trace contextRef="#ctx0" brushRef="#br0" timeOffset="30357.707">5122 2244 9066,'0'0'2107,"0"0"-1111,0 0-165,0 0 383,0 0-337,0 0-550,-2 2-192,114 5 1054,260 22 893,-363-24-8371,-25-4 1023,5-1 4580,-20-5-4153</inkml:trace>
  <inkml:trace contextRef="#ctx0" brushRef="#br0" timeOffset="30607.014">4972 1862 5473,'0'0'2937,"0"0"-2225,0 0 32,0 0 808,0 0 377,0 0-513,186-19-544,-128 13-352,0 1-191,-9 2-121,-9-5-208,-3 0 0,-10-1-809,1-2-1079,2-5-1993,-8-1-32,-1 6-1192</inkml:trace>
  <inkml:trace contextRef="#ctx0" brushRef="#br0" timeOffset="57264.29">6985 768 3185,'0'0'951,"0"0"-343,0 0 280,0 0 281,0 0-303,0 0-287,0 0-4,0 0-17,0 0-151,0 0-28,0 0 60,0 0 87,0 0 43,0 0-23,-16 0 1977,-650-1 1793,549-15-3062,110 9-1081,7 6-153,-1 10-195,-4 14 176,0 0-1,-2-1 1,-1 0-1,-1 0 0,0-1 1,-10 15-1,5-7-7,-24 45 67,-3-2-1,-3-2 0,-3-2 1,-5 1-60,108-69-306,-24-6 308,0 2 0,0 1 0,0 1 0,0 2 0,0 1 0,16 3-2,-31 1-14,0-1-1,0 2 1,-1 0 0,0 1-1,0 1 1,-1 0-1,1 1 1,-2 1 0,1 1-1,-2-1 1,1 2-1,-2 0 1,1 1-1,-2 0 1,1 1 0,6 11 14,-12-11 5,0 1 0,0-1 0,-2 1 0,0 0 0,0 0 0,-2 0 0,0 1 0,0-1 1,-2 0-1,0 1 0,-1-1 0,0 1 0,-1-1 0,-1 0 0,0 1 0,-1-2 0,-1 1 0,0 0 1,-1-1-1,-1 0 0,0 0 0,0-1 0,-6 6-5,2 5 15,-2-1 0,0-1-1,-2 0 1,0-1 0,-2 0 0,0-1 0,-1-1-1,-1-1 1,-1-1 0,0 0 0,-1-2-1,-1 0 1,0-1 0,-1-2 0,-1 0 0,0-1-1,0-2 1,-1 0 0,0-2 0,-1-1 0,1 0-1,-26 0-14,35-5-172,-66-8-2298,81 6 2241,-1 0-1,0 0 1,1 0-1,-1 0 1,1 0-1,0 0 0,-1-1 1,1 1-1,0 0 1,0-1-1,-1 1 0,1-1 1,0 1-1,1-1 1,-1 0-1,0 1 0,0-1 1,1 0-1,-1 0 1,1 1-1,-1-1 1,1 0-1,0 0 0,0 0 1,0 1-1,0-3 230,3-15-4203,15 2-714</inkml:trace>
  <inkml:trace contextRef="#ctx0" brushRef="#br0" timeOffset="57608.024">6610 2209 8082,'0'0'1772,"0"0"-244,0 0 833,0 0-158,0 0-945,0 0-556,20-9-124,62-26-151,-67 26 49,-30 11-492,-49 27 292,57-25-362,-1 1 0,0-1 0,1-1 0,-1 1 0,0-1 1,-1-1-1,1 0 0,0 0 0,-1 0 0,-6 0 86,14-6-1082,2-11 262,0 1 0,2-1 0,-1 1 0,2 0 0,0 0-1,1 0 1,0 1 0,1 0 0,1 0 0,0 0 0,0 1-1,2 0 1,6-9 820,31-45-3907</inkml:trace>
  <inkml:trace contextRef="#ctx0" brushRef="#br0" timeOffset="57980.114">7652 1087 2617,'0'0'4091,"0"0"-2332,0 0-165,0 0 304,0 0-502,0 0-640,-33 0-280,-106 7-30,131-7-423,1 1 1,-1 1-1,1-1 1,-1 1 0,1 1-1,0-1 1,0 1 0,0 1-1,0-1 1,0 1 0,1 0-1,0 1 1,0-1 0,0 1-1,0 1 1,1-1-1,0 1 1,0 0 0,0 0-1,1 0 1,0 0 0,-2 4-24,3-3 53,0 0-1,1 1 1,-1-1 0,2 1 0,-1-1 0,1 1 0,0 0 0,0 0-1,1-1 1,0 1 0,1 0 0,-1 0 0,1-1 0,1 1-1,0 0 1,0-1 0,0 1 0,1-1 0,0 0 0,0 0 0,1 0-1,0 0 1,0-1 0,1 0 0,0 1 0,0-2 0,0 1 0,1 0-1,0-1 1,3 2-53,235 191 2071,-237-194-2057,0 2-1,0-1 0,-1 1 0,1 0 1,-1 0-1,-1 1 0,1-1 0,-1 1 1,0 1-1,-1-1 0,1 1 1,-1-1-1,-1 1 0,0 1 0,0-1 1,0 0-1,-1 2-13,-3 6 17,0 0 1,-1 0 0,-1 0-1,0-1 1,-1 1-1,-1-1 1,0 0 0,-2 0-1,1 0 1,-2-1-1,0 0 1,0 0 0,-1-1-1,-1 0 1,0-1-1,-1 0 1,0 0 0,-1-1-1,-1-1 1,-2 2-18,-2 8-165,-1-1-1,-1 0 1,0-2-1,-2 0 1,0-1 0,0-1-1,-2-1 1,0-1 0,0-1-1,-1-1 1,0-1-1,-23 5 166,41-14-269,1-1-1,-1 0 0,1 0 0,-1-1 0,1 1 1,-1-1-1,1 0 0,-1-1 0,1 1 0,0-1 0,0 0 1,0-1-1,0 1 0,0-1 0,0 0 0,1 0 1,-1-1-1,1 1 0,0-1 0,0 0 0,0 0 0,1 0 1,-1 0-1,1-1 0,0 0 0,1 1 0,-1-1 0,1 0 1,-1 0-1,2-1 0,-1 0 270,-22-68-5037</inkml:trace>
  <inkml:trace contextRef="#ctx0" brushRef="#br0" timeOffset="58244.974">7523 743 6217,'0'0'4113,"0"0"-3401,165 66 1713,-64-36 407,18-2-575,16-6-609,8-11-527,1-3-505,-7-8-136,-18 0-448,-21 0-32,-24 0-464,-26-5-673,-20-4-655,-19 4-240,-18-3-681,-28 2-1704,-9 3-976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2T02:34:29.856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025" units="cm"/>
      <inkml:brushProperty name="height" value="0.025" units="cm"/>
      <inkml:brushProperty name="color" value="#F6630D"/>
    </inkml:brush>
    <inkml:brush xml:id="br2">
      <inkml:brushProperty name="width" value="0.1" units="cm"/>
      <inkml:brushProperty name="height" value="0.1" units="cm"/>
      <inkml:brushProperty name="color" value="#F6630D"/>
    </inkml:brush>
    <inkml:brush xml:id="br3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5329 12254 2320,'0'0'915,"0"0"-556,0 0-186,0 0 189,0 0 261,0 0 71,-11-13 2018,-12-2-2357,-1 0 1,-1 2-1,0 0 1,0 2-1,-1 1 0,-1 1 1,0 1-1,0 1 1,0 2-1,-1 0 1,0 2-1,1 1 1,-1 2-1,0 0 1,-1 2-356,11-2 55,1 1 0,0 1 0,0 0 0,0 1 0,0 1 0,1 1 0,-1 0 0,1 1 0,0 0 0,1 2 1,0 0-1,0 1 0,0 0 0,1 1 0,1 0 0,-10 11-55,-14 17 5,2 2 0,2 2 0,2 0 0,1 3 0,3 0 0,1 2 0,3 0-1,2 2 1,2 0 0,2 2 0,2 0 0,2 0 0,-3 42-5,-7 116-17,20-188 13,1 0 1,1 0 0,1 0-1,1 0 1,0 1-1,2-1 1,0-1-1,2 1 1,0 0 0,1-1-1,1 0 1,1-1-1,1 1 1,0-1 0,2-1-1,0 0 1,1-1-1,6 8 4,12 1 3,1 0 0,1-3 0,2 0 0,0-2-1,1-2 1,0-1 0,2-2 0,0-1-1,1-2 1,0-2 0,1-1 0,13 0-3,152 30 88,-35-33-67,-146-6-30,1-1-1,0-1 1,-1-1-1,1-1 0,-1-1 1,1-2-1,17-6 10,13-7-510,-1-4 0,0-1 0,-3-3 1,0-2-1,45-35 510,-62 39-924,43-29-4460,-71 52 2442</inkml:trace>
  <inkml:trace contextRef="#ctx0" brushRef="#br1" timeOffset="-67410.387">74 2943 4089,'0'0'813,"0"0"-451,0 0-21,0 0 290,0 0 69,7-23 973,36-82-1389,6 3 1,3 2 0,5 3 0,4 2 0,4 3 0,5 3 0,45-44-285,-102 117 29,361-392 229,-163 186-20,-143 148-181,3 4 0,3 2-1,44-29-56,37-19 75,223-153 252,-280 210-303,2 5 0,3 4 0,1 4 1,3 5-1,1 5 0,2 4 0,90-13-24,209-6 142,285-7 18,-514 45-138,-1 7 1,12 9-23,273 56-44,-133-56 52,-224-10-3,0-6 0,-2-3-1,44-16-4,-3 2 10,268-65 23,-254 52-25,2 8 0,1 6 0,1 8 0,97 2-8,-247 19 2,97-1-4,0 6 0,46 9 2,445 77-8,-406-68-11,-1 8-1,-1 9 1,64 27 19,-97-17-30,1-8 0,69 7 30,-46-29-6,1-7 0,102-9 6,-188-9 0,0-4 0,47-13 0,90-8 8,176 5 36,-296 15-32,279-10-41,-369 23 22,0 2 1,-1 0-1,1 1 1,-1 2-1,-1 1 1,15 7 6,7 1-41,5 5 24,-1 2 0,0 2 0,-2 2-1,-1 2 1,-2 3 0,13 13 17,-18-11-4,-3 2 0,-1 1 0,-1 3 0,-3 0 0,-1 2 0,-2 2 0,-2 1 0,-2 1 0,-2 1 4,35 86 5,-5 2 0,22 96-5,-55-166 9,-2 1 0,-4 1 1,-2 0-1,-4 1 0,-1 19-9,7 463 50,-12-178-56,-8-335 14,-1 1 0,-3-2 0,0 1 0,-3-1 0,-1 0 0,-1-1-1,-3-1 1,0-1 0,-3 0 0,0-1 0,-2-1 0,-18 19-8,-41 46 57,-5-3 0,-3-5 0,-4-3 0,-4-5-1,-3-3 1,-50 25-57,-394 270 794,422-288-501,-99 89-293,122-93 143,-4-5-1,-3-4 0,-4-5 1,-58 25-143,83-56 163,-2-4 0,-1-3 0,-81 15-163,130-34 52,-222 46 325,-51-4-377,261-44 27,-108 18-23,-296 36-8,201-36 136,-69 24-132,199-36 65,0-5 1,-1-5-1,-23-7-65,3 2 130,-2-7-81,1-5 0,-129-31-49,-156-15 20,-173 31-58,-243 33 187,235-5 11,487-7-149,1-7 1,-13-6-12,-181-20-8,-370 10 22,-494-20 89,684 33-242,436 13 112,2-2-1,-1-3 1,1-3 0,-7-4 27,-27-5-23,24 5-43,2-4 0,-1-2-1,3-4 1,0-2-1,-56-34 67,103 51-37,0-1-1,1-1 1,1-1-1,0 0 0,0-1 1,2-1-1,0 0 1,0-2-1,2 1 0,0-2 1,-9-17 37,-14-35-171,2-1 0,4-2 0,3-1-1,-2-17 172,20 64-21,-18-42 6,-3 1-1,-3 1 0,-7-6 16,-18-37-9,23 42 14,-3 1 0,-3 1 0,-25-28-5,48 72-10,2-1 0,1-1 0,1-1 0,1 0-1,-4-14 11,14-62-1175,34-126 1158,-19 120 93,-9 38-167,6 69-1390,33 2-3134,-13 1 1663</inkml:trace>
  <inkml:trace contextRef="#ctx0" brushRef="#br0" timeOffset="-11735.74">7605 7125 4217,'0'0'1111,"0"0"-512,0 0-47,0 0 229,0 15 2883,29 88-1349,84 310-289,-18 5 1,4 145-2027,-77-412-995,-20-149-4103,-1-37 1946,-1 0-590</inkml:trace>
  <inkml:trace contextRef="#ctx0" brushRef="#br0" timeOffset="-11187.589">8336 7279 2897,'0'0'1139,"0"0"-590,0 0-6,0 0 421,0 0-39,-11 30-190,-37 96-157,36-94-266,-2-2 0,-1 0 1,-2 0-1,-1-1 0,-3 1-312,1 0 223,-383 519 2528,374-494-2631,51-55-266,358 1 352,-351 2-145,-1 1-1,1 1 0,-1 1 0,-1 2 0,1 0 0,-1 2 0,-1 1 0,0 1 0,0 2 0,-2 0 1,19 14-61,28 25-195,-3 4 1,-2 2 0,8 13 194,-53-53-3007,-20-18 642,-1-5-746,0-14-82</inkml:trace>
  <inkml:trace contextRef="#ctx0" brushRef="#br0" timeOffset="-10690.378">8956 7884 144,'0'0'4430,"0"0"-3163,0 0-1059,0 0 116,27 12 330,90 43 146,-13 25 328,-86-62-909,2 3 1,-1 0 0,-1 2 0,0 0 0,-2 1 0,-1 0 0,-1 2 0,-1-1 0,-1 2 0,-1 0 0,-2 0 0,-1 1 0,-1 0-1,-1 0 1,-1 1 0,-2 0 0,0 27-220,0-32 32,-1-1 0,0 1 0,-2 0-1,-1 0 1,-1 0 0,-2-1 0,0 1-1,-1-1 1,-1 0 0,-1 0 0,-1-1-1,-1 0 1,-1 0 0,-1-1-1,-2 1-31,7-13-68,-1-1 0,0 0 0,0 0 0,0-1-1,-1 0 1,0 0 0,-1-1 0,1 0 0,-1 0 0,-1-1-1,1 0 1,-1-1 0,1 0 0,-1 0 0,0-1-1,-1 0 1,1-1 0,0-1 0,-1 1 0,1-1-1,-1-1 1,-10-1 68,19 1-25,0-1-1,-1 0 1,1 0-1,0 0 1,0 0 0,-1 0-1,1 0 1,0 0-1,0-1 1,0 1-1,0-1 1,1 0 0,-1 1-1,0-1 1,1 0-1,-1 0 1,1 0-1,0 0 1,-1 0 0,1-1-1,0 1 1,0 0-1,1 0 1,-1-1-1,0 1 1,1-1 0,-1 1-1,1-1 1,0 1-1,0-2 26,3-79-364,-2 76 355,1 0 0,0 0 0,1 0 0,-1 1-1,2-1 1,-1 0 0,1 1 0,-1 0 0,2 0-1,-1 0 1,1 0 0,0 1 0,0 0 0,0 0-1,1 0 1,-1 0 0,1 1 0,1 0 0,-1 1 0,0-1-1,4 0 10,6-3 0,0 0 0,1 1 0,0 1 0,0 1 0,0 1 0,0 0 0,1 1 0,8 0 0,-8 1 38,0 0 1,0 1-1,0 1 0,0 0 0,0 2 1,0 0-1,0 1 0,-1 1 1,0 0-1,0 1 0,4 3-38,224 149-1288,-242-157-203,-3-1-592,-3 0-776</inkml:trace>
  <inkml:trace contextRef="#ctx0" brushRef="#br0" timeOffset="-8349.075">7275 7969 2537,'0'0'1036,"0"0"-473,0 0 35,0 0 292,0 0-31,0 0-274,0 1 4290,-10 4-4286,-208 76 3082,-112 34-2416,-5-14 0,-267 41-1255,487-122 304,-1-5-1,-1-5 0,-60-5-303,-52-5 305,187-10-347,41-3-8912,20-8 6862,-17 20 1478,14-15-2020,-3-2-533</inkml:trace>
  <inkml:trace contextRef="#ctx0" brushRef="#br0" timeOffset="-7524.493">4400 7222 4233,'0'0'991,"0"0"-268,0 0 58,-9 30 150,-49 228 1032,-24 653 2897,33-525-4860,49-409-3875,0-49 2207,21-147-2481,0 113 2016</inkml:trace>
  <inkml:trace contextRef="#ctx0" brushRef="#br0" timeOffset="-7134.743">4742 7332 4489,'0'0'1508,"0"0"-473,0 0 89,0 0 67,0 0-54,-27 30-307,-92 105-273,-55 114 887,-61 104-177,232-348-1264,2-4-8,0 1 1,-1-1-1,1 0 0,0 0 1,0 1-1,1-1 1,-1 1-1,0-1 1,0 1-1,1-1 1,-1 1-1,1-1 0,-1 1 1,1-1-1,-1 1 1,1 0-1,0-1 1,0 1-1,0 0 1,0-1-1,0 1 0,0 0 1,1-1-1,-1 1 1,0-1-1,1 1 1,0-1-1,-1 1 1,1-1-1,0 1 0,-1-1 1,1 1-1,0-1 1,1 1 4,85 34-74,42 15 231,-45-19-151,-1 3 0,-1 4 0,26 20-6,-103-56 3,-2-2-251,1 1 1,-1-1-1,0 1 1,0 0-1,0 0 0,0 0 1,0 1-1,0-1 0,0 1 1,-1-1-1,1 1 1,-1 0-1,0 0 0,0 0 1,0 0-1,0 0 1,-1 0-1,1 1 0,-1-1 1,0 1-1,0-1 0,0 1 1,0-1-1,0 2 248,-1 13-1948,0-3-742</inkml:trace>
  <inkml:trace contextRef="#ctx0" brushRef="#br0" timeOffset="-6761.204">5173 8360 1536,'0'0'4516,"0"0"-3044,0 0-944,0 0 399,0 0 262,5 28-129,39 202 813,13 139-430,-29-121-3546,-25-202-24,-2-18-2148,-1-26 981</inkml:trace>
  <inkml:trace contextRef="#ctx0" brushRef="#br0" timeOffset="-5530.214">3395 7472 2232,'0'0'2884,"0"0"-1829,0 0-402,0 0 455,0 0 157,0 0-282,-10-4-334,-71-47 467,-69-114 2277,-70-105-3393,-16-19 508,181 226-712,-2 3 0,-4 3 1,-1 2-1,-4 3 0,-1 3 0,-19-8 204,86 56-6035,14 0 4181,-14 1 1539,19 0-2119</inkml:trace>
  <inkml:trace contextRef="#ctx0" brushRef="#br0" timeOffset="-4749.082">1507 6870 2921,'0'0'633,"0"0"30,0 0 333,0 0 10,0 0-298,0 0-224,-10 3 1071,37-442 1222,-17 297-2639,-3 8-87,6 0 1,6 1 0,25-86-52,-14 153-101,-29 65 93,1 1 1,0 0 0,-1-1 0,1 1-1,0 0 1,-1 0 0,1 0 0,0 1 0,-1-1-1,1 0 1,0 1 0,-1-1 0,1 1-1,0-1 1,-1 1 0,1 0 0,-1 0 0,1-1-1,-1 1 1,0 0 0,1 0 0,-1 1-1,0-1 1,0 0 0,0 0 0,1 1 0,-2-1-1,1 0 1,0 1 0,0-1 0,0 1-1,0-1 1,-1 1 0,1 0 0,-1-1 0,1 1-1,-1-1 1,0 1 7,2 1 0,45 98 162,-5 2 0,-4 2 0,14 69-162,-34-114-9,134 424-947,-138-437-2499,-16-44 1593,-9-3-489</inkml:trace>
  <inkml:trace contextRef="#ctx0" brushRef="#br0" timeOffset="-4427.231">1580 6386 3137,'0'0'2008,"0"0"-1388,0 0-477,0 0 153,0 0 303,0 0 161,25 0-124,83-2-197,-90 1-388,0-2 1,-1 0-1,1 0 1,-1-2-1,0 0 0,0-1 1,-1-1-1,1 0 1,-1-2-1,-1 0 1,0 0-1,0-1 1,-1-1-1,13-12-51,77-91-1044,-100 106 183,-4 6-2358,0 2-343</inkml:trace>
  <inkml:trace contextRef="#ctx0" brushRef="#br0" timeOffset="-3755.962">3597 8305 5849,'0'0'2089,"0"0"-1181,0 0 201,0 0 141,0 0-52,-36 15-314,-234 109 141,-835 467 1180,1031-553-3184,64-51-2859,10 8 2947,1-32-2594,5-11-38</inkml:trace>
  <inkml:trace contextRef="#ctx0" brushRef="#br0" timeOffset="-2928.173">993 8954 6665,'0'0'1233,"-5"37"-684,-28 266 735,33 172-2,14-266-810,-14-207-360,0-6-9,-2-18-81,-1 0 0,0 1 1,-2-1-1,-1 0 0,0 1 1,-10-19-23,-11-40-31,-1-22-63,3 0 1,6-1-1,3-1 1,6-1 0,2-78 93,7 157-8,1-1 0,1 0 0,2 1 0,0-1 0,2 1 0,1 0 0,1 0 0,1 1 0,1 0 0,1 0 0,1 1 0,2 0 0,0 1 0,1 1 0,2 0 0,0 1 0,1 0 0,1 2 0,1 0 0,1 1 0,18-13 8,-30 26-12,1 0 1,-1 1 0,1 0 0,0 0 0,0 1-1,0 1 1,0-1 0,1 1 0,-1 1-1,1 0 1,-1 0 0,9 1 11,-13 1 3,0 1 1,-1 0-1,1 1 1,-1-1-1,1 1 1,-1 0-1,0 0 1,0 0-1,0 0 1,-1 1-1,1 0 1,-1 0-1,1 0 0,-1 0 1,-1 0-1,1 1 1,-1-1-1,1 1 1,-1-1-1,-1 1 1,1 0-1,-1 0 1,1 0-1,-1 0 0,-1 0 1,1 0-1,-1 0 1,0 0-1,0 0 1,0 1-1,-1-1 1,-1 4-4,6 36 107,-2 0 1,-3-1 0,-1 1-1,-2 0 1,-2-1 0,-3 0-1,-6 19-107,-7 1 95,-3-1-1,-2-1 1,-3-2-1,-3-1 1,-3-1-1,-2-2 1,-3 0-95,22-32 13,11-19-236,15-15 30,20-20 115,2 0 1,1 2 0,2 2-1,0 0 1,2 3-1,0 0 1,2 2-1,0 2 1,1 2 0,1 0-1,1 3 1,0 1-1,0 3 1,2 0-1,27-1 78,-49 10 4,-13-1 3,-1 1 0,1 1 0,0-1 0,-1 1 0,1 0 1,-1 0-1,1 0 0,0 1 0,-1 0 0,1 0 0,-1 0 0,0 1 0,1 0 0,-1 0 0,0 0 0,0 1 1,0-1-1,0 1 0,-1 1 0,1-1 0,-1 0 0,0 1 0,3 3-7,3 14 175,-1 0 0,-1 0-1,-1 1 1,-1 0 0,-1 1 0,-1-1 0,-1 1-1,-1 0 1,-1-1 0,-1 1 0,-1 0 0,-2 10-175,2-3 132,0 3 35,-2-1 0,-1 0 0,-2 1 0,-1-2 0,-1 1 0,-2-1 0,-1 0 0,-2-1 0,0-1 0,-2 0 0,-18 26-167,22-39 21,0-1-1,-1 1 0,0-2 1,-1 0-1,-1 0 1,0-1-1,-1-1 1,0 0-1,-1-1 0,0-1 1,-1-1-1,0 0 1,-1-1-1,0 0 1,0-2-1,0 0 0,-1-1 1,1-1-1,-1-1 1,-14 0-21,18-2-34,12 0-59,0 0 0,1 0 0,-1 0 0,0-1 0,0 1 0,0-1 0,0 0 0,0 1 0,1-1 0,-1-1 0,0 1 0,0 0 0,0-1 0,0 0 0,0 1 0,1-1 0,-1 0 1,0 0-1,1-1 0,-1 1 0,1-1 0,-1 1 0,1-1 0,0 0 0,-1 0 0,1 0 0,0 0 0,0 0 0,1 0 0,-1 0 0,0-1 0,1 1 0,-1-1 0,1 1 0,0-1 0,-1-1 93,-2-36-2577,3 1-1069</inkml:trace>
  <inkml:trace contextRef="#ctx0" brushRef="#br0" timeOffset="-763.309">7908 9287 2521,'0'0'628,"0"0"-298,0 0 117,0 0 201,0 0-70,0 0-223,-3 1-205,3 0-1072,-18 13 7597,17-14-6439,-8 17 583,-142 169 1332,-233 280-814,-37 1-1337,288-322 90,-72 78-24,42-48-17,-149 142 650,99-129-342,185-172-698,28-16 9,0 0-71,0 0 3,0 0-32,0 0-17,0 0 0,0 0 29,0 0-114,0 0-208,0 0-217,0-100-5896,0 60 4662</inkml:trace>
  <inkml:trace contextRef="#ctx0" brushRef="#br0" timeOffset="12636.221">10233 8580 6321,'0'0'973,"0"0"-625,0 0-272,0 0-2,0 0 65,4-26 9,-2 10-128,2-12 5,1 0-1,2 0 1,0 0 0,2 1-1,1 0 1,2-2-25,17-26 97,1 1-1,4 2 1,1 1-1,3 2 1,1 2-1,3 1 1,2 2 0,1 3-1,3 1 1,37-23-97,-66 48 60,2 2 1,0 0 0,1 1-1,0 2 1,0 0 0,1 1-1,1 1 1,-1 1 0,1 2-1,0 0 1,1 1 0,-1 2-1,1 0 1,-1 2 0,1 1 0,-1 0-1,1 2 1,-1 1 0,0 1-1,19 6-60,17 16 208,-1 3 1,-2 2-1,-1 2 0,-1 3 0,4 7-208,-43-32 30,52 36 151,1 6-95,3-3 0,2-3 0,2-3 0,2-4 1,1-3-1,76 24-86,-131-55 8,1-1 0,-1 0 0,1-2 1,0-1-1,0-1 0,0-1 0,0-1 0,1-2 1,-1 0-1,0-1 0,-1-2 0,13-4-8,-3-5-7,-1-3 1,0-1-1,-2-1 0,23-17 7,-25 15-8,0 1 0,2 2 0,1 1 0,0 2 1,15-5 7,-3 10 9,1 2 1,0 1 0,0 3-1,0 2 1,1 1-1,43 6-9,-76-4 5,286 24 146,-289-25-157,82 5 136,0-4 0,0-4-1,0-4 1,-1-4 0,41-12-130,-115 18 4,0-2 0,0 0 0,0 0 0,-1-2 1,-1 0-1,1 0 0,-2-2 0,1 0 0,-1 0 0,-1-2 0,0 1 1,-1-2-1,0 0 0,-1 0 0,-1-1 0,0 0 0,-1-1 0,4-10-4,18-32 45,-23 39-28,1 0 0,1 1 0,1 0 0,1 1 0,0 0 0,1 0 0,1 2 0,1 0 0,1-1-17,-6 11 24,0 0-1,0 0 1,1 1 0,0 0 0,0 1-1,0 0 1,0 1 0,1 0-1,-1 1 1,0 0 0,1 0 0,-1 2-1,1-1 1,6 3-24,5-3 49,8 4 42,-1 1-1,0 1 1,0 2-1,-1 1 1,0 1-1,-1 2 1,0 1-1,2 2-90,25 10-2,-44-21-1,3 1 2,-1 0 0,0 1 0,0 1 0,-1 0 0,0 0 0,0 1 0,-1 1 1,0 0-1,0 1 0,0 0 1,14 79-27,-33-86-4389,-33 2 85,16-5 1084</inkml:trace>
  <inkml:trace contextRef="#ctx0" brushRef="#br0" timeOffset="13358.105">15595 6985 6889,'0'0'1442,"5"32"-667,68 375 2979,-5-108-2378,14-4 0,12-4 0,48 84-1376,-115-315 129,-32-89-113,-117-239-7,72 159 0,-458-1073-190,487 1134 165,3 0 0,2-1 0,2-1 0,2-1 0,2 1 0,3-2 0,0-23 16,6 72-2,1 0 0,0 1 0,-1-1 0,1 1 0,0-1 0,0 1 0,1-1 0,-1 1 0,1-1 0,-1 1-1,1-1 1,0 1 0,0-1 0,0 1 0,0 0 0,0-1 0,0 1 0,1 0 0,-1 0 0,1 0 0,-1 0 0,1 0 0,0 0-1,0 0 1,0 1 0,0-1 0,0 1 0,0-1 0,0 1 0,1 0 0,-1 0 0,0 0 0,1 0 0,-1 0 0,1 1 0,0-1 2,14-2 12,-1 0 1,1 1-1,0 1 1,0 0 0,0 1-1,-1 1 1,1 1-1,0 0 1,-1 1 0,1 1-1,1 1-12,169 76 196,-7 32 3,-6 8 0,-5 8 0,-6 7 0,-6 7 0,53 70-199,-150-155 26,137 123 330,-111-106-172,-3 3 0,-3 4 1,-4 4-1,9 20-184,-69-86 88,-2 1 0,-1 0 0,0 1 0,-2 0 0,-1 1 0,0 0 0,-2 1 0,-1 0 0,0 1 0,-2-1 0,-1 1 0,-1 0 0,-1 0 0,-1 0 0,-1 0 0,-2 9-88,-3-15 39,-1-1-1,-1 0 0,-1 0 1,0-1-1,-1 0 0,-1-1 1,0 0-1,-1 0 0,-1-1 1,-1 0-1,0-1 0,0-1 1,-2 0-1,0 0 0,0-2 1,-1 0-1,0-1 0,-1 0 1,-2-1-39,-66 39-46,-3-4 1,-1-3 0,-2-5 0,-2-3 0,-64 12 45,92-28-657,-2-3 0,0-3 0,-1-2 0,0-4 0,-19-2 657,77-3-321,0 0-1,0-1 0,0 0 0,1 0 0,-1-1 0,0-1 0,1 1 0,-1-2 0,1 1 0,-3-2 322,-42-45-5120,30 6-318</inkml:trace>
  <inkml:trace contextRef="#ctx0" brushRef="#br0" timeOffset="26244.717">2585 5860 344,'0'0'532,"0"0"-281,0 0-103,0 0-15,0 0-59,0 0-17,0 0-20,0 0-26,0 0-106,0 0-95,0 0 15,-3 19 2098,-5-11 1909,39-17-3024,2-6-807,1 1 0,1 2 1,1 2-1,-1 1 0,1 1 1,1 2-1,33-1-1,-70 7 19,0 0 71,0 4 132,-2 7-140,-1 0-1,0-1 1,-1 1 0,-1-1 0,1 0 0,-1 0 0,-1 0-1,0-1 1,0 0 0,-4 4-82,-3 5 81,-66 101 640,102-115-1029,261-4 287,-282 0 34,0 1 1,0-1-1,0 0 1,0 1-1,0 0 0,-1-1 1,1 1-1,0 0 1,0 0-1,-1 0 1,1 0-1,0 0 1,-1 0-1,1 1 1,-1-1-1,0 0 1,1 1-1,-1-1 0,0 1 1,0-1-1,0 1 1,0 0-1,0 0 1,0-1-1,-1 1 1,1 0-1,0 0 1,-1 0-1,0 0 1,1 0-1,-1-1 0,0 1 1,0 0-1,0 0 1,0 0-1,0 2-13,-20 71 1101,5-55-965,-1 0 0,0-1 0,-2-1 0,0 0 0,0-1 0,-2-1 0,0-1-1,-1-1 1,-1 0 0,-15 6-136,20-11-2405,32-13-1996,2-2 4526,23-8-1999,-1-1-636</inkml:trace>
  <inkml:trace contextRef="#ctx0" brushRef="#br0" timeOffset="26507.09">3441 6336 4105,'0'0'744,"0"0"-112,0 0 400,0 0-207,0 0-257,0 0-304,0 0-264,-43-3-72,43-8 64,0-2-24,0 4-80,0 4-216,0 2-305,6-11-663,3 3-248,0-5-713</inkml:trace>
  <inkml:trace contextRef="#ctx0" brushRef="#br0" timeOffset="26926.729">3609 5657 3313,'0'0'490,"0"0"-64,0 0 339,0 0 188,0 0-284,0 0-382,-11 10-194,2-3-86,3-4-6,1 1 0,0 1 0,0-1 0,0 1 0,1 0 0,-1 0 0,1 1 0,0-1 0,1 1 0,-1 0 0,1-1 0,0 2 0,1-1 0,-1 2 0,-7 130 25,11-134-28,1 0 0,1 0 0,-1 0-1,0 0 1,1-1 0,0 0 0,0 1-1,0-1 1,0 0 0,0 0 0,1-1 0,-1 1-1,1-1 1,0 1 0,-1-1 0,1 0-1,0-1 1,1 1 0,-1-1 0,0 0 0,0 0-1,0 0 1,1 0 0,-1-1 0,3 1 2,-1 0 2,70 10 40,42 16 141,-113-22-147,0 0 0,-1 0 0,0 0 0,-1 1 0,1 0-1,-1 0 1,0 0 0,0 0 0,-1 0 0,1 0 0,-2 1 0,1-1-1,-1 1 1,0 0 0,0-1 0,0 1 0,-1 0 0,0-1 0,-1 1 0,1 0-1,-1-1 1,-1 3-36,1 12 2,1-9-4,1-10-12,0 0 0,-1 0 1,1 1-1,-1-1 0,0 0 0,0 1 1,0-1-1,0 0 0,0 1 0,0-1 0,-1 0 1,1 1-1,-1-1 0,1 0 0,-1 1 1,0-1-1,0 0 0,0 0 0,0 0 1,-1 0-1,1 0 0,0 0 0,-1 0 0,0-1 1,1 1-1,-1 0 0,0-1 0,0 1 1,1-1-1,-1 0 0,-1 1 0,1-1 0,0 0 1,0 0-1,0-1 14,-59-1-2971,33-13 411</inkml:trace>
  <inkml:trace contextRef="#ctx0" brushRef="#br0" timeOffset="27174.198">3545 5739 2769,'0'0'872,"0"0"-584,0 0-104,0 0 352,0 0 120,0 0-176,0 0-128,61-49-80,-31 32-80,1 6-56,2-5-72,-2-1-64,0 1 0,-1-3-120,1 2-480,-4 3-824,-12 6-280</inkml:trace>
  <inkml:trace contextRef="#ctx0" brushRef="#br0" timeOffset="28317.526">2579 9344 2785,'0'0'786,"0"0"-108,0 0 245,0 0 29,0 0-261,0 0-276,-29-1-149,-91 1-83,118 0-173,0-1-1,-1 1 1,1 0-1,0 0 1,-1 1-1,1-1 1,-1 0 0,1 1-1,0-1 1,0 1-1,-1 0 1,1 0-1,0 0 1,0 0 0,0 0-1,0 0 1,0 1-1,0-1 1,0 0-1,0 1 1,1 0 0,-1-1-1,0 1 1,1 0-1,0 0 1,-1 0-1,1 0 1,0 0 0,0 0-1,0 1 1,0 0-10,-3 6 38,-2 5-15,1 1 1,1-1-1,1 1 1,0 0-1,0 0 1,2 0-1,0 0 1,1 0-1,1 13-23,-1-15 7,-1-6-5,1-1-1,0 0 1,1 0-1,-1 0 1,1 0-1,0 0 1,1 0-1,0 0 1,0-1-1,0 1 1,0 0-1,1-1 1,0 1-1,0-1 1,0 0-1,1 0 1,0-1-1,0 1 1,0-1-1,0 1 1,1-1-1,0 0 1,0-1-1,0 1 1,0-1-1,0 0 1,1-1-1,-1 1 1,1-1-1,0 0 1,-1 0-1,1-1 1,2 1-2,-2 0-5,0 0 1,0-1 0,0 0-1,-1 0 1,1 0 0,0 0-1,1-1 1,-1 0 0,0-1-1,0 1 1,0-1 0,-1 0-1,1 0 1,0-1 0,0 0-1,0 0 1,-1 0 0,1-1-1,-1 0 1,0 0 0,0 0-1,0 0 1,0-1-1,-1 0 1,1 0 0,-1 0-1,0-1 1,0 0 0,0 1-1,-1-1 1,1-3 4,5-9 12,-2-1-1,0 0 0,-1 0 1,-1-1-1,-1 1 1,0-1-1,-2 0 1,0 0-1,-1-1 1,-1 1-1,0 0 0,-3-13-11,1 27 12,0 0-1,-1 1 0,1 0 0,-1 0 0,0-1 0,0 2 0,-1-1 0,1 0 0,-1 1 0,1-1 0,-1 1 0,0 0 1,0 0-1,-1 1 0,1-1 0,-1 1 0,1 0 0,-1 0 0,0 0 0,1 1 0,-1 0 0,0 0 0,0 0 0,0 0 1,0 1-1,0 0 0,0 0 0,0 0 0,0 1 0,0 0 0,0 0 0,-3 1-11,7-2 2,-1-1-38,0 1 1,-1 0 0,1 0 0,0 0 0,-1 0 0,1 0 0,0 1 0,-1-1 0,1 0 0,0 1 0,0 0 0,0 0 0,0 0 0,-1 0 0,1 0 0,0 0 0,0 0 0,1 1 0,-1-1 0,0 1 0,0-1 0,1 1 0,-1-1 0,1 1 0,-1 0 0,1 0 0,0 0 0,0 0 0,0 0 0,0 0 0,0 0 0,0 1 0,0-1 0,1 0 0,-1 0 0,1 1 0,0-1 0,0 0 0,0 1 35,38 15-2839,-8-14 1140</inkml:trace>
  <inkml:trace contextRef="#ctx0" brushRef="#br0" timeOffset="28675.275">3062 9408 3017,'0'0'776,"0"0"-104,0 0 147,0 0-119,0 0-181,0 0-217,-11-12-138,-32-35-83,32 30 1,9 19 762,2 1-774,0 141 116,21-278-2842,-9 79 329</inkml:trace>
  <inkml:trace contextRef="#ctx0" brushRef="#br0" timeOffset="29111.364">3239 8506 3833,'0'0'928,"0"0"-25,0 0-6,0 0-136,0 0-253,0 0-222,-13 32-155,-38 106-47,38-42-25,14-75-55,-1-15-4,0-1 0,0 1 0,1 0 0,0 0 0,0-1 0,0 1 0,1-1-1,0 1 1,0-1 0,1 0 0,-1 0 0,1 0 0,0 0 0,0 0 0,1-1 0,-1 1 0,1-1 0,0 0 0,0 0 0,1 0 0,-1-1 0,1 1 0,0-1 0,0 0 0,0-1 0,0 1 0,0-1 0,0 0 0,1 0 0,-1-1 0,1 1 0,-1-1 0,1 0-1,2-1 1,9 2 2,1-1 0,-1-1 0,0-1 0,1 0 0,-1-1 0,0-1 0,0-1 0,14-5-2,39 3 375,-56 37 52,-8 169 228,-7-182-876,-1-1 1,-1 1 0,0-1-1,-1 0 1,-1 0 0,-1 0-1,0 0 1,-1-1 0,-3 4 220,2-11-1085,-39 16-2035,26-25 435</inkml:trace>
  <inkml:trace contextRef="#ctx0" brushRef="#br0" timeOffset="29454.344">3218 8855 1800,'0'0'1215,"0"0"-659,0 0-294,0 0 134,0 0 104,0 0-55,12-23-59,43-72 6,-50 88-320,0 0 1,0 1-1,0 0 1,1 0-1,0 0 0,0 0 1,0 1-1,1 0 0,0 0 1,0 1-1,2-1-72,6-4 153,18-11 76,1 2-1,0 2 0,1 1 0,1 1 0,35-7-228,-49 18-23,-12 2-3500,-10 1 1980</inkml:trace>
  <inkml:trace contextRef="#ctx0" brushRef="#br2" timeOffset="63705.844">5164 5948 744,'0'0'394,"0"0"11,0 0 10,0 0-91,0 0-117,0 0-57,0 0 1,0 0 46,0 0-6,0 0-16,0 0-37,0 0 86,0 0-13,0 0-83,0 0-17,0 0 52,0 0 43,0 0 40,0 0 52,0 0 26,0 0-26,0 0-31,0 0-29,0 0-54,0 0-36,0 0-24,0 0 38,0 0-1,0 0-7,0 0 2,0 0 18,0 0 13,0 0 0,0 0 21,0 0-24,0 0-16,0 0-36,0 0-29,0 0-22,0 0 15,0 0 27,0 5 201,-15 180 1408,-56 77-626,38-129-766,64-129 84,22-7-274,-1-2 0,-1-3 0,1-2 0,-2-2 0,1-2 0,-1-2-150,-22 8 42,-20 6-18,-1 0-1,1 0 0,-1 0 0,1-1 1,-1 0-1,0 0 0,0-1 0,0 0 1,-1 0-1,1-1 0,-1 1 0,1-3-23,20-26 212,-27 31-336,1 0 0,-1-1-1,0 1 1,0 0 0,0 0 0,-1 0-1,1 0 1,0 0 0,-1 0-1,0 0 1,1 0 0,-1 0-1,0 0 1,0 0 0,0 0-1,0 0 1,0 0 0,0 1 0,-1-1-1,1 0 1,-1 1 0,1-1-1,-1 1 1,0-1 0,1 1-1,-1 0 1,0 0 124,-10-11-1185,-6-10-1565,-1 0-398</inkml:trace>
  <inkml:trace contextRef="#ctx0" brushRef="#br2" timeOffset="64281.706">5369 5874 2729,'0'0'654,"0"0"-244,0 0 186,0 0 284,0 0-101,0 0-140,0 0-31,0 0 9,0 0-47,0 0-89,0 2-85,8 419 4621,30 125-5017,-31-508 77,-5-25-154,-3-21-500,-34-91-5575,28 66 2786</inkml:trace>
  <inkml:trace contextRef="#ctx0" brushRef="#br2" timeOffset="64998.722">5873 5808 5009,'0'0'710,"0"0"-228,0 0 240,0 0 83,0 0-381,0 0-254,4 21 99,29 134 449,-7-32-148,-5 1 0,-6 1 1,-1 115-571,-14-239-756,0-4-559,0-17-789,0-9-1148</inkml:trace>
  <inkml:trace contextRef="#ctx0" brushRef="#br2" timeOffset="65404.282">5784 6278 2489,'0'0'1361,"0"0"-790,0 0-198,0 0 401,0 0 105,0 0-72,19 4 87,116 12 895,-114-17-1475,1-1 0,0 0 1,-1-2-1,0 0 0,0-1 0,0-2 1,0 0-1,-1-1 0,0-1 0,-1-1 1,13-8-315,-35 15-5683,-8 3 2381</inkml:trace>
  <inkml:trace contextRef="#ctx0" brushRef="#br2" timeOffset="77020.18">6453 5847 1368,'0'0'558,"0"0"-301,0 0-59,0 0 56,0 0-78,-7 0 1325,-1 2 4885,9 15-6360,1 0-1,1 0 1,0-1 0,2 1-1,-1-1 1,2 0 0,5 9-26,12 42 75,56 209 429,-75-245-441,-2-19-773,-1-29-1053,-1-15-847,0-6-554</inkml:trace>
  <inkml:trace contextRef="#ctx0" brushRef="#br2" timeOffset="77766.808">6597 5671 2745,'0'0'708,"0"0"-229,0 0 225,0 0 30,0 0-252,0 0-198,0 0-9,0 0-6,0 0-81,0 0-83,1-2-61,5-3-27,0-1-1,1 1 0,0 0 0,0 1 0,0 0 0,0 0 0,1 0 1,-1 1-1,1 0 0,0 1 0,0-1 0,0 2 0,0-1 0,0 1 1,1 0-1,-1 1 0,0 0 0,1 0 0,-1 1 0,7 1-16,-12 0 5,0-1 1,0 1-1,0 0 0,0 1 0,0-1 1,-1 0-1,1 1 0,-1 0 0,1-1 1,-1 1-1,0 0 0,0 0 0,0 0 1,-1 1-1,1-1 0,-1 0 0,1 1 0,-1-1 1,0 1-1,-1-1 0,1 1 0,-1-1 1,1 1-1,-1-1 0,0 1 0,0 0 1,-1 0-6,5 261 281,-13-178-228,35-81-129,149-14 82,-174 8 1,0-1 0,0 1 1,0-1-1,1 1 0,-1-1 1,0 1-1,0 0 0,0 0 1,1-1-1,-1 1 0,0 0 1,0 0-1,1 0 0,-1 0 1,0 1-1,0-1 0,1 0 1,-1 0-1,0 1 0,0-1 1,0 1-1,1-1 0,-1 1 1,0-1-1,0 1 0,0 0 1,0 0-1,0-1 0,0 1 1,0 0-1,-1 0 0,1 0 1,0 0-1,0 0 0,-1 0 1,1 0-1,0 0 0,-1 1 1,0-1-1,1 0 0,-1 0 1,1 0-1,-1 1 0,0-1 1,0 0-1,0 0 0,0 0 1,0 1-1,0-1 0,0 0-7,0 3 14,1 7 85,0-1 1,-1 1-1,-1 0 1,0 0-1,0 0 0,-1 0 1,-1 0-1,1-1 1,-2 1-1,1-1 0,-2 0 1,1 0-1,-3 3-99,-1-1-1,-1 0 0,0 0 0,-1-1 0,0 0 0,-1-1 0,0-1 0,0 1 0,-1-2 0,0 1-1,0-2 1,-1 0 0,0 0 0,-1-1 0,1-1 0,-1 0 0,0-1 0,-1 0 0,1-1 0,-10 0 1,23-21-3137,1-8 277</inkml:trace>
  <inkml:trace contextRef="#ctx0" brushRef="#br2" timeOffset="79014.239">7324 6012 3313,'0'0'808,"0"0"71,0 0 370,0 0-68,0 0-223,0 0-113,8 5 1514,103-26-2278,-90 17-201,-21 4 237,0 0-1,0 0 1,0 0 0,0 0-1,0-1 1,0 1 0,0 0-1,0 0 1,0 0 0,0 0-1,0-1 1,0 1 0,0 0-1,0 0 1,0 0-117,-143 39 419,-3 1-115,183-39-1191,185-85 993,-149 60-91,-72 24-8,-1 0 9,0 0 37,0 0 27,0 0-28,0 0-110,0 0-107,0 0-107,0 0-206,0-2-293,0-22-2854,0 6-49</inkml:trace>
  <inkml:trace contextRef="#ctx0" brushRef="#br2" timeOffset="90686.203">7810 5552 856,'0'0'1215,"0"0"-576,0 0-251,0 0-61,0 0-55,-1 0-950,-3 2 8468,3 1-6906,25 188-314,67 173-236,-74-292-264,-15-69-62,-2-2 1,0-1-10,0 0-59,0 0-19,6-3-4423,3-16 2245,-9 18 1992,7-26-2398</inkml:trace>
  <inkml:trace contextRef="#ctx0" brushRef="#br2" timeOffset="91172.237">8125 5684 3481,'0'0'579,"0"0"-319,0 0 28,0 0 82,4 30-106,18 96-61,15-38 98,-27-74-234,-4-4-40,0 0-1,1-1 0,0 0 1,1 0-1,-1-1 0,2 0 1,-1 0-1,1-1 1,0 0-1,1-1 0,0 0 1,0 0-1,0-1 0,0 0 1,1-1-1,0 0 1,0-1-1,0 0 0,0-1 1,0 0-1,1-1 0,0 0-26,-9 0 12,0-1 0,1 1 0,-1-1-1,0 0 1,1 0 0,-1 0 0,0 0-1,1 0 1,-1-1 0,0 1 0,0-1-1,1 0 1,-1 0 0,0-1 0,0 1 0,0 0-1,0-1 1,0 0 0,-1 0 0,1 0-1,0 0 1,-1 0 0,1 0 0,-1-1-1,0 1 1,0-1 0,0 1 0,0-1-1,0 0 1,-1 0 0,1 0 0,-1 0-1,1-3-11,4-16 100,0 1-1,-2-2 1,0 1-1,-2 0 1,-1-1-1,0 1 1,-3-19-100,2 5 128,1 31-81,-1 1 0,0-1 0,0 0 0,0 0 0,-1 1 0,1-1 0,-1 0 0,0 0 1,-1 1-1,1-1 0,-1 1 0,0-1 0,0 1 0,0 0 0,0 0 0,-1 0 0,0 0 1,0 0-1,0 1 0,0-1 0,-1 1 0,1 0 0,-1-1 0,0 2 0,0-1 0,0 0 1,0 1-1,0 0 0,0 0 0,-1 0 0,-2 0-47,-9-1 47,1 1 0,0 0-1,-1 2 1,1 0 0,0 0 0,-1 2 0,1 0 0,0 0 0,0 1-1,0 1 1,0 1 0,1 0 0,0 1 0,0 1 0,0 0-1,-3 2-46,-91 45-146,100-52-142,8-3-2964,0 1 316</inkml:trace>
  <inkml:trace contextRef="#ctx0" brushRef="#br2" timeOffset="92932.09">5277 6826 1336,'0'0'1294,"0"0"-662,0 0-280,0 0 103,0 0-126,0 0-137,10-12 1045,17-2-954,1 1 0,0 2 0,1 1 0,0 1 0,1 1 0,-1 2 0,2 1 0,18 0-283,-17 1 69,6 1-14,-1-1-1,1-3 1,-1 0-1,0-3 1,-1-1-1,9-5-54,92-33 186,-107 42-157,-2-1 0,1-2 0,-1 0 0,0-2 0,19-12-29,2-4 104,2 2 1,0 3-1,2 2 0,33-8-104,137-34 54,-92 46-60,166 4 37,-37-9 26,-52 7-33,-45 2-4,1 7 0,39 8-20,-37-1-1,0 25 17,-226-24-3862,33-2 2179</inkml:trace>
  <inkml:trace contextRef="#ctx0" brushRef="#br2" timeOffset="93850.749">6145 7046 3265,'0'0'593,"0"0"-335,0 0-9,5-29 120,21-92-125,-23 109-217,0 0 0,0 1-1,1-1 1,1 1-1,0 0 1,0 1-1,1-1 1,0 1-1,1 0 1,0 0 0,1 1-1,6-7-26,-10 12 52,0-1-1,1 1 0,-1 0 1,1 0-1,0 0 0,0 0 1,0 1-1,0 0 0,1 0 1,-1 0-1,1 1 1,0 0-1,0 0 0,0 1 1,0-1-1,0 1 0,0 0 1,0 1-1,0-1 1,0 1-1,0 1 0,1-1 1,1 1-52,-5 1 40,0 1 0,-1-1 1,1 0-1,-1 0 0,0 1 1,0 0-1,0-1 1,0 1-1,0 0 0,0 0 1,-1 0-1,1 0 0,-1 0 1,0 0-1,0 1 0,0-1 1,0 0-1,-1 1 0,1-1 1,-1 0-41,2 7 80,6 33 44,-2 0 1,-1 1 0,-3-1 0,-2 1 0,-1 4-125,0 9 26,2-20-8,-1-1 0,-2 1 0,-1-1 0,-2 0-1,-2 0 1,-1-1 0,-2 1 0,-1-2-1,-2 0 1,-1 0 0,-2-1 0,-18 28-18,31-56 6,0 0 0,-1 0 0,1-1 0,-1 1 0,0-1 0,-1 0 0,1 0 0,-1 0 0,1 0 0,-1-1 0,0 0-1,-1 0 1,1 0 0,0-1 0,-1 0 0,1 0 0,-1 0 0,0 0 0,0-1 0,0 0 0,0-1 0,1 1 0,-1-1 0,0 0 0,0 0 0,0-1 0,-3 0-6,4 0-10,1-1 0,0 1-1,0-1 1,0 1 0,-1-1-1,2 0 1,-1-1 0,0 1-1,0-1 1,1 1 0,-1-1 0,1 0-1,0-1 1,0 1 0,0 0-1,0-1 1,1 0 0,-1 0-1,1 1 1,0-1 0,0-1 0,1 1-1,-1 0 1,1 0 0,-1-3 10,-8-116-155,13 114 154,0 0 1,0 0-1,1 0 0,0 1 1,1-1-1,0 1 0,0 0 0,1 1 1,0-1-1,0 1 0,0 0 1,1 1-1,0-1 0,1 1 1,-1 1-1,1-1 0,1 1 1,-1 1-1,0 0 0,1 0 0,0 0 1,0 1-1,0 1 0,0-1 1,5 1 0,6-1 0,0 2 1,0 1-1,0 0 0,-1 1 1,1 1-1,0 1 1,-1 1-1,1 1 1,-1 1-1,-1 0 1,1 1-1,0 2 0,58 28 94,118 45 204,-153-78-437,-39-30-490,-10-29-2754,-7 35 1015</inkml:trace>
  <inkml:trace contextRef="#ctx0" brushRef="#br2" timeOffset="95830.496">8708 6465 3513,'0'0'760,"0"0"-144,0 0 490,0 0 6,0 0-373,0 0-266,-3 0-79,3 0-371,-1 0 0,0 0 0,0 0 0,1 0 0,-1 0 0,0 0 0,1 0 0,-1-1 0,0 1 0,1 0 0,-1-1 0,1 1 0,-1 0 0,0-1 0,1 1 0,-1-1 0,1 1 0,-1 0 0,1-1 0,-1 0 0,1 1 0,-1-1 0,1 1 0,0-1 0,-1 1 0,1-1 0,0 0 0,0 1 0,-1-1 0,1 0 0,0 1 0,0-1 0,0 0 0,0 0 0,0 1 1,0-1-1,0 0 0,0 1 0,0-1 0,0 0 0,0 1 0,0-1 0,0 0 0,1 1 0,-1-1 0,0 0 0,1 1 0,-1-1 0,0 0 0,1 1 0,-1-1 0,1 1 0,-1-1 0,0 1 0,1-1 0,0 1 0,-1-1 0,1 1 0,-1 0 0,1-1-23,129-102 307,-57 39-140,-100 50-6605,6 8 4020</inkml:trace>
  <inkml:trace contextRef="#ctx0" brushRef="#br2" timeOffset="96362.16">8672 6097 3561,'0'0'715,"0"0"-191,0 0 409,0 0 62,0 0-459,0 0-314,15-1 931,47-29-482,90-30 118,-122 41-2825,-30 19 609,0 0-869,0 0-308</inkml:trace>
  <inkml:trace contextRef="#ctx0" brushRef="#br2" timeOffset="100662.447">9271 5753 4321,'0'0'741,"0"0"34,0 0 243,0 0-205,0 0-403,0 0-268,37-25-146,-14 11 41,1 2-1,1 0 1,0 1-1,0 1 1,1 2-1,14-3-36,-38 11 8,-1 1 0,1-1-1,-1 1 1,1 0 0,-1 0-1,1 0 1,-1 0 0,0 0 0,1 0-1,-1 0 1,0 0 0,0 1 0,0-1-1,0 0 1,0 1 0,0-1-1,0 1 1,0-1 0,0 1 0,-1-1-1,1 1 1,-1 0 0,1-1 0,-1 1-1,0 0 1,0-1 0,1 1 0,-1 0-1,0-1 1,-1 1 0,1 0-1,0-1 1,0 1 0,-1 0 0,1-1-1,-1 1 1,1 0 0,-1-1 0,0 2-9,0 10 79,2 37 64,0-25-121,0 0 0,-1 0 1,-1 0-1,-2-1 0,0 1 0,-2 0 1,0-1-1,-2 0 0,-1 0 1,-3 4-22,5-18 188,6-10-206,0 0 1,-1 1-1,1-1 0,-1 0 1,1 0-1,0 0 1,-1 1-1,1-1 0,0 0 1,-1 0-1,1 1 0,0-1 1,-1 0-1,1 0 0,0 1 1,0-1-1,-1 0 0,1 1 1,0-1-1,0 1 0,0-1 1,0 0-1,-1 1 0,1-1 1,0 1-1,0-1 0,0 0 1,0 1-1,0-1 0,0 1 1,0-1-1,0 0 0,0 1 1,0-1-1,0 1 0,0-1 1,0 1-1,1-1 0,-1 0 1,0 1-1,0-1 1,0 0-1,1 1 0,-1-1 1,0 1-1,0-1 0,1 0 1,-1 0-1,0 1 0,0-1 1,1 0-1,-1 1 0,0-1 1,1 0-1,-1 0 0,1 0 1,-1 1-1,0-1 0,1 0 1,-1 0-1,1 0 0,-1 0 1,0 0-1,1 0 0,-1 0 1,1 0-1,-1 0 0,1 0 18,86-3 147,-72 49 273,-14 143-62,-1-185-372,0 0 0,0-1 0,-1 1 0,1-1 0,-1 1 0,1-1 0,-1 1 0,0-1 0,-1 1 0,1-1 1,0 0-1,-1 0 0,0 0 0,0 1 0,0-2 0,0 1 0,0 0 0,-3 2 14,-24 3-4082,25-8 1646</inkml:trace>
  <inkml:trace contextRef="#ctx0" brushRef="#br2" timeOffset="101145.991">9765 6177 3537,'0'0'553,"0"0"-150,0 0 205,0 0-61,0 0-350,0 0-114,19-6 1329,-11-5-1191,3-3 55,-6 24-99,-5 59-72,0-54-790,0-44-641,0-4-973,-3-1-718</inkml:trace>
  <inkml:trace contextRef="#ctx0" brushRef="#br2" timeOffset="101599.677">9820 5695 4217,'0'0'1139,"0"0"-422,0 0 143,0 0-191,0 0-343,0 0-204,-10 21-74,-31 69-42,27-4-20,15-64 12,-1-11 9,0-10-9,-1 0-1,1 0 1,0 0-1,-1 0 1,1 0-1,0 0 1,0 1-1,0-1 1,0 0-1,0 0 1,0 0-1,0 0 1,0 1-1,0-1 1,0 0-1,1 0 1,-1 0-1,1 0 1,-1 0-1,1 0 1,-1 0-1,1 0 0,-1 0 1,1 0-1,0 0 1,0 0-1,-1 0 1,1 0-1,0 0 1,0-1-1,0 1 1,0 0-1,0-1 1,0 1-1,0-1 1,0 1-1,0-1 1,0 1-1,0-1 1,1 0-1,-1 1 1,0-1-1,0 0 1,0 0-1,0 0 1,1 0-1,-1 0 1,0 0-1,0 0 1,0-1-1,0 1 3,18-1 154,-1-1 0,0-1 0,0 0 0,-1-1 0,1-1 0,-1-1 0,16-7-154,13 3 252,-40 39-154,-5-19-50,1 8-198,-1-1 0,0 1 0,-1-1 0,-1 1-1,0-1 1,-2 0 0,0 1 0,-1-1 0,0 0 0,-6 12 150,8-26-163,-1 1 1,1-1 0,0 1 0,-1-1 0,0 0-1,0 0 1,0-1 0,0 1 0,0 0 0,-1-1-1,1 0 1,-1 0 0,0 0 0,1 0-1,-1-1 1,0 1 0,0-1 0,0 0 0,0 0-1,0 0 1,0-1 0,-2 1 162,-22 0-2269</inkml:trace>
  <inkml:trace contextRef="#ctx0" brushRef="#br2" timeOffset="101910.267">9655 5687 240,'0'0'3853,"0"0"-2721,0 0-796,0 0 220,0 0 123,0 0 21,28-9-142,89-31-104,56-37 528,-139 58-1011,-26 14-104,0 0 0,1 0 0,0 1 1,-1 0-1,1 0 0,0 1 0,1 0 0,-1 1 0,1 0 0,4 0 133,10 26-3052,-20-1 1349</inkml:trace>
  <inkml:trace contextRef="#ctx0" brushRef="#br2" timeOffset="107281.987">7370 11159 816,'0'0'556,"0"0"-209,0 0-43,0 0 40,0 0-65,0 0-58,0 0 7,0 0 32,0 0 10,0 0-28,0 0 20,0 0 93,0 0 123,0 0 49,0 0 71,0 0 34,0 0 0,0 0-15,0 0-119,0 2-14,-34 186 908,24-121-1134,-4 0 1,-3-1-1,-2-1 0,-4-1 0,-2 0 1,-3-2-1,-3-1 0,-11 15-258,42-76-6,1 0 0,-1 0 0,0 0 0,1 0 0,-1 0 0,1 1 0,-1-1 0,0 0 0,1 0 0,-1 0 0,1 1 0,-1-1 0,0 0 0,1 1 0,-1-1 0,0 0 0,1 1 0,-1-1 0,0 0 0,0 1 0,1-1 0,-1 1 0,0-1 0,0 0 0,0 1 0,0-1 0,1 1 6,9-8 67,33-22-66,1 2 1,1 1-1,1 3 0,2 2 0,0 2 1,0 2-1,2 2 0,0 2 0,1 2 0,28-1-1,45 11 192,-123 26-1293,-3-23 793,0 1 0,0-1 1,0 0-1,0 0 0,0-1 0,-1 1 1,1 0-1,-1-1 0,1 1 1,-1-1-1,0 0 0,1 0 0,-1 0 1,0 0-1,0-1 0,0 1 1,0-1-1,1 1 0,-1-1 0,0 0 1,0 0-1,0-1 0,0 1 308,-12 0-1505</inkml:trace>
  <inkml:trace contextRef="#ctx0" brushRef="#br2" timeOffset="134965.536">7538 11099 1960,'0'0'649,"0"0"-248,0 0-25,0 0-23,0 0-156,0-10 99,0 11 5055,31 177-3678,-16-114-1121,83 303 2014,38 24-785,-129-360-1547,-7-30-155,0-1-26,0 0-78,0 0-134,0 0-120,0 0-286,0-17-2061,0-96-3653,0 50 1003</inkml:trace>
  <inkml:trace contextRef="#ctx0" brushRef="#br2" timeOffset="136118.113">8250 10816 2785,'0'0'886,"0"0"15,0 0 282,0 0-79,0 0-205,0 0-147,0 0-143,0 10 374,29 139 1108,52 308 326,-76-428-2626,3 29 173,-6-20-4374,-14-37 139,-3-1 1892</inkml:trace>
  <inkml:trace contextRef="#ctx0" brushRef="#br2" timeOffset="136401.02">8100 11429 3065,'0'0'1472,"0"0"-639,0 0 13,0 0 212,0 0-4,0 0-99,20-14-103,143-96 1437,-47 49-1480,-48 39-2857,-17-11-4217,-41 20 2969</inkml:trace>
  <inkml:trace contextRef="#ctx0" brushRef="#br2" timeOffset="136682.313">8662 10912 5777,'0'0'1321,"0"0"-1033,0 0 160,0 0 264,0 0-232,28 192-216,-13-129-128,4 9-56,-1-6-80,3-6-80,-2-2-248,-1-11-400,0-17-448,-2-8-1313,-7-19 112</inkml:trace>
  <inkml:trace contextRef="#ctx0" brushRef="#br2" timeOffset="137040.82">8892 10989 1896,'0'0'2844,"0"0"-1953,0 0-471,-1 31 196,2 102-68,-1-125-511,0 0-1,1 0 1,0 0-1,0 1 1,1-1 0,0-1-1,1 1 1,-1 0 0,2-1-1,-1 1 1,1-1 0,0 0-1,0 0 1,1 0-1,0-1 1,0 1 0,1-1-1,0-1 1,3 3-37,4 6 60,-5-5-29,1-1 1,0 1-1,0-1 0,1-1 0,0 0 1,1 0-1,-1-1 0,1 0 0,0-1 0,1-1 1,-1 1-1,1-2 0,0 0 0,0 0 1,0-1-1,1 0 0,-1-1 0,0-1 1,0 0-1,1 0 0,2-2-31,-7-2 46,-1 0 0,1-1 0,-1 0-1,1 0 1,-2-1 0,1 0 0,0 0 0,-1-1-1,0 0 1,-1 0 0,0 0 0,0 0 0,0-1-1,-1 0 1,0 0 0,0 0 0,-1-1 0,-1 1-1,1-1 1,-1 1 0,0-1 0,-1 0 0,0 0-1,-1 0 1,0 0 0,0-7-46,2-1 25,-1 0-1,0 0 1,-2 0-1,1 0 1,-2 0-1,0 0 0,-2 0 1,1 0-1,-2 1 1,0 0-1,-1 0 1,-1 0-1,0 1 1,-5-6-25,7 13 0,0 0-1,0 0 1,-1 1 0,0 0-1,0 0 1,-1 0 0,0 1-1,0 0 1,-1 0 0,1 1-1,-1 0 1,-1 1 0,1-1-1,0 1 1,-1 1 0,0 0 0,-2 0 0,-5 0-33,0 1 1,0 2-1,1-1 1,-1 2-1,0 0 1,0 1-1,0 0 1,1 1-1,-1 1 1,1 1-1,0 0 1,0 1-1,1 0 1,-1 1-1,1 1 1,1 0-1,0 1 1,0 0-1,1 1 1,0 1-1,0 0 1,-9 12 32,17-19-90,1 0 0,-1 1 0,1-1-1,0 1 1,0-1 0,0 1 0,0 0 0,1 0 0,0 1 0,0-1 0,0 0 0,1 1 0,0-1 0,0 1 0,0-1 0,1 1 0,0-1 0,0 1 0,0 3 90,9 14-1478,12-10-973</inkml:trace>
  <inkml:trace contextRef="#ctx0" brushRef="#br2" timeOffset="137460.773">9542 10934 3617,'0'0'2002,"0"0"-1224,0 0 95,0 0 343,0 0-291,0 0-305,12 2 179,133 15 2341,-27-10-2383,-84-6-2463,-35-19-5567,-7 1 2885</inkml:trace>
  <inkml:trace contextRef="#ctx0" brushRef="#br2" timeOffset="141178.985">10108 10626 2425,'0'0'401,"0"0"68,0 0 98,0 0-132,0 0-106,0 0 91,0-18 879,0 16 1947,0 3 3292,3 41-6159,2 1 0,3-1 0,1 0 0,1-1 0,3 0 0,8 16-379,16 58 562,33 182-139,-68-296-9519,-2-22 4899,-7-3-1322</inkml:trace>
  <inkml:trace contextRef="#ctx0" brushRef="#br2" timeOffset="141678.041">10303 10645 3801,'0'0'2703,"0"0"-1839,0 0-145,0 0 463,0 0-98,0 0-399,32-25-145,99-79-46,-126 98-424,0 1 1,1 0-1,0 1 1,-1-1-1,2 1 0,-1 0 1,0 1-1,1-1 1,-1 1-1,1 1 1,0-1-1,0 1 0,2 0-70,2 0 154,-9 3-126,0 0 0,1 0 0,-1 1-1,0 0 1,1-1 0,-1 1 0,0 0-1,0 0 1,0 0 0,-1 0-1,1 0 1,0 0 0,-1 1 0,1-1-1,-1 0 1,0 1 0,0-1-1,0 1 1,0 0 0,0-1 0,-1 1-1,1 0 1,-1-1 0,0 1-1,0 0 1,0 0 0,0-1 0,0 1-1,0 0 1,-1 0 0,1-1 0,-1 1-1,0 0 1,0 0-28,1 9 126,10 206 537,-8-215-680,1-1 1,-1 1 0,1-1 0,-1 0 0,1 0 0,0 0 0,0 0 0,0 0 0,0-1 0,1 1-1,-1-1 1,0 0 0,1 0 0,-1 0 0,1 0 0,-1-1 0,0 1 0,1-1 0,0 0 0,-1 0 0,1 0-1,-1-1 1,1 1 0,-1-1 0,0 0 0,1 0 0,-1 0 0,0 0 0,1 0 0,-1-1 16,207-74 971,-120 59-581,-89 18-391,0 0 1,0 1-1,0-1 0,1 1 0,-1-1 0,0 1 0,-1-1 0,1 1 0,0-1 0,0 1 0,-1 0 0,1-1 0,-1 1 0,1 0 0,-1 0 1,0-1-1,0 1 0,1 0 0,-1 0 0,-1 0 0,1-1 0,0 1 0,0 0 0,-1 0 0,1-1 0,-1 1 0,1 0 1,-1 8 11,-1 9-67,-1 1 1,-1-1 0,-1 0 0,0 0-1,-2-1 1,0 0 0,-1 0 0,-1 0-1,0-1 1,-2-1 0,0 1 0,0-2-1,-2 1 1,0-2 0,0 0 0,-9 6 55,10-8-682,-1-1 0,0-1 0,0 0 1,-1-1-1,0 0 0,-1-1 0,0-1 1,0 0-1,-1-1 0,1-1 1,-3 0 681,-35 8-4009</inkml:trace>
  <inkml:trace contextRef="#ctx0" brushRef="#br2" timeOffset="142770.099">7391 12520 3537,'0'0'2260,"0"0"-1309,0 0 63,0 0 345,0 0-244,0 0-457,-3-15 760,12 3-1159,0 1 1,1 0-1,0 0 1,1 1-1,0 0 0,1 1 1,0 0-1,1 1 0,-1 1 1,1 0-1,1 0 1,13-4-260,51-20 589,0 3 1,2 3 0,33-3-590,-104 25 23,274-56 1174,144-8-1197,-247 42 95,-41-1 99,-1-6 0,108-41-194,-51 1 107,215-143 118,-223 140-141,200-65 131,-143 78 120,-194 56-159,-25 6-5467,-30 4 3144,-51 41-4166,25-25 1505</inkml:trace>
  <inkml:trace contextRef="#ctx0" brushRef="#br2" timeOffset="143518.549">9365 12573 3865,'0'0'1511,"0"0"-554,0 0 114,0 0 73,0 0-410,0 0-357,0-15-73,0 5-225,-1 5-50,1 0-1,-1 0 0,1 0 0,0 0 1,1 0-1,-1 0 0,1 0 0,0 0 0,0 1 1,1-1-1,0 0 0,-1 0 0,1 1 0,1-1 1,-1 1-1,1 0 0,0 0 0,0-1-28,6-3 61,-1 0 0,2 1 0,-1 0 0,1 1 0,0 0 0,0 0 0,0 1-1,1 1 1,0-1 0,0 2 0,0-1 0,1 2 0,-1 0 0,1 0 0,-1 1 0,1 0 0,-1 1-1,1 0 1,0 1 0,-1 0 0,2 1-61,-6 0 64,0 0-1,1 1 0,-1 0 1,-1 0-1,1 1 0,0 0 1,-1 0-1,0 0 1,0 1-1,0-1 0,0 2 1,-1-1-1,0 1 0,0-1 1,-1 1-1,1 1 1,-1-1-1,1 4-63,56 129 836,-48-81-686,-1 1 1,-4 0-1,-2 0 1,-2 1-1,-3 0 0,-5 37-150,3-77 17,-1 0 0,0-1 0,-2 1 0,0-1 0,-1 0 0,-1 0 0,-1 0 0,-1-1 0,-7 13-17,10-22-3,0 0 1,-1 0-1,0-1 0,0 0 0,-1-1 1,0 1-1,0-1 0,-1-1 0,0 1 0,0-1 1,0 0-1,-1-1 0,0 0 0,0-1 1,0 0-1,-1 0 0,1-1 0,-1 0 1,-9 2 2,13-3-28,-1 0 1,0 0 0,0-1 0,0 0-1,1 0 1,-1 0 0,0-1 0,0 0 0,0 0-1,0-1 1,0 0 0,0 0 0,0-1 0,0 0-1,0 0 1,1-1 0,-1 1 0,1-1-1,0-1 1,0 1 0,0-1 0,0 0 0,1 0-1,0-1 1,-1 0 0,1 0 0,1 0 0,-1 0-1,1-1 1,0 0 0,0 0 0,-1-3 27,3 1-13,0 1 0,1 0 1,-1-1-1,2 1 1,-1-1-1,1 1 0,0-1 1,0 1-1,1-1 1,0 1-1,1-1 0,-1 1 1,1 0-1,1-1 0,-1 1 1,1 0-1,1 1 1,-1-1-1,1 1 0,0-1 1,1 1-1,-1 0 1,1 0-1,2-1 13,27-21 12,1 1 1,1 1-1,2 3 0,0 1 1,1 2-1,1 1 0,0 2 1,12-1-13,-49 17 2,42-16 58,0 1-1,1 3 1,1 2 0,4 1-60,45 2-8390,-117 8 5478</inkml:trace>
  <inkml:trace contextRef="#ctx0" brushRef="#br2" timeOffset="146298.914">9778 6240 1720,'0'0'479,"0"0"-72,0 0 84,0 0-39,0 0-159,0 0-65,0 0-12,0 0 20,0 0 20,0 0 59,0 0 99,-6 10 2518,-22-6-1189,25-34-1840,3 29 90,-1-1 1,1 1-1,0 0 1,0-1-1,-1 1 1,1 0-1,0-1 1,0 1-1,1 0 1,-1-1-1,0 1 1,0 0-1,1-1 1,-1 1-1,0 0 1,1 0-1,0-1 1,-1 1-1,1 0 1,0 0-1,-1 0 1,1 0-1,0 0 1,0 0-1,0 0 1,0 0-1,0 0 1,0 0-1,0 0 1,0 1-1,0-1 1,0 0-1,1 1 1,-1-1-1,0 1 1,0-1-1,1 1 1,-1 0-1,0-1 1,1 1-1,-1 0 1,0 0-1,1 0 0,-1 0 1,0 0-1,1 0 1,-1 1-1,0-1 1,1 0-1,0 1 7,7 45 16,-9-36-21,0-9 12,1 0 1,-1 0-1,0 0 0,1 0 0,-1 0 0,0-1 0,0 1 0,0 0 0,0 0 0,0 0 0,0 0 0,0 0 0,0 0 0,0 0 0,-1 0 1,1-1-1,0 1 0,0 0 0,-1 0 0,1 0 0,-1 0 0,1-1 0,-1 1 0,1 0 0,-1 0 0,1-1 0,-1 1 0,0 0 1,1-1-1,-1 1 0,0-1 0,0 1 0,1-1 0,-1 1 0,0-1 0,0 0 0,0 1 0,1-1 0,-1 0 0,0 1 0,0-1 0,0 0 1,0 0-1,0 0 0,0 0 0,0 0 0,0 0 0,1 0 0,-1 0 0,0 0 0,0-1 0,0 1-7,-1 0-8,0 0 0,0 0 0,0-1 0,1 1 0,-1-1 0,0 1-1,0-1 1,0 0 0,1 1 0,-1-1 0,0 0 0,1 0 0,-1 0 0,1-1 0,-1 1-1,1 0 1,0 0 0,-1-1 0,1 1 0,0-1 0,0 1 0,0-1 0,0 0 0,0 1-1,0-1 1,0 0 0,1 0 0,-1 1 0,1-1 0,-1 0 0,1 0 0,0 0 0,0 0 0,0 0-1,0 0 1,0 1 0,0-1 0,0-1 8,1-58-349,1 59 340,1 0 0,-1 1 0,1-1 0,0 1 0,-1-1 0,1 1 0,0 0 0,0 0 0,0 0 0,0 1 0,0-1 0,0 1 0,0-1 0,0 1 0,0 0 0,0 0 0,1 1 0,-1-1 0,0 1 9,2-1-4,-2 2 10,0 1 1,0 0-1,-1 0 1,1 0-1,-1 0 1,0 0-1,0 1 1,0-1-1,0 1 1,0 0-1,-1-1 1,0 1-1,0 0 1,0 0-1,0 0 1,0-1-1,-1 1 1,0 0-1,0 0 1,0 0-1,0 0 1,-1 0-1,0 2-6,1 0 12,1-5-8,-1-1 1,0 1-1,0 0 1,1 0-1,-1-1 1,0 1-1,0 0 1,0-1-1,0 1 1,0 0-1,0 0 1,0-1-1,0 1 1,0 0-1,0-1 1,-1 1-1,1 0 1,0-1-1,0 1 1,-1 0-1,1-1 1,0 1-1,-1 0 1,1-1-1,-1 1 1,1-1-1,-1 1 1,1-1-1,-1 1 1,1-1-1,-1 1 1,0-1-1,1 0 1,-1 1-1,1-1 1,-1 0-1,0 1 1,1-1-1,-1 0 1,0 0-1,0 0 1,1 1-1,-1-1 1,0 0-1,1 0 1,-1 0-1,0 0 1,0 0-1,1-1 1,-1 1-1,0 0 1,1 0-1,-1 0 1,0-1-1,1 1-4,-4-1-8,1-1 0,0 0 0,0 1 0,0-1 0,0 0 0,1-1 0,-1 1 0,0 0 0,1-1 1,0 1-1,0-1 0,0 0 0,0 0 0,0 0 0,0 0 0,1 0 0,-1 0 0,1-1 0,0 1 0,0 0 0,0-1 0,0 1 0,1-1 0,-1 1 0,1-1 0,0 1 0,0-1 0,0 1 0,1-3 8,20 0-6,-19 7 10,0 1 0,0-1 1,-1 1-1,1-1 1,0 1-1,-1 0 0,1 0 1,-1 0-1,0 0 0,0 0 1,0 0-1,0 1 1,0-1-1,0 0 0,0 0 1,-1 1-1,1-1 0,-1 0 1,0 1-1,1-1 1,-1 1-1,0-1 0,-1 0 1,1 1-1,0-1 1,-1 0-1,1 1 0,-1-1 1,0 0-1,1 1-4,-1 10-61,1-7 109,0-5-184,1 0 1,-1 0-1,0 0 1,0 1-1,0-1 1,0 0-1,1 0 0,-2 0 1,1 0-1,0 0 1,0 1-1,0-1 1,0 0-1,-1 0 1,1 0-1,-1 0 1,1 0-1,-1 0 0,1 0 1,-1 0-1,1 0 1,-1 0-1,0 0 1,0 0-1,1 0 1,-1 0-1,0-1 1,0 1-1,0 0 0,0-1 1,0 1-1,0 0 1,0-1-1,0 1 1,0-1-1,0 0 1,0 1 135,-15 0-3212</inkml:trace>
  <inkml:trace contextRef="#ctx0" brushRef="#br2" timeOffset="149058.354">5842 10249 3657,'0'0'904,"0"0"-57,0 0 137,0 0 31,0 0-176,0 0-234,-12 2-149,-40 9-112,50-10-333,0 0-1,0 0 1,1 1-1,-1-1 1,1 1-1,-1-1 1,1 1-1,0-1 1,0 1-1,-1 0 1,1-1-1,0 1 1,0 0 0,1 0-1,-1 0 1,0 0-1,1 0 1,-1 0-1,1 0 1,0 0-1,-1 0 1,1 0-1,0 0 1,0 0-1,0 0 1,1 0-1,-1 1-10,0 5 28,-3 22 50,2 0-1,1 0 0,1 0 0,2-1 0,1 1 1,1-1-1,1 1 0,3 2-77,-4-13 53,0 0 0,2 0 1,0-1-1,0 1 0,2-2 0,1 1 0,0-1 1,1-1-1,0 0 0,2 0 0,0-2 0,0 1 0,1-1 1,1-1-1,1-1 0,-1 0 0,2-1 0,4 1-53,-19-10 5,1 0 0,0-1 0,0 0-1,-1 0 1,1 0 0,0 0-1,0 0 1,0-1 0,0 1-1,1-1 1,-1 0 0,0 1-1,0-2 1,0 1 0,0 0-1,0-1 1,0 1 0,0-1-1,0 0 1,0 0 0,0 0 0,0 0-1,-1-1 1,1 1 0,0-1-1,-1 1 1,1-1 0,-1 0-1,0 0 1,1 0 0,-1-1-1,0 1 1,0 0 0,0-1-1,-1 1 1,1-1 0,-1 0-1,1 1 1,-1-1 0,0 0-1,1-1-3,3-24 107,-1 1 0,-2-1 0,0 0 1,-2 0-1,-3-25-108,2 28 39,1 9-18,-1 0 0,-1-1 0,-1 1 1,0 0-1,-1 0 0,-1 1 1,0-1-1,-1 1 0,-1 0 0,0 0 1,-1 1-1,0 0 0,-2 1 0,1 0 1,-2 0-1,1 1 0,-2 0 0,0 1 1,-7-6-22,11 13 39,-1-1 1,1 2-1,-1 0 0,1 0 1,-1 0-1,0 1 0,0 0 1,0 1-1,0 0 1,0 0-1,0 1 0,-1 0 1,-1 1-40,6-1 0,3 1-59,-1-1-1,1 1 1,-1 0 0,1-1 0,0 1 0,-1 0-1,1 1 1,0-1 0,0 0 0,0 1 0,0-1 0,0 1-1,0-1 1,0 1 0,0 0 0,1 0 0,-1 0-1,1 0 1,-1 0 0,1 0 0,0 1 0,0-1-1,0 0 1,0 1 0,0-1 0,0 0 0,1 1 0,-1-1-1,1 1 1,0-1 0,0 1 0,0-1 0,0 1-1,0-1 1,0 1 0,1-1 0,-1 1 0,1-1-1,0 1 1,-1-1 0,1 1 0,0-1 0,1 0-1,-1 0 1,0 0 0,1 1 0,0 0 59,5 3-358,0 0 0,0-1 1,1 1-1,-1-1 0,1-1 0,0 0 1,1 0-1,-1 0 0,1-1 0,0 0 1,-1-1-1,1 0 0,0 0 0,1-1 1,-1-1-1,6 1 358,47 3-1856</inkml:trace>
  <inkml:trace contextRef="#ctx0" brushRef="#br2" timeOffset="149401.198">6493 10356 3249,'0'0'1848,"0"0"-937,0 0 211,0 0 52,0 0-300,0 0-223,-4-8-36,-16-25-45,20 32-529,0 0 0,0 0 0,0 1 0,0-1 1,0 0-1,0 1 0,0-1 0,-1 0 0,1 0 0,0 1 0,0-1 0,-1 0 0,1 1 0,0-1 0,-1 1 0,1-1 0,-1 0 0,1 1 0,-1-1 0,1 1 0,-1-1 0,1 1 0,-1-1 0,0 1 0,1 0 0,-1-1 0,0 1 0,1 0 0,-1-1 0,0 1 0,1 0 1,-1 0-1,0 0 0,0 0 0,1 0 0,-1 0 0,0 0 0,1 0 0,-1 0 0,0 0 0,0 0 0,1 0 0,-1 0 0,0 0 0,1 1 0,-1-1 0,0 0 0,1 0 0,-1 1 0,0-1 0,1 1 0,-1-1 0,1 1 0,-1-1 0,0 1 0,1-1 0,-1 1 0,1-1 0,0 1 1,-1-1-1,1 1-41,-6 190 141,7-410-6725,1 169 3134</inkml:trace>
  <inkml:trace contextRef="#ctx0" brushRef="#br2" timeOffset="149909.104">6502 9520 5385,'0'0'1058,"0"0"-178,0 0 47,0 0-279,0 27-336,0 90-128,0-73-77,-2-36-76,2-1-1,-1 1 1,1-1-1,0 1 0,1-1 1,0 1-1,0-1 1,1 0-1,-1 1 1,2-1-1,-1 0 1,1 0-1,0 0 1,0 0-1,2 0-30,-1-4 62,1 1 0,0-2-1,0 1 1,0-1 0,1 1-1,-1-1 1,1-1 0,-1 1 0,1-1-1,-1 0 1,1 0 0,0-1-1,0 0 1,-1 0 0,1 0 0,0 0-1,-1-1 1,1 0 0,0 0 0,-1-1-1,1 0 1,-1 1 0,0-2-1,1 1 1,2-3-62,199-112 1552,-131 109-1063,-73 10-454,0 0 1,0 0-1,0 0 1,-1 0 0,1 0-1,-1 0 1,1 1 0,-1-1-1,0 1 1,0 0-1,0 0 1,0 0 0,0 0-1,-1 0 1,1 0 0,-1 0-1,0 0 1,0 1 0,0-1-1,0 0 1,-1 1-1,1-1 1,-1 0 0,0 1-1,0-1 1,0 1 0,-1 2-36,2-2 32,2 159 179,-2-159-311,-1 0 1,0 0-1,0 0 0,0 0 1,0 0-1,-1 0 0,0 0 0,0 0 1,0 0-1,0-1 0,0 1 0,-1 0 1,0-1-1,1 1 0,-1-1 1,-1 1-1,1-1 0,0 0 0,-1 0 1,0 0-1,1 0 0,-1-1 0,-1 1 1,1-1-1,0 1 0,0-1 1,-1 0-1,1-1 0,-1 1 0,0 0 1,1-1-1,-1 0 0,0 0 1,0 0-1,0 0 0,-2-1 100,-3 1-421,0-1-1,0 0 1,0 0 0,-1-1-1,1 0 1,0 0 0,0-1-1,0-1 1,1 1 0,-1-1-1,0-1 1,1 0 0,0 0-1,-1-1 422,-34-20-2393</inkml:trace>
  <inkml:trace contextRef="#ctx0" brushRef="#br2" timeOffset="150190.323">6469 9567 3129,'0'0'2378,"0"0"-1297,0 0 119,0 0 233,0 0-224,0 0-395,8-8-102,236-238 2785,-98 24-3006,-91 123-4057,-54 98 3452,0 0-1966,-1 1-438,0 2-923</inkml:trace>
  <inkml:trace contextRef="#ctx0" brushRef="#br3" timeOffset="-169544.467">11920 6298 3401,'0'0'1189,"0"0"-306,0 0 264,0 0 111,0 0-106,0 0-135,-1-2 61,-3-1-951,0 1 1,0 0-1,1 0 1,-1 0-1,0 1 1,-1-1-1,1 1 1,0 0-1,0 0 1,-1 0-1,1 1 0,0 0 1,-1 0-1,1 0 1,0 0-1,-1 0 1,1 1-1,0 0 1,-2 0-128,-5 0 125,-8 3-72,0 0-1,0 1 1,0 1-1,1 1 1,0 0-1,0 2 1,1 0-1,0 1 1,0 0-1,1 2 1,1 0-1,0 0 1,0 2-1,-5 7-52,11-12 24,1 0-1,-1 1 1,2 0-1,0 1 1,0 0-1,0 0 1,2 0-1,-5 11-23,8-17 4,1-1-1,-1 0 0,1 1 0,0 0 0,0-1 1,1 1-1,-1 0 0,1-1 0,0 1 0,0 0 1,1-1-1,-1 1 0,1 0 0,0-1 0,0 1 0,1-1 1,-1 1-1,1-1 0,0 0 0,0 1 0,1-1 1,-1 0-1,1 0 0,0-1 0,1 2-3,151 108 593,-88-71-358,-52-34-155,1 1-1,-1 1 1,-1 0 0,0 1-1,0 1 1,-1 0-1,0 1 1,-1 0-1,-1 1 1,0 0-1,-1 1 1,-1 0-1,0 0 1,-1 1 0,0 1-1,-2-1 1,2 6-80,-4 6 61,-2 0 0,-1 1 0,-1-1 0,-1 0 0,-1 0 0,-2 0 0,-1 0 0,-1 0 0,-2-1 0,0 0 0,-2 0 0,-1-1 0,-13 23-61,22-43-64,-1 1 0,0-2 0,0 1-1,0 0 1,-1 0 0,0-1 0,0 0 0,0 0 0,-1 0-1,0-1 1,0 1 0,0-1 0,0 0 0,-1 0-1,1-1 1,-1 0 0,0 0 0,0 0 0,0-1 0,-1 1-1,1-2 1,0 1 0,-1-1 0,1 0 0,-6 1 64,-31-22-1717,24-7 395,0-1-1,2 0 0,1-1 1,2-1-1,-3-10 1323,-27-65-4146</inkml:trace>
  <inkml:trace contextRef="#ctx0" brushRef="#br3" timeOffset="-169239.148">11544 6361 4385,'0'0'3521,"0"0"-2825,0 0 136,0 0 1352,183-80-103,-110 50-793,7 2-480,-7 4-528,-3 4-152,-8 4-128,-4 5-120,-9 3-368,-7 8-472,-5 0-712,-6 49-1033,-10 6-864,-9 3-543</inkml:trace>
  <inkml:trace contextRef="#ctx0" brushRef="#br3" timeOffset="-168976.065">12460 7431 4497,'0'0'5512,"0"0"-3653,0 0-804,0 0 752,0 0-370,0 0-775,-5-2-550,5 2-106,1 0 0,-1-1 0,1 1 0,-1 0 0,1-1 0,-1 1 0,0-1 0,1 1 0,-1 0 0,0-1 0,1 1 0,-1-1 0,0 1 0,1-1 0,-1 1 0,0-1 0,0 1 0,0-1 0,0 1 0,1-1 0,-1 0 0,0 1 0,0-1 0,0 1 0,0-1 0,0 1 0,0-1 0,0 1-1,-1-1 1,1 0 0,0 1 0,0-1 0,0 1 0,0-1 0,-1 1 0,1-1 0,0 1 0,-1-1 0,1 1 0,0 0 0,-1-1 0,1 1 0,0-1 0,-1 1 0,1 0 0,-1-1 0,1 1 0,-1 0 0,1-1 0,-1 1 0,1 0 0,-1 0 0,1 0 0,-1-1 0,1 1 0,-1 0 0,1 0 0,-1 0 0,1 0 0,-1 0 0,0 0 0,1 0 0,-1 0 0,1 0 0,-1 0 0,0 0-6,9-10 213,-40 7 266,31 3-553,0 1-1,0-1 1,0 1 0,0-1-1,0 0 1,0 0 0,0 1-1,0-1 1,0 0 0,0 0-1,0 0 1,0 0 0,0 0-1,0 0 1,0-1 0,0 1-1,0 0 1,0 0 0,0-1-1,0 1 1,0-1 0,0 1-1,1-1 1,-1 1 0,0-1-1,0 1 1,0-1 0,1 0-1,-1 1 1,0-1 0,1 0-1,-1 0 1,0 0 0,1 1-1,-1-1 1,1 0 0,-1 0-1,1 0 1,0 0 0,-1 0-1,1 0 1,0 0 0,0 0-1,0 0 1,0 0 0,0 0-1,0 0 1,0 0 0,0 0-1,0 0 1,0 0 0,0 0-1,0 0 1,1 0 0,-1 0-1,1 0 1,-1 0 0,0 0-1,1 1 1,-1-1 0,1 0-1,0 0 1,-1 0-1,1 1 1,0-2 74,54-83-7811,-19 43 2426</inkml:trace>
  <inkml:trace contextRef="#ctx0" brushRef="#br3" timeOffset="-168626.608">13252 6545 7834,'0'0'1456,"0"0"-52,0 0 403,-32 1-410,-104 4-631,130-5-737,0 0 0,0 1 0,1 0-1,-1 0 1,0 0 0,1 1-1,-1 0 1,1 0 0,-1 0-1,1 1 1,0-1 0,0 1 0,0 0-1,1 1 1,-1-1 0,1 1-1,-1 0 1,-1 2-29,1 0 18,1-3-28,1 1-1,-1 0 1,1 0 0,-1 0-1,1 0 1,1 1-1,-1-1 1,1 1-1,-1 0 1,1 0 0,0-1-1,1 2 1,-1-1-1,1 0 1,0 0-1,1 0 1,-1 0 0,1 1-1,0-1 1,0 0-1,1 0 1,-1 1-1,1-1 1,0 0-1,1 0 1,-1 0 0,1 0-1,2 4 11,9 5 25,0 0 0,1 0 0,1-1 0,0-1 0,1-1-1,1 0 1,-1-1 0,1 0 0,1-2 0,1 0-25,22 14 199,2 1 11,-31-19-131,1 0 0,-1 2-1,0-1 1,0 2 0,-1-1-1,0 2 1,0-1 0,-1 2-1,0-1 1,0 1 0,-1 1-1,0 0 1,0 0 0,-1 0-1,-1 1 1,0 1-1,0-1 1,-1 1 0,-1 0-1,0 1 1,0-1 0,0 7-79,-6 87 440,-23-45-383,20-54-89,-1 4-79,-1-1 0,0 0-1,-1-1 1,0 0 0,0 0 0,-1 0 0,0-1 0,-1 0-1,0 0 1,0-1 0,-6 3 111,8-7-368,0 0 0,-1 0 0,1-1 0,-1 0-1,0-1 1,0 1 0,0-2 0,0 1 0,0-1 0,0 0 0,1 0 0,-1-1-1,0 0 1,0-1 0,0 0 0,1 0 0,-1-1 0,1 1 0,-1-2-1,1 1 1,0-1 0,-3-2 368,-49-33-5094</inkml:trace>
  <inkml:trace contextRef="#ctx0" brushRef="#br3" timeOffset="-168436.468">13023 6375 8018,'0'0'2000,"0"0"-1160,213-42 1801,-112 29-137,6-1-855,-107 14-729,205-17-736,-110 15-184,-13-4-656,-2 6-1145,11 0-1143,-17 0-1977,-13 6-2185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E5A2-CC69-4658-BEAE-366332DD1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28453-1274-4B03-BD7B-F990226C7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FC1D-173F-4BE9-931A-4BFBEF7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18F3-0929-46C2-9CA1-3693425B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3391-7E75-4EB1-AF37-C710048C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F598-D6BF-4354-80E2-C12107B9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3543E-F19E-4A1A-B143-9F9DCC70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98DD-3EB8-4A2E-890A-8F84CC08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5A6E-032F-4F08-B983-C15C15F1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DE7E-ABD0-40ED-8F9A-C5071F6E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1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A22B6-3E3D-4B47-8EE5-BBB6E82F1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1E7A1-EB5B-4519-B7CD-EB314BAF0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4089-BAE4-4F30-A23C-6409DF2D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38E16-D6E4-4CFD-8305-00AA575B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0B19-8B67-4934-ABE4-894C406D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2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3979-9185-45AE-A845-60ED54F6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30C3-B965-45C9-80AC-0CC90255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22B9-15DD-4976-BBE5-389CB859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6F5E-349D-4F96-AD6A-8A6BE44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EBDF-C698-4EFC-ADD7-33BFCEB5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A63D-976D-4775-840A-D4442D39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F56C-4E61-4EFD-92E4-84782B898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5920E-9737-4988-A519-6037466B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82CA-E4A9-4981-BCF9-B4964DCE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4BC-56FF-488E-B0C0-93D9CF14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0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A96F-0290-4931-9500-19303AFB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2244-2778-4C13-BDE0-5CE38ABF0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2E1D2-4079-47C0-A2C0-75546F491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6C9CA-09F5-4201-905C-E4D3BCD6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78001-8E46-4BA4-AC34-3226984F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837A6-44D8-4205-9916-76A7E20A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71A-2E87-4DD5-BD3D-18B1EEB9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A03A5-D6D8-43AA-80C0-5CB21FAC1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9A36C-E180-4360-96F1-BC7167A3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70358-A60D-4DBF-A6B9-9E7195C6F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45CBD-C55A-4CDF-AD2F-E1A0AD24F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31A41-D89F-4E4F-8DD3-E471CDA9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CF283-BD7C-421A-8168-6C5E74A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46FF5-9172-4742-AD10-1BA929AF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DDDE-47E1-4D45-A584-F671A7F4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6229E-A363-4CD0-AF5D-57843242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3110E-5FE6-40A5-A417-21B23D8F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4918D-4F4C-4C3D-B751-068BF22A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D8827-1758-4C6C-BEDB-2C835887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151AA-171A-481E-808D-68BA2A67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FD6C2-F4C4-41EA-98FE-A245F3DD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BA17-8512-4CDD-873D-05D3FB7A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12F3-87CC-41C1-8C98-739D5DF3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89815-D417-4494-9855-0BAF728F4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B854E-8293-400C-A059-54CCC86D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ABD9C-5DD4-49B5-8171-96902293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BCA8C-162B-4F9F-86CB-B18A13CD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276D-3F5B-4FB0-9C06-79A90409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58387-520B-4AE6-A710-0C2066795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5ABD8-4922-4D18-97A0-66F0990EA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CFD84-CA41-4F10-8CA9-BEB83097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73D3-6E57-49DC-BA57-C9D9A8A3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5BA42-C51E-4A7F-AB18-7650222C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3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1E1BD-4F28-4BEE-BABB-B5D60C0C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A8CE4-D159-40BA-8A3E-6266A7529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0247-4605-4374-BD9A-B39A5840A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E0C7-3DA0-44B0-92FA-560974929D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A592-6EC2-4214-8BF4-9758570E4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754F-A55F-45AD-9441-AB981FD20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CE19-F08C-43F0-8F5C-A7D4CAE5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5" Type="http://schemas.openxmlformats.org/officeDocument/2006/relationships/image" Target="../media/image80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6A58-D1A1-4BCB-9978-AAF21A6E3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Join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87E7B-14B2-4B6E-A9C8-56A0849E9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Gunes Ercal</a:t>
            </a:r>
          </a:p>
        </p:txBody>
      </p:sp>
    </p:spTree>
    <p:extLst>
      <p:ext uri="{BB962C8B-B14F-4D97-AF65-F5344CB8AC3E}">
        <p14:creationId xmlns:p14="http://schemas.microsoft.com/office/powerpoint/2010/main" val="123984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4A07-E148-4C69-92ED-9A57D39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Ties!!!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D6E5-D4AF-4497-BB13-371C8933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But, if we use d(</a:t>
            </a:r>
            <a:r>
              <a:rPr lang="en-US" dirty="0" err="1"/>
              <a:t>x,y</a:t>
            </a:r>
            <a:r>
              <a:rPr lang="en-US" dirty="0"/>
              <a:t>) as tie-breaker, then  (AB,C) wins (because of 4 d).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06C380-3F22-46CF-AD05-0390CA388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53135"/>
              </p:ext>
            </p:extLst>
          </p:nvPr>
        </p:nvGraphicFramePr>
        <p:xfrm>
          <a:off x="838199" y="2801013"/>
          <a:ext cx="9577252" cy="348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313">
                  <a:extLst>
                    <a:ext uri="{9D8B030D-6E8A-4147-A177-3AD203B41FA5}">
                      <a16:colId xmlns:a16="http://schemas.microsoft.com/office/drawing/2014/main" val="3643459915"/>
                    </a:ext>
                  </a:extLst>
                </a:gridCol>
                <a:gridCol w="2394313">
                  <a:extLst>
                    <a:ext uri="{9D8B030D-6E8A-4147-A177-3AD203B41FA5}">
                      <a16:colId xmlns:a16="http://schemas.microsoft.com/office/drawing/2014/main" val="1658697495"/>
                    </a:ext>
                  </a:extLst>
                </a:gridCol>
                <a:gridCol w="2394313">
                  <a:extLst>
                    <a:ext uri="{9D8B030D-6E8A-4147-A177-3AD203B41FA5}">
                      <a16:colId xmlns:a16="http://schemas.microsoft.com/office/drawing/2014/main" val="4145055928"/>
                    </a:ext>
                  </a:extLst>
                </a:gridCol>
                <a:gridCol w="2394313">
                  <a:extLst>
                    <a:ext uri="{9D8B030D-6E8A-4147-A177-3AD203B41FA5}">
                      <a16:colId xmlns:a16="http://schemas.microsoft.com/office/drawing/2014/main" val="3001904754"/>
                    </a:ext>
                  </a:extLst>
                </a:gridCol>
              </a:tblGrid>
              <a:tr h="871644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TD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594617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237458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03261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7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54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8832-D148-431F-B58C-398056FC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001"/>
          </a:xfrm>
        </p:spPr>
        <p:txBody>
          <a:bodyPr/>
          <a:lstStyle/>
          <a:p>
            <a:r>
              <a:rPr lang="en-US" dirty="0"/>
              <a:t>After merging K2=(K1,C), recompute d(K2,x).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7A8562-49FD-4513-B2CB-B6521E070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425" y="1969454"/>
            <a:ext cx="27463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21EAAF3-1EBA-4F14-9BA1-7F0FB376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4" y="1969454"/>
            <a:ext cx="493077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E9C819-A951-4009-8D74-52EBFFD4A0C0}"/>
                  </a:ext>
                </a:extLst>
              </p14:cNvPr>
              <p14:cNvContentPartPr/>
              <p14:nvPr/>
            </p14:nvContentPartPr>
            <p14:xfrm>
              <a:off x="8540554" y="1750937"/>
              <a:ext cx="3008520" cy="171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E9C819-A951-4009-8D74-52EBFFD4A0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36234" y="1746617"/>
                <a:ext cx="3017160" cy="17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92A47E-F7F1-478D-904D-B0B658ED5257}"/>
                  </a:ext>
                </a:extLst>
              </p14:cNvPr>
              <p14:cNvContentPartPr/>
              <p14:nvPr/>
            </p14:nvContentPartPr>
            <p14:xfrm>
              <a:off x="3478594" y="4175897"/>
              <a:ext cx="2520" cy="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92A47E-F7F1-478D-904D-B0B658ED52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5594" y="3798257"/>
                <a:ext cx="12816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8B4FBDC-4116-4A67-8704-2EE051EC6A98}"/>
                  </a:ext>
                </a:extLst>
              </p14:cNvPr>
              <p14:cNvContentPartPr/>
              <p14:nvPr/>
            </p14:nvContentPartPr>
            <p14:xfrm>
              <a:off x="7888234" y="3755417"/>
              <a:ext cx="3183840" cy="12934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8B4FBDC-4116-4A67-8704-2EE051EC6A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3914" y="3751097"/>
                <a:ext cx="3192481" cy="13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2F058FB-7588-4762-A57C-82B1F6DBA684}"/>
                  </a:ext>
                </a:extLst>
              </p14:cNvPr>
              <p14:cNvContentPartPr/>
              <p14:nvPr/>
            </p14:nvContentPartPr>
            <p14:xfrm>
              <a:off x="678154" y="1464737"/>
              <a:ext cx="6327720" cy="49680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2F058FB-7588-4762-A57C-82B1F6DBA6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834" y="1460417"/>
                <a:ext cx="6349680" cy="49899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00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7C86-6E77-4E38-880B-8D3BF87D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4772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2E29-EBF8-4815-A25E-17D85FDC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109"/>
            <a:ext cx="10515600" cy="57041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get (((A, B), C), D)</a:t>
            </a:r>
          </a:p>
          <a:p>
            <a:pPr lvl="1"/>
            <a:r>
              <a:rPr lang="en-US" dirty="0"/>
              <a:t>With branch lengths: (((A:3.5, B:0.5):3.5, C:0.5), D:5.5)</a:t>
            </a:r>
          </a:p>
          <a:p>
            <a:endParaRPr lang="en-US" dirty="0"/>
          </a:p>
          <a:p>
            <a:r>
              <a:rPr lang="en-US" dirty="0"/>
              <a:t>From the last matrix, it is clear that the following are also valid phylogenetic tree topologies: (((A,B), D), C) and ((A,B), (C,D))</a:t>
            </a:r>
          </a:p>
          <a:p>
            <a:pPr lvl="1"/>
            <a:r>
              <a:rPr lang="en-US" dirty="0"/>
              <a:t>Can you compute the distances for those two?</a:t>
            </a:r>
          </a:p>
          <a:p>
            <a:pPr lvl="1"/>
            <a:endParaRPr lang="en-US" dirty="0"/>
          </a:p>
          <a:p>
            <a:r>
              <a:rPr lang="en-US" dirty="0"/>
              <a:t>From slide 6 (the first TD matrix), we could have chosen (C,D) to merge first.  In that case, you might wonder if there are other valid phylogenetic trees involving (C,D) as well…</a:t>
            </a:r>
          </a:p>
          <a:p>
            <a:endParaRPr lang="en-US" dirty="0"/>
          </a:p>
          <a:p>
            <a:r>
              <a:rPr lang="en-US" b="1" dirty="0"/>
              <a:t>What about UPGMA on the same example?</a:t>
            </a:r>
          </a:p>
          <a:p>
            <a:pPr lvl="1"/>
            <a:r>
              <a:rPr lang="en-US" b="1" dirty="0"/>
              <a:t>What pair has the smallest distance, i.e. the first pair UPGMA merges.</a:t>
            </a:r>
          </a:p>
        </p:txBody>
      </p:sp>
    </p:spTree>
    <p:extLst>
      <p:ext uri="{BB962C8B-B14F-4D97-AF65-F5344CB8AC3E}">
        <p14:creationId xmlns:p14="http://schemas.microsoft.com/office/powerpoint/2010/main" val="369802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A0A3-D23D-497F-B747-836939F9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the following distance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50C289-9C1A-457E-8850-7F9444A63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29786"/>
              </p:ext>
            </p:extLst>
          </p:nvPr>
        </p:nvGraphicFramePr>
        <p:xfrm>
          <a:off x="908593" y="2189238"/>
          <a:ext cx="10072915" cy="339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83">
                  <a:extLst>
                    <a:ext uri="{9D8B030D-6E8A-4147-A177-3AD203B41FA5}">
                      <a16:colId xmlns:a16="http://schemas.microsoft.com/office/drawing/2014/main" val="2368771208"/>
                    </a:ext>
                  </a:extLst>
                </a:gridCol>
                <a:gridCol w="2014583">
                  <a:extLst>
                    <a:ext uri="{9D8B030D-6E8A-4147-A177-3AD203B41FA5}">
                      <a16:colId xmlns:a16="http://schemas.microsoft.com/office/drawing/2014/main" val="269275752"/>
                    </a:ext>
                  </a:extLst>
                </a:gridCol>
                <a:gridCol w="2014583">
                  <a:extLst>
                    <a:ext uri="{9D8B030D-6E8A-4147-A177-3AD203B41FA5}">
                      <a16:colId xmlns:a16="http://schemas.microsoft.com/office/drawing/2014/main" val="3828439338"/>
                    </a:ext>
                  </a:extLst>
                </a:gridCol>
                <a:gridCol w="2014583">
                  <a:extLst>
                    <a:ext uri="{9D8B030D-6E8A-4147-A177-3AD203B41FA5}">
                      <a16:colId xmlns:a16="http://schemas.microsoft.com/office/drawing/2014/main" val="4204404105"/>
                    </a:ext>
                  </a:extLst>
                </a:gridCol>
                <a:gridCol w="2014583">
                  <a:extLst>
                    <a:ext uri="{9D8B030D-6E8A-4147-A177-3AD203B41FA5}">
                      <a16:colId xmlns:a16="http://schemas.microsoft.com/office/drawing/2014/main" val="1566526811"/>
                    </a:ext>
                  </a:extLst>
                </a:gridCol>
              </a:tblGrid>
              <a:tr h="671134">
                <a:tc>
                  <a:txBody>
                    <a:bodyPr/>
                    <a:lstStyle/>
                    <a:p>
                      <a:endParaRPr lang="en-US" sz="30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29689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1409825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480810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0358030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37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8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47350809-1A88-4467-96AB-9F95A04B0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877889"/>
            <a:ext cx="25971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5108F3DA-359D-46BA-AE11-198A4BC8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1" y="2209800"/>
            <a:ext cx="24796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3219A59F-25E9-4501-9547-D6AC2C0F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6" y="3249613"/>
            <a:ext cx="27463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>
            <a:extLst>
              <a:ext uri="{FF2B5EF4-FFF2-40B4-BE49-F238E27FC236}">
                <a16:creationId xmlns:a16="http://schemas.microsoft.com/office/drawing/2014/main" id="{8B47E4DE-227D-4498-A422-D3DE7A11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4" y="4432300"/>
            <a:ext cx="493077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1">
            <a:extLst>
              <a:ext uri="{FF2B5EF4-FFF2-40B4-BE49-F238E27FC236}">
                <a16:creationId xmlns:a16="http://schemas.microsoft.com/office/drawing/2014/main" id="{E2137081-7CAB-4674-9149-5D3F40CA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130300"/>
            <a:ext cx="500380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First calculate average distances r(x)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Then calculate transition distances td(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Choose the pair (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with smallest td(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Upon merging into cluster K, recalculate all distances from K to other nodes x.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Also recalculate d of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j to K: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Repeat all of above until 2 clusters remain.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26A246-467A-4B15-8573-D68F601E299F}"/>
                  </a:ext>
                </a:extLst>
              </p14:cNvPr>
              <p14:cNvContentPartPr/>
              <p14:nvPr/>
            </p14:nvContentPartPr>
            <p14:xfrm>
              <a:off x="9328984" y="3484485"/>
              <a:ext cx="457560" cy="69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26A246-467A-4B15-8573-D68F601E29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2984" y="3412485"/>
                <a:ext cx="529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4BCDC0-949A-4A52-8249-DF80A06F9E25}"/>
                  </a:ext>
                </a:extLst>
              </p14:cNvPr>
              <p14:cNvContentPartPr/>
              <p14:nvPr/>
            </p14:nvContentPartPr>
            <p14:xfrm>
              <a:off x="1815784" y="4570245"/>
              <a:ext cx="3755880" cy="90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4BCDC0-949A-4A52-8249-DF80A06F9E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9784" y="4498245"/>
                <a:ext cx="3827520" cy="23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353-7F78-43C7-B9B3-9D456621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“Pseudo-average”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402E-1251-406A-85B1-98C13AFD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r(A) = (4+10+10)/2 = 12</a:t>
            </a:r>
          </a:p>
          <a:p>
            <a:endParaRPr lang="en-US" dirty="0"/>
          </a:p>
          <a:p>
            <a:r>
              <a:rPr lang="en-US" dirty="0"/>
              <a:t>r(B) = (4+2+12)/2 = 9</a:t>
            </a:r>
          </a:p>
          <a:p>
            <a:endParaRPr lang="en-US" dirty="0"/>
          </a:p>
          <a:p>
            <a:r>
              <a:rPr lang="en-US" dirty="0"/>
              <a:t>r(C) = (10+2+6)/2 = 9</a:t>
            </a:r>
          </a:p>
          <a:p>
            <a:endParaRPr lang="en-US" dirty="0"/>
          </a:p>
          <a:p>
            <a:r>
              <a:rPr lang="en-US" dirty="0"/>
              <a:t>r(D) = (10+12+6)/2 = 14</a:t>
            </a:r>
          </a:p>
        </p:txBody>
      </p:sp>
    </p:spTree>
    <p:extLst>
      <p:ext uri="{BB962C8B-B14F-4D97-AF65-F5344CB8AC3E}">
        <p14:creationId xmlns:p14="http://schemas.microsoft.com/office/powerpoint/2010/main" val="132518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A0A3-D23D-497F-B747-836939F9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Transition Distances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50C289-9C1A-457E-8850-7F9444A63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52264"/>
              </p:ext>
            </p:extLst>
          </p:nvPr>
        </p:nvGraphicFramePr>
        <p:xfrm>
          <a:off x="769256" y="2598541"/>
          <a:ext cx="10072915" cy="339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5">
                  <a:extLst>
                    <a:ext uri="{9D8B030D-6E8A-4147-A177-3AD203B41FA5}">
                      <a16:colId xmlns:a16="http://schemas.microsoft.com/office/drawing/2014/main" val="2368771208"/>
                    </a:ext>
                  </a:extLst>
                </a:gridCol>
                <a:gridCol w="1968138">
                  <a:extLst>
                    <a:ext uri="{9D8B030D-6E8A-4147-A177-3AD203B41FA5}">
                      <a16:colId xmlns:a16="http://schemas.microsoft.com/office/drawing/2014/main" val="269275752"/>
                    </a:ext>
                  </a:extLst>
                </a:gridCol>
                <a:gridCol w="2185851">
                  <a:extLst>
                    <a:ext uri="{9D8B030D-6E8A-4147-A177-3AD203B41FA5}">
                      <a16:colId xmlns:a16="http://schemas.microsoft.com/office/drawing/2014/main" val="3828439338"/>
                    </a:ext>
                  </a:extLst>
                </a:gridCol>
                <a:gridCol w="2569029">
                  <a:extLst>
                    <a:ext uri="{9D8B030D-6E8A-4147-A177-3AD203B41FA5}">
                      <a16:colId xmlns:a16="http://schemas.microsoft.com/office/drawing/2014/main" val="4204404105"/>
                    </a:ext>
                  </a:extLst>
                </a:gridCol>
                <a:gridCol w="2481942">
                  <a:extLst>
                    <a:ext uri="{9D8B030D-6E8A-4147-A177-3AD203B41FA5}">
                      <a16:colId xmlns:a16="http://schemas.microsoft.com/office/drawing/2014/main" val="1566526811"/>
                    </a:ext>
                  </a:extLst>
                </a:gridCol>
              </a:tblGrid>
              <a:tr h="671134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TD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29689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-12-9 = </a:t>
                      </a:r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-12-9 = -11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-12-14 = -16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09825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-9-9 = -16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-9-14 = -11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0810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-9-14 = </a:t>
                      </a:r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358030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729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5D5C3B7-49BB-4ADA-8020-8DB3D4FAE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76" y="1505623"/>
            <a:ext cx="24796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1C8715-A868-467F-A96D-E2E38333265B}"/>
              </a:ext>
            </a:extLst>
          </p:cNvPr>
          <p:cNvSpPr txBox="1"/>
          <p:nvPr/>
        </p:nvSpPr>
        <p:spPr>
          <a:xfrm>
            <a:off x="769256" y="1907177"/>
            <a:ext cx="73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r(A) = 12, r(B) = 9, r(C) = 9, r(D) = 14</a:t>
            </a:r>
          </a:p>
        </p:txBody>
      </p:sp>
    </p:spTree>
    <p:extLst>
      <p:ext uri="{BB962C8B-B14F-4D97-AF65-F5344CB8AC3E}">
        <p14:creationId xmlns:p14="http://schemas.microsoft.com/office/powerpoint/2010/main" val="193154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1CB9-4F0A-4E71-819D-3347446A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" y="126277"/>
            <a:ext cx="10515600" cy="801823"/>
          </a:xfrm>
        </p:spPr>
        <p:txBody>
          <a:bodyPr/>
          <a:lstStyle/>
          <a:p>
            <a:r>
              <a:rPr lang="en-US" dirty="0"/>
              <a:t>There is a tie for min TD distance!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0CAB87-D8C7-4931-B811-A0FBC50A6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08475"/>
              </p:ext>
            </p:extLst>
          </p:nvPr>
        </p:nvGraphicFramePr>
        <p:xfrm>
          <a:off x="838200" y="3338769"/>
          <a:ext cx="10072915" cy="3392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55">
                  <a:extLst>
                    <a:ext uri="{9D8B030D-6E8A-4147-A177-3AD203B41FA5}">
                      <a16:colId xmlns:a16="http://schemas.microsoft.com/office/drawing/2014/main" val="2368771208"/>
                    </a:ext>
                  </a:extLst>
                </a:gridCol>
                <a:gridCol w="1968138">
                  <a:extLst>
                    <a:ext uri="{9D8B030D-6E8A-4147-A177-3AD203B41FA5}">
                      <a16:colId xmlns:a16="http://schemas.microsoft.com/office/drawing/2014/main" val="269275752"/>
                    </a:ext>
                  </a:extLst>
                </a:gridCol>
                <a:gridCol w="2185851">
                  <a:extLst>
                    <a:ext uri="{9D8B030D-6E8A-4147-A177-3AD203B41FA5}">
                      <a16:colId xmlns:a16="http://schemas.microsoft.com/office/drawing/2014/main" val="3828439338"/>
                    </a:ext>
                  </a:extLst>
                </a:gridCol>
                <a:gridCol w="2569029">
                  <a:extLst>
                    <a:ext uri="{9D8B030D-6E8A-4147-A177-3AD203B41FA5}">
                      <a16:colId xmlns:a16="http://schemas.microsoft.com/office/drawing/2014/main" val="4204404105"/>
                    </a:ext>
                  </a:extLst>
                </a:gridCol>
                <a:gridCol w="2481942">
                  <a:extLst>
                    <a:ext uri="{9D8B030D-6E8A-4147-A177-3AD203B41FA5}">
                      <a16:colId xmlns:a16="http://schemas.microsoft.com/office/drawing/2014/main" val="1566526811"/>
                    </a:ext>
                  </a:extLst>
                </a:gridCol>
              </a:tblGrid>
              <a:tr h="671134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TD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29689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09825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0810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6350" marR="6350" marT="635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358030"/>
                  </a:ext>
                </a:extLst>
              </a:tr>
              <a:tr h="680455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729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50397D-15A2-4730-8956-9988A000FD47}"/>
              </a:ext>
            </a:extLst>
          </p:cNvPr>
          <p:cNvSpPr txBox="1"/>
          <p:nvPr/>
        </p:nvSpPr>
        <p:spPr>
          <a:xfrm>
            <a:off x="678180" y="928100"/>
            <a:ext cx="10195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“default” thoughtless tie-breaker is just lexicographic: &lt;A,B&gt; before &lt;C,D&gt;.</a:t>
            </a:r>
          </a:p>
          <a:p>
            <a:endParaRPr lang="en-US" dirty="0"/>
          </a:p>
          <a:p>
            <a:r>
              <a:rPr lang="en-US" dirty="0"/>
              <a:t>There could be any kind of tie-breaker based on any property.</a:t>
            </a:r>
          </a:p>
          <a:p>
            <a:endParaRPr lang="en-US" dirty="0"/>
          </a:p>
          <a:p>
            <a:r>
              <a:rPr lang="en-US" dirty="0"/>
              <a:t>Here, however, we will take a natural tie-breaker considering distances d: Pick min d(</a:t>
            </a:r>
            <a:r>
              <a:rPr lang="en-US" dirty="0" err="1"/>
              <a:t>x,y</a:t>
            </a:r>
            <a:r>
              <a:rPr lang="en-US" dirty="0"/>
              <a:t>) over tying pairs.</a:t>
            </a:r>
          </a:p>
          <a:p>
            <a:endParaRPr lang="en-US" dirty="0"/>
          </a:p>
          <a:p>
            <a:r>
              <a:rPr lang="en-US" dirty="0"/>
              <a:t>Here that happens to also be the lexicographically smaller one: </a:t>
            </a:r>
            <a:r>
              <a:rPr lang="en-US" dirty="0">
                <a:highlight>
                  <a:srgbClr val="00FFFF"/>
                </a:highlight>
              </a:rPr>
              <a:t>(A,B)</a:t>
            </a:r>
            <a:r>
              <a:rPr lang="en-US" dirty="0"/>
              <a:t> since 4 &lt; 6. </a:t>
            </a:r>
          </a:p>
        </p:txBody>
      </p:sp>
    </p:spTree>
    <p:extLst>
      <p:ext uri="{BB962C8B-B14F-4D97-AF65-F5344CB8AC3E}">
        <p14:creationId xmlns:p14="http://schemas.microsoft.com/office/powerpoint/2010/main" val="134415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8832-D148-431F-B58C-398056FC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001"/>
          </a:xfrm>
        </p:spPr>
        <p:txBody>
          <a:bodyPr/>
          <a:lstStyle/>
          <a:p>
            <a:r>
              <a:rPr lang="en-US" dirty="0"/>
              <a:t>After merging K1=(A,B), recompute d(K1,x).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7A8562-49FD-4513-B2CB-B6521E070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425" y="1969454"/>
            <a:ext cx="27463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21EAAF3-1EBA-4F14-9BA1-7F0FB376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4" y="1969454"/>
            <a:ext cx="493077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ADAB68B-44A4-42A7-9BBD-6D3DDF9514E5}"/>
                  </a:ext>
                </a:extLst>
              </p14:cNvPr>
              <p14:cNvContentPartPr/>
              <p14:nvPr/>
            </p14:nvContentPartPr>
            <p14:xfrm>
              <a:off x="630634" y="1407497"/>
              <a:ext cx="11146320" cy="5358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ADAB68B-44A4-42A7-9BBD-6D3DDF9514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314" y="1403177"/>
                <a:ext cx="11154960" cy="53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97596D-7BC4-496A-A8A0-00DD99EB524E}"/>
                  </a:ext>
                </a:extLst>
              </p14:cNvPr>
              <p14:cNvContentPartPr/>
              <p14:nvPr/>
            </p14:nvContentPartPr>
            <p14:xfrm>
              <a:off x="5691514" y="1331177"/>
              <a:ext cx="2211120" cy="2067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97596D-7BC4-496A-A8A0-00DD99EB52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7194" y="1326857"/>
                <a:ext cx="2219760" cy="20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77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3203-C863-43AE-A089-E8D8816F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distance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0F0FF1-CBB0-4054-872D-7586F27F4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43351"/>
              </p:ext>
            </p:extLst>
          </p:nvPr>
        </p:nvGraphicFramePr>
        <p:xfrm>
          <a:off x="838200" y="1825624"/>
          <a:ext cx="10515600" cy="353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639445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793036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548742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11558067"/>
                    </a:ext>
                  </a:extLst>
                </a:gridCol>
              </a:tblGrid>
              <a:tr h="884714">
                <a:tc>
                  <a:txBody>
                    <a:bodyPr/>
                    <a:lstStyle/>
                    <a:p>
                      <a:r>
                        <a:rPr lang="en-US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K1 = 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06362"/>
                  </a:ext>
                </a:extLst>
              </a:tr>
              <a:tr h="884714">
                <a:tc>
                  <a:txBody>
                    <a:bodyPr/>
                    <a:lstStyle/>
                    <a:p>
                      <a:r>
                        <a:rPr lang="en-US" sz="2800" dirty="0"/>
                        <a:t>K1 = 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783918"/>
                  </a:ext>
                </a:extLst>
              </a:tr>
              <a:tr h="884714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84946"/>
                  </a:ext>
                </a:extLst>
              </a:tr>
              <a:tr h="884714">
                <a:tc>
                  <a:txBody>
                    <a:bodyPr/>
                    <a:lstStyle/>
                    <a:p>
                      <a:r>
                        <a:rPr lang="en-US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1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52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4A07-E148-4C69-92ED-9A57D39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Recompute pseudo-</a:t>
            </a:r>
            <a:r>
              <a:rPr lang="en-US" dirty="0" err="1"/>
              <a:t>ave</a:t>
            </a:r>
            <a:r>
              <a:rPr lang="en-US" dirty="0"/>
              <a:t> </a:t>
            </a:r>
            <a:r>
              <a:rPr lang="en-US" dirty="0" err="1"/>
              <a:t>dists</a:t>
            </a:r>
            <a:r>
              <a:rPr lang="en-US" dirty="0"/>
              <a:t> and TD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D6E5-D4AF-4497-BB13-371C8933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484"/>
          </a:xfrm>
        </p:spPr>
        <p:txBody>
          <a:bodyPr/>
          <a:lstStyle/>
          <a:p>
            <a:r>
              <a:rPr lang="en-US" dirty="0"/>
              <a:t>r(AB) = 13,			r(C) = 10,			r(D) = 15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B331D0-1989-4011-A06F-6F2E6BAA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68118"/>
              </p:ext>
            </p:extLst>
          </p:nvPr>
        </p:nvGraphicFramePr>
        <p:xfrm>
          <a:off x="838199" y="2801013"/>
          <a:ext cx="9577252" cy="348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313">
                  <a:extLst>
                    <a:ext uri="{9D8B030D-6E8A-4147-A177-3AD203B41FA5}">
                      <a16:colId xmlns:a16="http://schemas.microsoft.com/office/drawing/2014/main" val="3643459915"/>
                    </a:ext>
                  </a:extLst>
                </a:gridCol>
                <a:gridCol w="2394313">
                  <a:extLst>
                    <a:ext uri="{9D8B030D-6E8A-4147-A177-3AD203B41FA5}">
                      <a16:colId xmlns:a16="http://schemas.microsoft.com/office/drawing/2014/main" val="1658697495"/>
                    </a:ext>
                  </a:extLst>
                </a:gridCol>
                <a:gridCol w="2394313">
                  <a:extLst>
                    <a:ext uri="{9D8B030D-6E8A-4147-A177-3AD203B41FA5}">
                      <a16:colId xmlns:a16="http://schemas.microsoft.com/office/drawing/2014/main" val="4145055928"/>
                    </a:ext>
                  </a:extLst>
                </a:gridCol>
                <a:gridCol w="2394313">
                  <a:extLst>
                    <a:ext uri="{9D8B030D-6E8A-4147-A177-3AD203B41FA5}">
                      <a16:colId xmlns:a16="http://schemas.microsoft.com/office/drawing/2014/main" val="3001904754"/>
                    </a:ext>
                  </a:extLst>
                </a:gridCol>
              </a:tblGrid>
              <a:tr h="871644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TD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594617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AB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4-13-10 = -19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9-13-15 = -19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237458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6-10-15 = -19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03261"/>
                  </a:ext>
                </a:extLst>
              </a:tr>
              <a:tr h="871644">
                <a:tc>
                  <a:txBody>
                    <a:bodyPr/>
                    <a:lstStyle/>
                    <a:p>
                      <a:r>
                        <a:rPr lang="en-US" sz="3000" baseline="0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7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48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682</Words>
  <Application>Microsoft Office PowerPoint</Application>
  <PresentationFormat>Widescreen</PresentationFormat>
  <Paragraphs>178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Neighbor Join Example</vt:lpstr>
      <vt:lpstr>Consider the following distance matrix</vt:lpstr>
      <vt:lpstr>PowerPoint Presentation</vt:lpstr>
      <vt:lpstr>“Pseudo-average” distances</vt:lpstr>
      <vt:lpstr>Compute Transition Distances</vt:lpstr>
      <vt:lpstr>There is a tie for min TD distance!</vt:lpstr>
      <vt:lpstr>After merging K1=(A,B), recompute d(K1,x).</vt:lpstr>
      <vt:lpstr>New distance matrix</vt:lpstr>
      <vt:lpstr>Recompute pseudo-ave dists and TD matrix</vt:lpstr>
      <vt:lpstr>All Ties!!!</vt:lpstr>
      <vt:lpstr>After merging K2=(K1,C), recompute d(K2,x).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Neighbor Join Example</dc:title>
  <dc:creator>Ercal, Gunes</dc:creator>
  <cp:lastModifiedBy>Ercal, Gunes</cp:lastModifiedBy>
  <cp:revision>20</cp:revision>
  <dcterms:created xsi:type="dcterms:W3CDTF">2020-12-01T22:34:06Z</dcterms:created>
  <dcterms:modified xsi:type="dcterms:W3CDTF">2020-12-02T16:44:08Z</dcterms:modified>
</cp:coreProperties>
</file>