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696" r:id="rId4"/>
    <p:sldMasterId id="2147483708" r:id="rId5"/>
    <p:sldMasterId id="2147483720" r:id="rId6"/>
    <p:sldMasterId id="2147483732" r:id="rId7"/>
  </p:sldMasterIdLst>
  <p:notesMasterIdLst>
    <p:notesMasterId r:id="rId57"/>
  </p:notesMasterIdLst>
  <p:sldIdLst>
    <p:sldId id="256" r:id="rId8"/>
    <p:sldId id="296" r:id="rId9"/>
    <p:sldId id="297" r:id="rId10"/>
    <p:sldId id="298" r:id="rId11"/>
    <p:sldId id="391" r:id="rId12"/>
    <p:sldId id="299" r:id="rId13"/>
    <p:sldId id="316" r:id="rId14"/>
    <p:sldId id="317" r:id="rId15"/>
    <p:sldId id="356" r:id="rId16"/>
    <p:sldId id="300" r:id="rId17"/>
    <p:sldId id="319" r:id="rId18"/>
    <p:sldId id="301" r:id="rId19"/>
    <p:sldId id="320" r:id="rId20"/>
    <p:sldId id="321" r:id="rId21"/>
    <p:sldId id="322" r:id="rId22"/>
    <p:sldId id="323" r:id="rId23"/>
    <p:sldId id="324" r:id="rId24"/>
    <p:sldId id="337" r:id="rId25"/>
    <p:sldId id="328" r:id="rId26"/>
    <p:sldId id="329" r:id="rId27"/>
    <p:sldId id="331" r:id="rId28"/>
    <p:sldId id="336" r:id="rId29"/>
    <p:sldId id="311" r:id="rId30"/>
    <p:sldId id="313" r:id="rId31"/>
    <p:sldId id="304" r:id="rId32"/>
    <p:sldId id="309" r:id="rId33"/>
    <p:sldId id="310" r:id="rId34"/>
    <p:sldId id="312" r:id="rId35"/>
    <p:sldId id="332" r:id="rId36"/>
    <p:sldId id="333" r:id="rId37"/>
    <p:sldId id="334" r:id="rId38"/>
    <p:sldId id="335" r:id="rId39"/>
    <p:sldId id="314" r:id="rId40"/>
    <p:sldId id="343" r:id="rId41"/>
    <p:sldId id="315" r:id="rId42"/>
    <p:sldId id="344" r:id="rId43"/>
    <p:sldId id="345" r:id="rId44"/>
    <p:sldId id="346" r:id="rId45"/>
    <p:sldId id="290" r:id="rId46"/>
    <p:sldId id="291" r:id="rId47"/>
    <p:sldId id="347" r:id="rId48"/>
    <p:sldId id="349" r:id="rId49"/>
    <p:sldId id="348" r:id="rId50"/>
    <p:sldId id="350" r:id="rId51"/>
    <p:sldId id="351" r:id="rId52"/>
    <p:sldId id="352" r:id="rId53"/>
    <p:sldId id="353" r:id="rId54"/>
    <p:sldId id="355" r:id="rId55"/>
    <p:sldId id="35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0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1:32:59.25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465 45 4233,'0'0'1508,"0"0"-513,0 0-75,0 0-37,0 0-249,0 0-320,-3-5-176,1 2-134,0 0 1,0 0-1,0 1 1,0-1-1,-1 1 1,1-1 0,-1 1-1,1 0 1,-1 0-1,0 0 1,0 0-1,0 1 1,0-1-1,0 1 1,-1 0-1,1 0 1,0 0 0,-1 0-1,1 1 1,0-1-1,-1 1 1,0 0-5,-160-1 132,-9 20 413,173-18-550,1-1 0,-1 0 0,1 0 0,-1 0 0,1 1 0,-1-1 0,1 0 0,-1 0 0,0 1 0,1-1 0,-1 0-1,1 1 1,-1-1 0,0 0 0,1 1 0,-1-1 0,0 1 0,1-1 0,-1 1 0,0-1 0,0 1 0,0-1 0,1 1 0,-1-1 0,0 1 0,0-1-1,0 1 1,0-1 0,0 1 0,0-1 0,0 1 0,0-1 0,0 1 0,0-1 0,0 1 0,0-1 0,0 1 0,-1-1 0,1 1 0,0-1 0,0 1 0,-1-1-1,1 1 1,0-1 0,0 0 0,-1 1 0,1-1 0,0 1 0,-1-1 0,1 0 0,-1 1 0,1-1 0,-1 0 0,1 0 0,0 1 0,-1-1 0,1 0-1,-1 0 1,1 0 0,-1 1 0,1-1 0,-1 0 0,1 0 0,-1 0 0,1 0 0,-1 0 0,1 0 0,-1 0 0,0 0 5,22 8-34,0-1-1,0-1 1,0-1 0,1-1-1,0-1 1,-1 0 0,1-2 0,0 0-1,13-3 35,9 3-50,97 6-411,-117-6 343,-23 6 233,-432 185-44,422-188-64,6-3-11,-1 0 0,1 0 1,0 0-1,0 1 0,1-1 0,-1 1 1,0 0-1,0 0 0,1-1 0,-1 2 0,1-1 1,0 0-1,-1 1 0,1-1 0,0 1 1,0-1-1,1 1 0,-1 0 0,1 0 1,-2 2 3,20 2-420,206-4-3607,-166-3-295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1:33:07.764"/>
    </inkml:context>
    <inkml:brush xml:id="br0">
      <inkml:brushProperty name="width" value="0.1" units="cm"/>
      <inkml:brushProperty name="height" value="0.1" units="cm"/>
      <inkml:brushProperty name="color" value="#E71224"/>
    </inkml:brush>
  </inkml:definitions>
  <inkml:trace contextRef="#ctx0" brushRef="#br0">370 909 6473,'0'0'1865,"0"0"-845,0 0-77,-32-11-268,-104-32-383,134 41-288,-1 1 1,0 0-1,0-1 1,0 2 0,0-1-1,0 0 1,0 0-1,0 1 1,0 0-1,0 0 1,0 0 0,0 0-1,0 0 1,0 0-1,0 1 1,-1 0-1,1-1 1,1 1-1,-1 0 1,0 0 0,0 1-1,0-1 1,0 1-1,1-1 1,-1 1-1,1 0 1,-1 0 0,1 0-1,0 0 1,0 1-1,0-1 1,0 0-1,0 1 1,1-1 0,-1 1-1,-1 2-4,-4 7 9,-8 16-8,1 0 0,2 0-1,0 1 1,3 1 0,0 0 0,2 0 0,1 1-1,1-1 1,2 1 0,1 0 0,2 1-1,1 16 0,-2-43-6,0 0-1,1 1 0,-1-1 1,1 1-1,0-1 0,0 1 0,1-1 1,0 1-1,0-1 0,0 0 1,0 1-1,1-1 0,0 0 0,0 0 1,1 0-1,-1 0 0,1-1 1,0 1-1,0-1 0,0 1 0,1-1 1,0 0-1,0 0 0,0-1 1,0 1-1,0-1 0,1 0 0,0 0 1,0 0 6,1-1-23,0 0 0,0-1 1,0 0-1,1 0 1,-1-1-1,1 1 0,-1-1 1,0 0-1,1-1 0,-1 0 1,1 0-1,-1 0 1,0-1-1,0 0 0,0 0 1,0-1-1,0 1 0,0-1 1,-1 0-1,1-1 1,-1 0-1,0 1 0,0-2 23,11-9-38,-1-2 0,-1 1 0,0-2 0,-2 0 1,1 0-1,5-14 38,13-21-71,-2-1-1,-3-1 1,-2-1 0,-2-1 0,-3-2 0,-2 0 0,-3 0 0,-3-1 0,-2-1 0,-3 0 0,-1-29 71,-5 57 1,2-14 8,-3-1-1,-1 0 1,-2 1-1,-3 0 1,-1 0-1,-10-30-8,12 57-30,-1 1 1,0 0-1,-1 1 0,-1-1 1,-1 1-1,0 1 0,-2 0 1,-4-5 29,15 19-7,-1 0-1,0-1 1,0 1 0,1 0 0,-1 0 0,0 1 0,-1-1 0,1 0 0,0 1 0,0-1 0,-1 1-1,1 0 1,-1 0 0,1 0 0,-1 0 0,1 0 0,-1 0 0,0 1 0,0-1 0,1 1 0,-1 0-1,0 0 1,1 0 0,-1 0 0,0 0 0,0 1 0,1-1 0,-1 1 0,0 0 0,1 0-1,-1 0 1,1 0 0,-1 0 0,1 0 0,-1 1 0,1-1 0,0 1 0,0-1 0,0 1 0,0 0-1,0 0 1,0 0 0,0 0 0,1 0 0,-1 1 0,1-1 0,-1 0 0,1 1 0,0-1-1,0 1 1,0 0 0,0 1 7,-8 21 3,1 0 0,1 1-1,2 0 1,0 0 0,2 1-1,1-1 1,1 1 0,1 0-1,1-1 1,1 1 0,2 2-3,3 15-264,2 0 0,1-1-1,2 0 1,2-1 0,18 36 264,26 36-2775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1:33:09.232"/>
    </inkml:context>
    <inkml:brush xml:id="br0">
      <inkml:brushProperty name="width" value="0.1" units="cm"/>
      <inkml:brushProperty name="height" value="0.1" units="cm"/>
      <inkml:brushProperty name="color" value="#E71224"/>
    </inkml:brush>
  </inkml:definitions>
  <inkml:trace contextRef="#ctx0" brushRef="#br0">345 0 4985,'0'0'2377,"0"0"-1424,-29 13-371,-94 48 90,114-55-626,1 1 1,0 0 0,1 0 0,0 1-1,0 0 1,0 0 0,1 1-1,0-1 1,1 1 0,0 1 0,1-1-1,0 1 1,0 0 0,1 0-1,0 0 1,0 0 0,1 6-47,-2-3 34,-8 47 56,3 1-1,2 0 1,3 1-1,2 0 1,4 18-90,-1-53 10,1 0 1,1 0-1,1 0 0,2 0 1,1-1-1,1 1 0,1-2 1,7 15-11,-11-29 6,1 1 0,0-1 0,1 0 0,1 0 0,0-1 0,0 0 0,1 0 0,0-1 0,0 0 0,1-1 0,0 0 0,1 0 0,0-1 0,0-1 0,1 0 0,-1 0 0,1-1 0,0-1 0,3 1-6,0-1 16,1 0 0,0-2 0,0 1 0,0-2 0,0 0 0,1-1 0,-1-1 0,0 0 0,0-1 0,0-1 0,0-1 0,-1 0 0,1-1 0,-1 0 0,0-1 0,0-1 0,-1-1 0,12-7-16,20-15 56,-1-2 0,-2-2 0,-1-2-1,-2-2 1,-2-2 0,-1-1 0,-2-1-1,-2-3 1,-2 0 0,6-16-56,-26 42-2,-1-2-1,-1 1 1,-1-1-1,-1-1 1,0 1 0,-2-1-1,0 0 1,-2 0 0,1-14 2,-4 27-5,0 0 0,-1 1 1,0-1-1,0 0 0,-1 0 1,0 1-1,0-1 0,-1 1 1,0 0-1,0 0 0,-1 0 1,0 0-1,-1 1 1,0-1-1,0 1 0,0 0 1,-1 0-1,0 1 0,-1 0 1,1 0-1,-1 1 0,0-1 1,0 1-1,-1 1 1,1-1-1,-1 2 0,-8-4 5,-13-5 0,-1 2-1,0 1 0,0 2 1,-1 0-1,0 2 1,0 2-1,-7 0 1,-3 0-10,0 2 0,0 1 0,-1 3-1,1 1 1,0 2 0,-9 3 10,32-4-33,0 0 0,0 2 0,0 0 0,1 0 0,0 2 0,1 0 0,0 1 0,0 0 0,1 2 0,0 0 0,1 0 0,1 1 0,0 1 0,0 0 0,0 4 33,-20 31-991,2 3-1,2 0 1,-20 55 991,10 2-3990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1:33:08.139"/>
    </inkml:context>
    <inkml:brush xml:id="br0">
      <inkml:brushProperty name="width" value="0.1" units="cm"/>
      <inkml:brushProperty name="height" value="0.1" units="cm"/>
      <inkml:brushProperty name="color" value="#E71224"/>
    </inkml:brush>
  </inkml:definitions>
  <inkml:trace contextRef="#ctx0" brushRef="#br0">18 1 7930,'0'0'1421,"-3"40"-251,-12 281 422,18-257-1732,3 0 1,3-1-1,2 0 0,4 0 0,1-2 0,4 0 0,22 47 140,-41-104-71,-1 0 1,2 0-1,-1 0 0,0 0 0,1 0 0,0 0 0,-1-1 0,2 1 0,-1-1 1,0 1-1,1-1 0,-1 0 0,1 1 0,0-1 0,0-1 0,1 1 0,-1 0 0,0-1 1,1 0-1,-1 0 0,1 0 0,0 0 0,0 0 0,0-1 0,0 1 0,0-1 1,0 0-1,0-1 0,0 1 0,0-1 0,1 0 0,-1 0 0,2 0 71,3-3-10,0 0-1,-1-1 0,1-1 1,-1 1-1,0-1 1,0-1-1,0 1 0,-1-1 1,1-1-1,5-6 11,-1 2 0,23-21 36,-16 12 7,1 1-1,1 1 1,0 1 0,1 1-1,1 1 1,1 1-1,0 0 1,1 2 0,8-2-43,43 5 366,-74 10-360,-1-1-1,0 1 1,0-1-1,0 1 1,1 0-1,-1-1 1,0 1-1,0 0 1,0 0-1,0 0 1,0 0-1,0 0 1,-1 0-1,1 0 1,0 0-1,0 0 1,-1 0-1,1 0 1,-1 1-1,1-1 0,-1 0 1,1 0-1,-1 1 1,0-1-1,1 0 1,-1 1-1,0-1 1,0 0-1,0 1 1,0-1-1,0 0 1,0 1-1,-1-1 1,1 0-1,0 0 1,-1 1-1,1-1 1,-1 0-1,1 0 1,-1 0-1,0 1 1,1-1-1,-1 0 1,0 0-1,0 0-5,-6 15 33,0-1 0,-1 0 0,-1-1 1,0 1-1,-1-1 0,0-1 0,-1 0 0,-1-1 0,0 0 0,-1-1 0,0 0 0,-7 4-33,-4 7-102,-2 0-1,0-2 1,-1-1-1,-1-1 1,-1-2-1,0-1 0,-1-1 1,-1-1-1,0-2 1,0-1-1,-1-1 1,-28 3 102,4-10-2480</inkml:trace>
  <inkml:trace contextRef="#ctx0" brushRef="#br0" timeOffset="328.057">1112 674 6585,'0'0'2801,"0"0"-1835,0 0-408,29-22-142,98-77-246,-11-18-120,-110 110-70,-1 0-1,0 0 0,-1 0 0,1 0 0,-1-1 0,-1 0 0,0 1 0,0-1 0,0-1 1,-1 1-1,0 0 0,-1-1 0,0 1 0,0 0 0,0-5 21,-3 10-3,1-1 0,-1 1 0,0 0 0,0-1 0,0 1 0,0 0 0,-1 0-1,1 0 1,-1 1 0,1-1 0,-1 1 0,0-1 0,0 1 0,0 0 0,-1 0 0,1 0 0,0 0 0,-1 1 0,1 0 0,-1-1 0,0 1-1,1 0 1,-1 1 0,0-1 0,1 1 0,-1-1 0,0 1 0,0 0 0,0 1 0,1-1 0,-1 1 0,0-1 0,1 1 0,-2 1 3,-10-2-28,-7 0 27,0 2 1,0 0-1,0 2 0,1 0 0,-1 2 1,1 0-1,0 1 0,1 2 1,0 0-1,0 0 0,1 2 0,0 1 1,0 0-1,2 1 0,0 1 1,-12 13 0,5-4 106,1 1 0,1 2 1,1 0-1,1 1 0,2 1 1,1 0-1,1 2 1,1-1-1,2 2 0,-9 29-106,15-38 67,2 0 0,0 0 0,1 1 0,1 0 0,2 0 0,0 0 0,1 0 0,2 8-67,-1-23-2,0-1 0,0 1 1,1-1-1,0 1 0,0-1 0,0 0 0,1 0 0,1 0 0,-1-1 0,1 1 1,0-1-1,0 0 0,1 0 0,0 0 0,0 0 0,0-1 0,1 0 1,0 0-1,0 0 0,0-1 0,0 0 0,1 0 0,0-1 0,-1 0 0,1 0 1,1 0-1,2 0 2,37 5-737,1-1-1,0-3 1,0-2 0,31-2 737,-72 0-172,119 0-4489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1:33:04.589"/>
    </inkml:context>
    <inkml:brush xml:id="br0">
      <inkml:brushProperty name="width" value="0.1" units="cm"/>
      <inkml:brushProperty name="height" value="0.1" units="cm"/>
      <inkml:brushProperty name="color" value="#E71224"/>
    </inkml:brush>
  </inkml:definitions>
  <inkml:trace contextRef="#ctx0" brushRef="#br0">1082 480 3657,'0'0'2543,"0"0"-1548,0 0-520,0 0-23,0 0-136,0 0-123,1-8-74,59-209 1133,2-16-592,-62 232-667,0 0 0,1 0 0,-1 0-1,0 0 1,1 0 0,-1 0 0,1 0 0,-1 0-1,1 0 1,0 0 0,-1 0 0,1 0 0,0 0-1,0 1 1,-1-1 0,1 0 0,0 0 0,0 1-1,0-1 1,0 0 0,0 1 0,0-1-1,0 1 1,0 0 0,0-1 0,0 1 0,0 0-1,1 0 1,-1-1 0,0 1 0,0 0 0,0 0-1,0 0 1,0 0 0,0 0 0,1 1 0,-1-1-1,0 0 1,0 1 0,0-1 0,0 0 0,0 1-1,0-1 1,0 1 0,0 0 7,51 35-31,-36-24 104,17 12-169,2-2 1,0-1-1,2-2 1,0-1-1,1-2 1,0-2-1,1-2 0,1-1 1,0-2-1,0-1 1,1-3-1,-1-1 1,9-2 95,-49-3-2203,0-6-963</inkml:trace>
  <inkml:trace contextRef="#ctx0" brushRef="#br0" timeOffset="482.53">1183 164 4289,'0'0'1228,"0"0"-380,0 0 42,0 0-247,0 0-343,0 0-178,0 3-46,47 61 571,190 248 832,-162-210-2356,-32-31-2843,-29-43 956</inkml:trace>
  <inkml:trace contextRef="#ctx0" brushRef="#br0" timeOffset="1552.885">462 1173 2144,'0'0'2086,"0"0"-1040,0 0-209,0 0 233,-5-26-157,-18-83-154,23 107-729,-1 1 0,1-1 1,0 0-1,0 0 0,-1 0 0,1 0 0,-1 0 0,0 1 0,1-1 0,-1 0 0,0 0 0,0 1 0,0-1 1,0 1-1,0-1 0,-1 1 0,1-1 0,0 1 0,-1 0 0,1-1 0,-1 1 0,1 0 0,-1 0 0,0 0 1,1 0-1,-1 1 0,0-1 0,0 0 0,0 1 0,1-1 0,-1 1 0,0 0 0,0-1 0,-2 1-30,-3-1 76,-14 0-47,0 1 0,-1 1 0,1 1 0,1 0 0,-1 2 0,0 0 0,1 2 0,0 0 0,0 1 0,0 1 0,1 1 1,0 0-1,-5 5-29,-43 31 21,65-44-27,0 1 1,0 0 0,0-1 0,0 1 0,1 0 0,-1 0-1,0 0 1,1 0 0,0 0 0,-1 0 0,1 1-1,0-1 1,0 0 0,0 1 0,0-1 0,1 1-1,-1-1 1,1 1 0,-1-1 0,1 1 0,0-1 0,0 1-1,0-1 1,0 1 0,0-1 0,1 1 0,-1-1-1,1 1 1,0 1 5,2-1-6,-1-1-1,0 1 1,1-1-1,0 1 1,0-1 0,-1 0-1,1 0 1,1 0-1,-1 0 1,0-1-1,0 1 1,1-1-1,-1 0 1,1 0 0,-1 0-1,1 0 1,1 0 6,4 1-10,271 54 58,-274-55-47,0 0-1,0 0 1,0 0-1,0 1 1,0 0-1,0 0 1,-1 1-1,1-1 1,-1 1-1,1 1 1,-1-1-1,0 1 0,0 0 1,-1 0-1,1 0 1,-1 0-1,0 1 1,0 0-1,0 0 1,-1 0-1,1 0 1,-1 1-1,-1 0 0,1-1 1,-1 1-1,0 0 1,0 0-1,0 0 1,-1 0-1,0 0 1,-1 0-1,1 2 0,-2 5 7,0 1 1,-1-1-1,-1 0 0,0 1 0,0-1 0,-1-1 0,-1 1 1,-1-1-1,1 1 0,-2-2 0,0 1 0,0-1 1,-9 11-8,8-8-235,-2 0 1,1-1-1,-2 0 1,0-1-1,0 0 1,-1 0-1,0-1 1,-1-1-1,0 0 1,-1-1-1,0 0 1,-9 3 234,-2-9-2249</inkml:trace>
  <inkml:trace contextRef="#ctx0" brushRef="#br0" timeOffset="2176.252">728 763 5561,'0'0'2263,"-4"29"-1514,-31 315 580,35-65-959,23-126-316,-23-152-57,1-1-1,-1 1 0,0 0 1,1 0-1,-1-1 0,1 1 1,-1 0-1,1 0 0,-1-1 1,1 1-1,-1-1 0,1 1 1,0 0-1,-1-1 0,1 1 1,0-1-1,0 1 0,-1-1 1,1 0-1,0 1 0,0-1 1,0 0-1,0 0 0,-1 1 1,1-1-1,0 0 0,0 0 1,0 0-1,0 0 0,0 0 1,-1 0-1,1 0 0,0 0 1,0-1-1,0 1 1,0 0-1,-1 0 0,1-1 1,0 1-1,0-1 0,0 1 1,-1 0-1,1-1 0,0 0 1,-1 1-1,1-1 0,0 1 1,-1-1-1,1 0 0,-1 1 1,1-1-1,-1 0 0,1 1 1,-1-1-1,0 0 0,1 0 1,-1 0-1,0 1 0,0-1 1,1 0-1,-1 0 0,0 0 1,0 0-1,0 0 0,0 1 1,0-1-1,0 0 0,0 0 1,0 0-1,-1 0 4,97-220 458,-68 170-484,-7 69-85,-19-15 109,38 98 101,-32-75-56,1-2 1,1 1-1,1-1 0,1-1 0,2 0 1,15 21-44,-27-41-2,0-1 1,0 1 0,1 0 0,-1-1 0,1 1 0,-1-1 0,1 0 0,0 0-1,0 0 1,0 0 0,0-1 0,0 1 0,0-1 0,1 1 0,-1-1-1,1 0 1,-1-1 0,0 1 0,1-1 0,-1 1 0,1-1 0,-1 0 0,1 0-1,-1 0 1,1-1 0,-1 1 0,1-1 0,-1 0 0,1 0 0,-1 0-1,0-1 1,0 1 0,1-1 0,-1 1 0,0-1 0,-1 0 0,1 0 0,0-1-1,0 1 1,-1 0 1,9-14-27,-1 0 0,-1 0 0,0 0 0,-1-1 0,-1-1 0,-1 1 0,0-1 0,-1 0 0,-1 0 0,-1-1 1,0 1-1,-2-1 0,0-8 27,-1 42-13,-1-4 6,0-1 0,1 1 0,1 0 0,-1 0 1,2 0-1,-1 0 0,2-1 0,-1 1 0,1-1 1,1 1-1,0-1 0,0 0 0,1 0 1,5 7 6,-7-15-4,-1 0 0,1 0 0,-1 0 0,1-1 0,0 1 0,0 0 0,0-1 0,-1 0 0,2 0 0,-1 0 0,0 0 0,0 0 0,0-1 0,0 1 0,0-1 0,1 0 0,-1 0 0,0 0 0,0 0 0,0-1 0,0 1 0,1-1 0,-1 0 0,0 0 0,0 0 1,0 0-1,0-1 0,-1 1 0,1-1 0,0 1 0,0-1 0,-1 0 0,1 0 0,0-2 4,0 0-1,0-1-1,0 0 1,-1 0 0,0-1-1,0 1 1,0 0 0,-1-1 0,0 1-1,0-1 1,0 0 0,0 1-1,-1-1 1,0 0 0,0 1 0,-1-1-1,0 1 1,0-1 0,0 0-1,0 1 1,-1 0 0,0-1-1,0 1 1,-1 0 0,1 0 0,-1 0-1,0 0 1,0 1 0,-1-1-1,-3-3 2,-5 1-51,-1 1 0,1 0 0,-1 1 0,0 0 0,-1 1-1,1 0 1,-1 1 0,1 1 0,-1 0 0,0 1-1,0 0 1,0 1 0,-13 2 51,23-1-98,0-1-1,0 1 1,0 0-1,0 1 1,0-1-1,0 1 1,1-1 0,-1 1-1,1 0 1,-1 1-1,1-1 1,0 1-1,0-1 1,0 1 0,0 0-1,0 0 1,1 0-1,-1 0 1,1 1-1,0-1 1,0 1 0,0-1-1,0 1 1,1 0-1,-1 0 1,1 0-1,0 0 1,0 0 0,1 0-1,-1 0 1,1 1 98,-3 34-1674</inkml:trace>
  <inkml:trace contextRef="#ctx0" brushRef="#br0" timeOffset="2457.184">1663 1338 6969,'0'0'1656,"0"0"-874,0 0-258,-6 27-159,-15 85-196,20-108-167,0 0 0,1-1 1,-1 1-1,1-1 0,0 1 0,0 0 1,0-1-1,1 1 0,-1-1 0,1 1 1,0-1-1,0 1 0,0-1 0,0 1 1,1-1-1,-1 0 0,1 1 0,0-1 1,0 0-1,0 0 0,0-1 0,1 1 1,-1 0-1,1-1 0,-1 1 0,1-1 1,0 0-1,0 0 0,0 0 0,0 0 1,1-1-1,2 2-2,103 11-51,-102-14 33,-1 0 24,0-1 0,0 0 0,0 0 0,0-1 0,0 1 1,0-1-1,-1-1 0,1 1 0,0-1 0,-1 0 1,0 0-1,0 0 0,0-1 0,0 0 0,-1 0 0,1 0 1,-1 0-1,0-1 0,0 0 0,0 0 0,-1 0 1,0 0-1,0 0 0,0-1 0,-1 0 0,0 1 0,0-1 1,0 0-1,0 0 0,-1-3-6,4-15 2,-2 0-1,-1 0 1,-1 0 0,-1 0 0,-1 0 0,-2-7-2,0 14-386,-1 1 0,0 0 1,-2 0-1,0 1 1,0-1-1,-2 1 0,1 1 1,-2-1-1,0 1 1,-1 1-1,0 0 0,-10-9 386,3 1-1371,-15-20-3294</inkml:trace>
  <inkml:trace contextRef="#ctx0" brushRef="#br0" timeOffset="2707.125">1974 557 6721,'0'0'1633,"0"0"-985,0 0-376,0 0-88,55 231 448,-21-102-160,0 6-248,-4 5-88,-2-10-96,-4-9-40,-2-11-480,5 0-648,-2-28-976,-7-27-521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23:13:15.982"/>
    </inkml:context>
    <inkml:brush xml:id="br0">
      <inkml:brushProperty name="width" value="0.025" units="cm"/>
      <inkml:brushProperty name="height" value="0.025" units="cm"/>
      <inkml:brushProperty name="color" value="#008C3A"/>
    </inkml:brush>
  </inkml:definitions>
  <inkml:trace contextRef="#ctx0" brushRef="#br0">3716 2698 9698,'0'0'2017,"0"0"-2017,0 0-1105,0 0-143,0 0-1529,0 0 1001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23:14:19.066"/>
    </inkml:context>
    <inkml:brush xml:id="br0">
      <inkml:brushProperty name="width" value="0.025" units="cm"/>
      <inkml:brushProperty name="height" value="0.025" units="cm"/>
      <inkml:brushProperty name="color" value="#008C3A"/>
    </inkml:brush>
  </inkml:definitions>
  <inkml:trace contextRef="#ctx0" brushRef="#br0">485 428 17045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7T23:14:38.076"/>
    </inkml:context>
    <inkml:brush xml:id="br0">
      <inkml:brushProperty name="width" value="0.025" units="cm"/>
      <inkml:brushProperty name="height" value="0.025" units="cm"/>
      <inkml:brushProperty name="color" value="#008C3A"/>
    </inkml:brush>
  </inkml:definitions>
  <inkml:trace contextRef="#ctx0" brushRef="#br0">7779 2638 1488,'0'0'696,"0"0"-351,0 0-9,0 0-176,0 0-56,0 0-104,-70-91-88,61 83-224,-6-12-81,-1 7-23,4-4-1216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4T19:38:41.469"/>
    </inkml:context>
    <inkml:brush xml:id="br0">
      <inkml:brushProperty name="width" value="0.2" units="cm"/>
      <inkml:brushProperty name="height" value="0.2" units="cm"/>
      <inkml:brushProperty name="color" value="#00A0D7"/>
    </inkml:brush>
    <inkml:brush xml:id="br1">
      <inkml:brushProperty name="width" value="0.05" units="cm"/>
      <inkml:brushProperty name="height" value="0.05" units="cm"/>
      <inkml:brushProperty name="color" value="#00A0D7"/>
    </inkml:brush>
  </inkml:definitions>
  <inkml:trace contextRef="#ctx0" brushRef="#br0">11651 3660 2681,'0'0'474,"0"0"-243,0 0-63,0 0-39,0 0-55,0-6 49,-2 4 4095,-202 2-1950,193 4-2231,0-1 0,1 1 0,0 1 0,0 0 0,0 0 0,1 1 0,-1 0 0,1 1 0,1 0 0,-1 1 0,1-1 0,-3 5-37,-5 4 34,-155 140 526,58-57-69,-24 37-289,49-31-36,6-12-73,-13 39 3,35 0-37,45-89-54,-17 62 18,25-80-17,0 0 0,2 0 0,1 0 0,1 0 1,2 1-1,0-1 0,2 1 0,1 11-6,0 29-48,-2-42 70,-1-4-32,1-1 1,0 0-1,2 1 0,1-1 0,0 0 0,1 0 0,3 7 10,25 66 158,51 65-189,4 30 163,-73-159-124,-1 1 25,1-2 1,1 1-1,1-2 0,2 0 1,10 11-34,41 45 368,-17-44-319,-25-29 106,1-2 0,0-1-1,0-1 1,0-2 0,0 0-1,1-2 1,21-2-155,280 1 703,-229 13-616,46-2-53,-68-7-10,21 5 6,105-9-20,-11 29-10,-16 8 4,106-33 23,27 7 26,-163-10-629,-130-43 916,-7-142-28,-13 121-225,2 58-85,1-19 17,-1 0-1,-1-1 1,-2 1 0,0 0 0,-2 0 0,-6-21-19,-58-151-22,55 141 18,-17-88-100,26 80 83,4-116 0,1 139 7,-2 21-2,2 1 1,0 0-1,1-1 0,1 1 1,1 0-1,0 0 0,1 0 1,1 1-1,2-3 16,40-122 101,-25-1 162,-18 13-132,-4-153 39,-27 228-100,10 27-68,-1 0 1,-1 1 0,-1 1-1,-1 1 1,-3 0-3,-34-32-36,-3 3 0,-66-46 36,120 95 24,3 2-18,-13-12-23,0 2-1,-1 0 1,-1 0 0,0 2-1,-1 0 1,0 2-1,-1 0 1,0 1-1,0 1 1,-7-1 17,-127-12 96,-101 21-77,61 37 19,66-6-12,70-20 3,1 3 1,0 2 0,2 2-1,-32 17-29,-47 24-1,111-46-2481,34 28-3006,7-18 2601</inkml:trace>
  <inkml:trace contextRef="#ctx0" brushRef="#br0" timeOffset="2096.339">11142 4151 1336,'0'0'807,"0"0"-445,0 0-94,0 0-34,0 0 40,0 0 110,-7-6 41,-49-33 1021,-28 38 1125,-252 4 346,103 49-2620,-567 104 627,236-74-225,132-43-239,250-15-145,-127 34-315,-153 22 216,-528-24 101,466-8-45,218-39 219,208-42-146,46 9-190,-393-63 204,382 71-357,44 13 29,-1-1-1,1-1 1,0-1 0,1 0 0,-1-2 0,1 0 0,1-1 0,-1 0-1,2-2 1,-1 0 0,1 0 0,1-2 0,-13-13-31,-35-79 187,12-75-102,-100-450-30,-27 98 10,171 501-101,1-1 0,2 0 1,1 0-1,1 0 0,2 0 0,4-30 36,0 48-16,0 1 1,0 0-1,1 1 0,1-1 1,0 1-1,1 0 0,0 0 1,1 1-1,0 0 0,1 1 1,0-1-1,6-3 16,7-12 11,5-1-27,0 0 0,2 2 0,2 1 0,0 2 0,17-9 16,-33 21 4,56-37-15,2 3 1,1 4 0,2 3-1,2 3 1,68-19 10,25 8-9,2 8 0,2 7 0,1 7 0,1 9-1,125 7 10,-163 7 39,-137-2-8,-1 1 0,0-1 0,0 1 0,0-1 0,0 0 0,0 1 0,0-1 0,-1 0 0,1 0 0,-1 0 0,1 1 0,-1-1 0,0 0 0,1 0 0,-1 0 0,0 0 0,0 0 0,0 0 0,-1 0 0,1 0-1,0 1 1,-1-1 0,1 0 0,-1 0 0,0 0 0,1 1 0,-1-2-31,-71-61 98,45 47-80,-1 2 0,-1 1 0,0 2 1,-1 0-1,0 2 0,-1 1 0,0 2 1,0 1-1,-1 1 0,-10 1-18,-38-9 19,-253-46 281,277 39-224,52 18 173,4 2-4199,1 1-4293,15 12 6703</inkml:trace>
  <inkml:trace contextRef="#ctx0" brushRef="#br0" timeOffset="2530.041">6073 1321 4729,'0'0'708,"0"0"-162,0 0-12,0 0-23,0 0 176,0 0 97,-24-4-208,-163-16 27,163 19-466,-1 1 0,0 1 0,1 1 0,-1 1 0,1 2 0,0 0 0,-11 5-137,-7 5 82,0 2-1,1 2 1,0 2 0,2 1-1,1 2 1,1 1-1,1 3 1,1 1 0,-24 25-82,55-50-4,0 0 1,0 0-1,1 0 1,-1 0 0,1 1-1,0-1 1,0 1-1,1-1 1,-1 1-1,1 0 1,0 0 0,1 1-1,-1-1 1,1 0-1,0 0 1,0 1-1,1-1 1,-1 1 0,1-1-1,0 1 1,1-1-1,-1 0 1,1 1-1,0-1 1,1 0 0,-1 1-1,1-1 1,0 0-1,0 0 1,1 0-1,-1-1 1,1 1 0,0-1-1,0 1 1,4 2 3,15 9 28,1-2 0,1 0 0,1-2 0,0 0 0,0-2 0,1-1 0,22 5-28,-35-10 28,151 44 247,149 55 58,-180-23-350,-125-70-1501,-13-18-3019,-14-17-3</inkml:trace>
  <inkml:trace contextRef="#ctx0" brushRef="#br1" timeOffset="14026.233">839 958 4905,'0'0'1004,"0"0"-504,0 0-105,0 0 127,0 0-253,0 0-148,-7 34 190,-41 266 656,-7 770 1959,47-1018-2570,-2-67 292,-8-115-226,8-274-773,10 346 266,1-1 1,4 1 0,1-1 0,4 2-1,1-1 1,4 1 0,1 1-1,4 1 1,19-40 84,-37 92-3,-1-2-3,1 1 0,0-1 0,-1 1 0,2 0 0,-1 0 0,0 0 0,1 0 0,0 0 0,0 1-1,0-1 1,0 1 0,0 0 0,1-1 0,0 2 0,-1-1 0,1 0 0,0 1 0,0 0 0,1 0 0,-1 0 0,0 0 0,1 1 0,-1-1 0,2 1 6,-1 1-3,-1-1 0,1 1 0,-1 1 0,1-1 0,-1 1 1,1 0-1,-1 0 0,0 0 0,0 0 0,1 1 0,-1 0 0,0 0 0,0 0 0,-1 0 1,1 1-1,0-1 0,-1 1 0,1 0 0,-1 0 0,0 0 0,0 1 0,0-1 0,-1 1 1,1 0 2,14 19 22,0 0 0,-2 2 0,-1 0 1,-1 1-1,-1 0 0,-1 1 1,-1 0-1,-2 1 0,-1 0 0,-1 0 1,-1 1-1,-1-1 0,-2 1 1,-1 9-23,-1 110 426,0-147-326,0-2 43,0-320-68,2 278-127,1 0-1,3 1 1,1 0 0,2 0 0,2 1 0,2 0-1,17-36 53,-21 52-18,-7 17 13,0 1 1,1 0 0,0 0-1,0 0 1,1 0 0,0 0-1,0 1 1,0-1-1,1 1 1,0 0 0,3-2 4,-7 7-2,1 1 0,0-1 0,-1 1 0,1 0 0,0-1 0,-1 1 0,1 0 0,0 0 0,-1 0 0,1 1 0,0-1 0,-1 0 0,1 1 0,-1-1 0,1 1 0,0-1 0,-1 1 0,1 0 0,-1-1 0,1 1 0,-1 0 0,0 0 0,1 0 0,-1 0 0,0 0 0,0 1 0,0-1 0,0 0 0,0 1 0,0-1 0,0 0 0,0 1 2,16 27 101,-1 1 0,-1 1 0,-2 0 0,-1 1 0,-1 0 1,-2 1-1,-2 0 0,-1 0 0,-1 0 0,-2 1 0,-1 0 0,-1 0 1,-4 21-102,3 98 218,0 360-2069,0-514 1751,0 1-1,0-1 1,0 0 0,0 0-1,0 1 1,1-1-1,-1 0 1,0 1-1,0-1 1,1 0 0,-1 1-1,0-1 1,1 1-1,-1-1 1,0 0-1,1 1 1,-1-1 0,1 1-1,-1-1 1,1 1-1,-1 0 1,1-1-1,0 1 1,-1-1 0,1 1-1,-1 0 1,1-1-1,0 1 1,-1 0-1,1 0 1,0 0 0,-1 0-1,1-1 1,0 1-1,-1 0 1,1 0-1,0 0 1,0 0 0,-1 0-1,1 1 1,0-1-1,-1 0 1,1 0-1,0 0 1,-1 1 0,1-1-1,0 0 1,-1 1-1,1-1 1,-1 0-1,1 1 1,-1-1 0,1 1-1,-1-1 1,1 1-1,-1-1 1,1 1-1,-1-1 1,1 1 0,-1 0-1,0-1 1,1 1-1,-1-1 1,0 1 0,0 0-1,1-1 1,-1 1-1,0 0 1,0 0 100,28-38-3084</inkml:trace>
  <inkml:trace contextRef="#ctx0" brushRef="#br1" timeOffset="14366.592">1852 1552 6609,'0'0'1519,"0"0"-820,0 0-216,0 0-296,0 0-45,0 0 229,7 46-111,24 152-117,-27-173-90,0-1-1,1 0 1,2-1 0,0 1 0,2-1-1,0-1 1,1 1 0,2-2 0,6 10-53,-15-25 47,0-1 0,0 0 0,1 1 0,0-1 1,0-1-1,0 1 0,0-1 0,1 1 0,0-1 1,0-1-1,0 1 0,0-1 0,1 0 0,-1 0 1,1 0-1,-1-1 0,1 0 0,0 0 0,0 0 1,0-1-1,1 0 0,-1 0 0,0 0 0,0-1 0,0 0 1,1 0-1,-1-1 0,0 0 0,0 0 0,0 0 1,4-2-48,2-5 62,-1 0 1,-1-1-1,1 0 0,-1-1 1,-1 0-1,0 0 1,0-1-1,-1 0 1,0-1-1,-1 0 1,-1 0-1,0-1 1,0 1-1,-1-1 1,-1-1-1,0 1 0,-1 0 1,2-14-63,6-35-114,-3 0 1,-2-1-1,-3 1 0,-3-1 1,-4-16 113,-2 0-760,-1-18-3728,7 74 1846</inkml:trace>
  <inkml:trace contextRef="#ctx0" brushRef="#br1" timeOffset="14625.569">2585 678 5049,'0'0'3790,"0"0"-2736,0 0-822,0 0 25,10 55 279,63 379 1273,40 467-450,-98-845-3288,-6-60-19,1-27-253,-1-19-310</inkml:trace>
  <inkml:trace contextRef="#ctx0" brushRef="#br1" timeOffset="14873.667">3204 620 8514,'0'0'1416,"0"0"-768,9 301 601,-4-148-465,4-1-184,0 5-112,0-12-216,5-9-272,-5-17-80,1-24-992,-1-21-537,-9-32-479,0-38-537,0-4 1057</inkml:trace>
  <inkml:trace contextRef="#ctx0" brushRef="#br1" timeOffset="15174.004">2902 1379 6857,'0'0'2330,"0"0"-1323,0 0 1,0 0-277,0 0-199,42-8 123,273-49 381,-37 44-878,-269 13-157,0 0 0,0 0 0,-1 1 1,1 1-1,-1 0 0,1 0 0,-1 0 0,1 1 1,-1 0-1,0 1 0,0 0 0,-1 0 0,1 1 1,-1 0-1,0 0 0,0 0 0,-1 1 0,1 0 1,-1 1-1,1 2-1,9 14-23,-1 1-1,-1 1 1,-1 0 0,-1 1 0,-2 1 0,0 0 0,-2 0 0,-1 0-1,-1 1 1,-2 0 0,0 1 0,-2-1 0,-1 0 0,-2 9 23,2-23-524,1 24-1635,-6-20-2557,-3-15 1878</inkml:trace>
  <inkml:trace contextRef="#ctx0" brushRef="#br1" timeOffset="15324.297">3617 719 8962,'0'0'1248,"0"0"-992,0 0-256,0 0-2936,0 0 1247,87-256-511</inkml:trace>
  <inkml:trace contextRef="#ctx0" brushRef="#br1" timeOffset="15782.177">3947 1259 5617,'0'0'864,"0"0"123,16 47 31,56 153-354,-48-130-84,-3 2 0,-3 0 0,4 44-580,-10-30 797,-5 0 0,-2 80-797,-5-165 471,0-1-28,0-2 59,-16-78 241,-9-44-927,4-1 1,7 0-1,4-1 0,6 0 0,9-64 184,-5 172-3,1 1 0,1-1-1,0 0 1,2 0 0,0 1-1,1 0 1,0 0 0,2 0-1,0 1 1,0-1 0,2 2-1,4-8 4,-10 20 16,0 0-1,0 1 1,0-1-1,0 1 1,0 0-1,1 0 1,-1 0-1,1 0 1,-1 0-1,1 1 1,0-1 0,-1 1-1,1 0 1,0 0-1,0 1 1,0-1-1,0 1 1,0 0-1,0 0 1,-1 0-1,1 1 1,0-1-1,0 1 1,0 0-1,0 0 1,0 0-1,-1 0 1,1 1-1,-1 0 1,1-1-1,-1 1 1,1 1-1,-1-1 1,0 0 0,0 1-1,2 2-15,9 12 109,-2 1 0,0 0 1,-1 1-1,-1 0 0,-1 0 0,0 1 0,-2 0 1,0 1-1,-1 0 0,-2 0 0,0 0 0,-1 1 1,-1-1-1,-1 1 0,-1-1 0,-1 6-109,1-19 18,1 0-5,0 0 1,-1 0-1,0 0 0,0-1 0,-1 1 0,0 0 1,0 0-1,-1-1 0,0 1 0,0 0 1,-1-1-1,0 0 0,0 0 0,-1 0 0,0 0 1,0 0-1,-5 5-13,3-7-114,-1 0 0,1 0 1,-1-1-1,0 0 0,0 0 0,-1-1 0,1 0 1,-1 0-1,0 0 0,1-1 0,-1-1 1,0 1-1,0-1 0,0 0 0,0-1 1,-1 0-1,1-1 0,0 1 0,0-1 1,-5-2 113,10 2-128,-1 0-1,0-1 1,0 1 0,0-1 0,1 0 0,-1 0 0,1-1 0,0 1 0,0-1-1,0 1 1,0-1 0,0 0 0,0 0 0,1-1 0,-1 1 0,1 0 0,0-1-1,0 1 1,0-1 0,1 0 0,-1 0 0,1 0 0,0 0 0,0 0 0,0 0-1,0-3 129,-3-7-428,-18-69-2304,10 0-141</inkml:trace>
  <inkml:trace contextRef="#ctx0" brushRef="#br1" timeOffset="16029.958">4790 154 10594,'0'0'1905,"0"0"-1409,0 0 592,23 305-488,-14-173-8,0 4-40,-4 5-208,-1-9-344,-4-9 0,0-15-1384,5-14-1120,9-15-185,-5-34-1096,0-20-280</inkml:trace>
  <inkml:trace contextRef="#ctx0" brushRef="#br1" timeOffset="16508.932">5294 909 8170,'0'0'2938,"0"0"-1659,0 0-106,0 0-611,0 0-388,0 0 30,9 27 122,28 92-91,-33-105-167,1 0 1,1 0-1,0 0 1,1 0 0,0-1-1,1 0 1,1-1-1,0 0 1,8 9-69,-13-19-2,0 1 0,0 0-1,0-1 1,1 1 0,-1-1-1,1-1 1,-1 1 0,1 0 0,0-1-1,0 0 1,-1 0 0,1-1 0,0 1-1,0-1 1,0 0 0,0 0 0,0-1-1,0 1 1,-1-1 0,1 0 0,0-1-1,0 1 1,-1-1 0,1 0 0,-1 0-1,1 0 1,-1-1 0,0 1 0,0-1-1,0 0 1,0 0 0,-1-1 0,1 1-1,-1-1 1,0 0 0,0 0 0,0 0-1,-1 0 1,3-4 2,45-58-180,-3-2-1,-3-2 1,-3-3 0,-2-1 180,-20 37-82,-17 32 48,-1 3 12,-1 0 1,1 0 0,-1 0 0,1 0 0,-1 0 0,1 1 0,0-1 0,0 0 0,0 0 0,0 0-1,0 1 1,1-1 0,-1 1 0,0-1 0,1 1 0,-1-1 0,1 1 0,-1 0 0,1 0-1,0 0 1,-1 0 0,1 0 0,0 0 0,0 0 0,0 0 0,0 1 0,0-1 0,0 1 0,0 0-1,0-1 1,0 1 0,0 0 0,0 0 0,1 0 21,36 73-215,-33-55 219,18 65 208,-3 0-1,-3 2 0,-5 0 0,-3 1 0,-4 0 1,-3 0-1,-5 1 0,-3-1-211,2-41-55,-3-1 0,-1 1 0,-2-1 0,-2-1 0,-3 0 0,0-1 0,-3 0 0,-2-1-1,-1-1 1,-2-1 0,-2-1 0,-1-1 0,-2-1 0,-14 12 55,34-40-39,-1 1 0,0-2 0,0 1-1,-1-2 1,0 1 0,0-1 0,-1 0 0,0-1 0,0 0-1,0 0 1,0-1 0,-1-1 0,1 0 0,-1 0 0,0-1-1,0 0 1,0-1 0,0 0 0,-5-1 39,11 0-35,0-1 0,0 1 0,0-1 0,0 0 0,1 0 0,-1 0 0,0-1 0,0 0 0,1 0 0,-1 0 0,1 0 0,0-1 0,0 0 0,-1 0 0,2 0 0,-1 0 0,0 0 0,1-1 0,-1 0 0,1 0 0,0 0 0,1 0 0,-1 0 0,1 0 0,-1-1 0,1 1 0,-1-5 35,-25-139-1661,26 137 1577,1 1 1,0-1-1,0 0 1,1 1-1,0-1 0,1 0 1,1 0-1,-1 1 0,2-1 1,-1 1-1,1-1 0,1 1 1,0 0-1,0 0 1,1 1-1,1-1 0,-1 1 1,1 0-1,1 1 0,0-1 1,4-3 83,14-5-45,2 1 1,-1 1-1,2 1 1,0 2-1,0 0 1,1 3-1,1 0 0,1 1 45,13-5-221,80-26-1130,-15-2-1020</inkml:trace>
  <inkml:trace contextRef="#ctx0" brushRef="#br1" timeOffset="17523.789">899 3243 7938,'0'0'1735,"6"41"-850,80 472 2019,-68-403-2198,21 104 408,-11 1 0,1 194-1114,-29-405 105,0-9 88,3-22-252,0 0 0,2 0 1,1 0-1,2 0 0,0 1 0,5-9 59,-10 28-42,5-21-21,1 0 0,2 1 0,0 0 0,2 1 0,1 1-1,1 0 1,1 1 0,1 0 0,1 1 0,1 1-1,1 1 1,1 1 0,22-17 63,-29 30-11,1 0-1,0 1 1,0 1 0,0 1 0,0 0-1,1 1 1,-1 0 0,1 1-1,0 1 1,0 1 0,11 1 11,-23-2 7,0 1 0,0 0 0,0 0 0,1 0-1,-1 1 1,0 0 0,0-1 0,0 1 0,0 1 0,-1-1 0,1 1 0,0-1 0,0 1-1,-1 0 1,1 0 0,-1 1 0,0-1 0,0 1 0,1 0 0,-2-1 0,1 1 0,0 0 0,-1 1-1,1-1 1,-1 1 0,0-1 0,0 1 0,0-1 0,-1 1 0,1 0 0,-1 0 0,0 0 0,0 0-1,0 0 1,0 2-7,0 16 82,-1-1-1,-1 1 1,0-1-1,-2 1 1,0-1-1,-2 0 1,0 0-1,-1-1 1,-2 1-1,0-1 1,-1-1-1,0 1 1,-2-2-1,0 1 1,-1-2-1,-1 1 1,-1-2-1,0 0 1,-2 0-1,1-2 1,-2 0-1,0 0 1,0-2-1,-1 0 1,-1-1-1,0-1 1,0-1-1,-6 2-81,6-4 26,-1 0 0,1-1 1,-1-2-1,0 0 0,-1 0 0,1-2 0,0-1 1,-2 0-27,14 0-6,0-1 1,1 0-1,-1 0 1,1 0-1,-1-1 1,0 0-1,1-1 1,-1 1-1,1-1 1,0-1-1,0 1 1,0-1-1,0-1 1,0 1 0,0-1-1,1-1 1,0 1-1,0-1 1,0 0-1,-2-2 6,-2-9-307,0 0-1,1 0 1,0-1 0,2 0-1,0 0 1,1-1-1,0 0 1,2 0 0,0 0-1,1-1 1,1 1-1,1-1 1,0 0 0,1 0-1,2 1 1,0-1-1,0 1 1,3-6 307,39-113-3577,14 18-585</inkml:trace>
  <inkml:trace contextRef="#ctx0" brushRef="#br1" timeOffset="17943.555">2155 3986 1112,'0'0'7997,"0"0"-5437,0 0-1730,15 40-145,55 128-190,-66-159-416,0 0 0,1-1 1,0 1-1,1-1 0,-1 0 0,1-1 1,1 0-1,0 0 0,0 0 0,0 0 1,1-1-1,-1-1 0,2 1 0,-1-1 1,7 3-80,0 1 81,-1-2-64,-1-1 0,1 0 1,1-1-1,-1 0 0,0-1 1,1-1-1,0 0 0,0-1 1,0-1-1,0 0 0,14-2-17,-21 0-18,0-1-1,1 0 1,-1 0 0,0-1-1,0 0 1,0-1-1,0 0 1,-1 0-1,0-1 1,0 1 0,0-1-1,0-1 1,-1 0-1,1 0 1,-2 0 0,1 0-1,-1-1 1,0 0-1,0 0 1,-1 0-1,1-1 1,-2 0 0,1 0-1,-1 0 1,1-4 18,-1 5-21,40-83-39,-3-2 1,-5-2 0,-4-1-1,16-89 60,-36 143 6,-11 41-7,0-1-1,1 1 1,-1-1 0,0 1 0,1 0 0,-1-1-1,1 1 1,-1-1 0,1 1 0,-1 0 0,1-1 0,-1 1-1,1 0 1,-1 0 0,1 0 0,0-1 0,-1 1-1,1 0 1,-1 0 0,1 0 0,0 0 0,-1 0-1,1 0 1,-1 0 0,1 0 0,0 0 0,-1 0 0,1 0-1,-1 0 1,1 1 0,-1-1 0,1 0 0,0 0-1,-1 1 1,1-1 0,-1 0 0,1 1 0,-1-1 0,1 0-1,-1 1 1,0-1 0,1 1 0,-1-1 0,1 1-1,-1-1 1,0 1 0,1-1 0,-1 1 0,0-1-1,0 1 1,0-1 0,1 1 0,-1-1 0,0 1 0,0 0-1,0-1 1,0 1 0,0-1 0,0 1 0,0 0-1,0-1 1,0 1 0,0 0 1,63 193 33,-21-62 421,-7 2 0,-5 1 0,10 118-454,-36 67 128,-6-292-119,-1 1 1,-1-1-1,-2 0 0,-1-1 0,-1 1 1,-1-1-1,-2-1 0,-1 0 0,0 0 1,-2-1-1,-1-1 0,-1 0 0,-1-1 1,-1-1-1,-1-1 0,-1 0 0,-9 6-9,18-18-131,0-1-1,-1 0 1,0 0-1,0-1 0,-1 0 1,0-1-1,0-1 0,-1 0 1,1-1-1,-1 0 1,0-1-1,0-1 0,0 0 1,-1-1-1,1 0 1,0-2-1,0 1 0,-1-2 1,1 0-1,0 0 0,0-1 1,1-1-1,-1 0 1,1-1-1,-1-1 0,-9-6 132,-65-56-2919,16-10-1130</inkml:trace>
  <inkml:trace contextRef="#ctx0" brushRef="#br1" timeOffset="18425.016">1018 5887 10266,'0'0'4153,"0"0"-3689,0 0 112,0 0-192,0 0 0,23 318 593,-9-170-329,4 1-336,-4-5-192,0-20-32,-5-17-88,0-20-536,-5-21-856,1-17-777,0-20-416,-5-21-1487,4-8 1151</inkml:trace>
  <inkml:trace contextRef="#ctx0" brushRef="#br1" timeOffset="18808.351">1481 5974 9066,'0'0'3325,"0"0"-2181,0 0-385,1 41-15,0 1-560,-1 2 24,2-1 1,2 0 0,2 0-1,1-1 1,6 15-209,-6-27 83,1 0 0,2-1 0,1 0-1,1 0 1,1-2 0,2 1 0,0-2 0,2 0 0,1-1 0,1-1 0,1 0 0,1-2 0,1 0-1,1-2 1,0 0 0,2-2 0,0 0 0,28 13-83,-31-24 63,-1-1 0,2-1 0,-1-1 0,0-1 0,1-1 0,-1-1 0,1-1 0,0-1-1,-1 0 1,1-2 0,0-1-63,-1-3 67,0-1 0,-1-1 0,0 0-1,0-2 1,-1 0 0,0-2 0,-1 0-1,-1-1 1,0-1 0,-1 0 0,0-2 0,-1 0-1,-1 0 1,1-4-67,5-3 27,-1 0 0,-2-2 0,0 0 1,-1-2-1,-2 1 0,-1-2 0,-1 0 0,-1 0 0,-2-2 0,-1 1 0,-1-1 1,-2 0-1,-1 0 0,-1-1 0,-2-4-27,0 24-2,-1-1 1,-1 1-1,0 0 0,0-1 0,-2 1 1,1 0-1,-1-1 0,-1 1 1,0 0-1,-1 0 0,0 1 1,-1-1-1,0 1 0,-1 0 1,-6-8 1,5 11 3,-1 0 0,-1 0 1,1 1-1,-1 0 1,-1 0-1,1 1 1,-1 0-1,0 1 0,-1 0 1,1 0-1,-1 2 1,0-1-1,0 1 1,0 1-1,-3-1-3,-177-9 31,189 12-32,-171 9-54,107 6 17,2 2-1,0 3 1,1 3-1,1 3 1,1 2-1,2 3 1,-15 13 38,52-32-177,0 2-1,2 1 1,-1 0 0,2 1-1,0 1 1,-14 17 177,28-27-170,-1 1 0,1 0 0,0 0 0,0 0 0,1 0 0,0 1 0,1-1 0,-1 1 0,2 0 1,-1 0-1,1 0 0,1 0 0,0 1 0,0-1 0,1 0 0,0 1 0,0-1 0,1 0 0,2 9 170,2 2-523,1-1 0,1 0 0,0 0 0,2 0 0,0-1-1,1-1 1,1 0 0,0 0 0,10 10 523,47 50-3785</inkml:trace>
  <inkml:trace contextRef="#ctx0" brushRef="#br1" timeOffset="23290.922">688 7892 1856,'0'0'5666,"0"0"-3703,0 0-1175,0 0 143,0 0-191,0 0-219,0 0-11,0 0-27,0 0-174,0 0 66,0 0 163,0 0 45,0 0-57,0 0-94,0 0-117,0 0-91,0 0-94,0 0-40,0 0-49,0 0 54,0 0 17,0 0 4,0 0 14,0 0 9,0 0 25,0 0-32,0 0-13,0 0-40,0 0-47,0 0-6,0 0 38,0 0 7,0 0-35,0 0-21,0 0 5,0 0-3,0 0 0,0 0 5,0 0-6,0 0-3,0 0 14,0 0-5,0 0-7,0 0 21,0 0 24,0 0-39,0 0-5,0 0 6,0 0-6,0 0-6,0 0 5,0 0 0,0 0-5,0 0 5,0 0 0,0 0-5,0 0 5,0 0 2,0 0 5,0 0-5,0 0-2,0 0-2,0 0 26,0 0 43,0 0-10,0 0-44,0 0 7,0 0 38,0 0-22,0 0 12,0 0-19,0 0 32,0 0 5,0 0-11,0 0-45,0 0-2,0 0 38,0 0-42,0 0-26,6 1-153,16 8 157,1 0-1,0-2 1,0-1 0,0-1 0,1-1-1,-1-1 1,1-1 0,0-1 0,0-1-1,0-1 1,0-1 0,-1-1 0,1-1 0,0-1 3,342-137 217,95-3-92,-373 120-181,-24 5 83,-1-3 0,-1-3-1,-1-3 1,-1-2 0,49-35-27,487-325 105,-576 379-92,0-2 0,-1 0 0,-1-2 0,0 0 0,-1 0 0,-1-2 0,-1 0-1,0-1 1,-1-1 0,2-5-13,299-537 188,-133 257-116,-168 272 4,-2 0 0,-1-1 0,-1-1 0,-2 0 0,-2 0 0,-1-1 0,0-17-76,3-22-2,26-207 58,-9-112-56,-2-55 59,-6 143-6,-14-93-53,-4 233 21,3 139-15,1 0-1,1 0 1,1 1 0,2-1-1,1 1 1,0 0 0,8-13-7,-14 33 2,33-83 14,-5-2 0,-3-1 0,-5-1 0,3-36-15,-25 123 1,0-1 0,1 1-1,0-1 1,1 1 0,0-1 0,-1 1-1,2 0 1,-1 0 0,1 0 0,0 0-1,0 1 1,1-1 0,0 1 0,0 0-1,0 0 1,4-4-1,280-210-114,248-146 138,-496 337-25,2 2 1,1 2 0,0 1-1,2 3 1,40-13 0,-55 23-10,1 2-1,1 1 1,-1 2 0,1 1-1,11 0 11,317-29 14,18-23 2,-333 50-14,0-2 1,0-1 0,-1-3 0,0-1 0,30-15-3,-32 11 13,-1-1-1,-1-3 1,0-1-1,-2-1 1,-1-3-1,-1 0 1,-1-3-1,11-12-12,-26 13 16,-1-1-1,-1-1 1,-1-1-1,-2 0 1,-1-2 0,-1 1-1,-2-1 1,-2-1-1,-1 0 1,-1-1-1,-2 1 1,0-18-16,1-265-208,-9 284 211,0 1-1,-3-1 1,0 1 0,-2 0 0,-2 0-1,-1 1 1,-1 1 0,-1 0 0,-2 0 0,-1 2-1,-1 0 1,-2 0 0,-4-3-3,4 5-31,-2 0 0,0 2 0,-1 0-1,-2 2 1,0 0 0,-2 1 0,0 2 0,-1 1 0,-1 1 0,0 1 0,-1 1-1,-29-9 32,-43-4-66,-1 4-1,-1 5 1,-1 4-1,-67 1 67,-75-11 216,89 8-133,-2 7 0,-8 7-83,134 3 0,-37 0-29,0 2 0,0 3 1,-22 7 28,-792 179-268,576-112 80,-230 95 188,-126 35-44,260-93 78,129-58-34,94-24-130,-34 61 116,23 3-4,-90 66 18,234-131-12,1 3 1,2 1 0,-21 25 11,-28 22-4,69-58-6,0 0-1,2 2 0,2 1 1,0 1-1,2 1 0,1 0 0,-1 6 11,-16 26-14,4 1-7,2 1 1,3 1-1,3 1 1,4 1-1,-7 45 21,1-14 11,-22 71 6,11-44-15,5 1 0,-2 47-2,18 4-11,7 1-1,9 3 12,-1-131-1,34 234-17,-26-241 18,33 177-15,-27 136 71,22-35-61,73 132 3,-67-153 0,-33-213 12,4 0 0,3 0 0,4-2 0,5 2-10,15 34 9,-6 3 1,-5 0 0,-5 2 0,-6 1 0,-6 0-1,-5 27-9,-8 452 38,-48-193 10,44-120-80,5-124-424,2-161 106,1 0 0,-1 0 1,2-1-1,-1 1 1,1-1-1,0 1 1,1-1-1,0 0 1,0-1-1,1 1 1,0-1-1,0 0 1,1-1-1,0 1 0,0-1 1,0-1-1,1 1 1,0-1-1,0-1 1,8 4 349,-1 3-332,85 33-5136,-72-41 1546</inkml:trace>
  <inkml:trace contextRef="#ctx0" brushRef="#br1" timeOffset="26022.59">11362 5355 2905,'0'0'736,"0"0"-347,0 0-99,0 0-142,0 0-70,-4 0 68,-28 2 1094,4 35-162,1 0 0,3 2 1,1 1-1,2 0 0,1 2 0,2 1-1078,5 10 576,1 0 0,4 1 0,1-1 0,3 2 0,2-1 0,3 0 0,2 2-576,-2 39 493,-1-83-475,14 70 252,114 172 1539,-124-246-1729,1 0 1,0-1 0,1 0 0,-1 0-1,1 0 1,0-1 0,1 0-1,0 0 1,0 0 0,0-1 0,1 0-1,-1-1 1,1 1 0,0-1-1,1-1 1,-1 0 0,1 0 0,-1 0-1,1-1 1,0-1 0,5 1-81,164 2 1036,-148-7-979,1 0 0,-1-2 0,0-2 0,-1 0 0,13-7-57,17-2 75,680-205 273,-487 141-197,-121 36-145,1 5 0,2 6 1,5 5-7,694-90 74,-277 47-18,-103 31-40,51 34-13,-442 7-9,-1 2 1,0 2-1,0 4 1,0 2-1,-1 2 1,-1 4-1,16 7 6,82 36-2,-79-26 4,2-3-1,0-3 1,2-5 0,1-2-1,0-5 1,2-3 0,53 0-2,-116-13 3,22 2 7,-1-2 0,0-2 0,0-2 0,0-1 1,0-3-1,-1-1 0,27-11-10,-18 2 11,-1-3 0,-1-1-1,-2-3 1,0-2 0,-2-2-1,0-1 1,-3-3 0,0-2-1,-3-1 1,27-31-11,-31 15 15,-1-1-1,-3-2 1,-3-1 0,-2-2 0,-2 0 0,-3-1-1,-3-1 1,-2-1 0,-3-1 0,-2 0-1,-4-1 1,-2 1 0,-3-54-15,-2 107 1,4-83 25,-5 0 0,-4 0 0,-11-51-26,4 72 47,2 1 1,4-1-1,2-16-47,4 38 14,1-1 0,3 1 0,2 0 0,2-5-14,102-315-161,-105 347 154,1 0 0,1 0 0,1 1 1,1 0-1,1 1 0,1 0 0,1 0 0,0 1 0,2 1 1,0 0-1,0 1 0,2 0 0,0 1 0,1 1 0,18-12 7,34 7-72,-39 1-525,4-1-3553,-12-8-3375,-13 11 4209,-3 1 343</inkml:trace>
  <inkml:trace contextRef="#ctx0" brushRef="#br1" timeOffset="27223.661">18640 3281 3441,'0'0'692,"0"0"-17,0 0-66,0 0-225,0 0-26,0 0 158,0-19 1720,2 14-2041,0 1 0,0-1 0,0 1 0,0 0 0,1 0-1,0 0 1,0 0 0,0 0 0,0 0 0,1 1 0,-1-1-1,1 1 1,0 0 0,0 0 0,0 1 0,0-1 0,1 1 0,3-2-195,11-8 732,118-53 3727,497-219-1402,-491 226-2897,-141 52-4270,-2-10 2412,-1 11 238,-8-30-4413,0 18 2572</inkml:trace>
  <inkml:trace contextRef="#ctx0" brushRef="#br1" timeOffset="27576.305">19177 2550 8458,'0'0'2046,"0"0"-555,0 0 378,0 0-778,0 0-833,0 0-62,23 5 214,166 32 189,-156-30-400,191 52 1196,-219-57-1357,-1 1 0,0 0 0,0 0 0,0 0 0,0 1-1,0-1 1,-1 1 0,0 0 0,0 0 0,0 0 0,0 0 0,0 0 0,-1 1 0,0 0 0,0-1 0,0 1 0,0 0 0,-1 0 0,0 0 0,0 0 0,0 0 0,-1 0-1,1 0 1,-1 0 0,-1 0 0,1 0 0,-1 0 0,0 0 0,0 3-38,1 10 157,-4 14-9,-1-1-1,-1 0 1,-1-1-1,-2 1 1,-1-1-1,-2-1 1,0 0-1,-2-1 1,-10 15-148,-5 14-75,9-17-329,-33 77-1789,34-38-4603,18-61 2356</inkml:trace>
  <inkml:trace contextRef="#ctx0" brushRef="#br1" timeOffset="28258.994">20130 1412 2753,'0'0'5407,"0"0"-3525,0 0-880,-6 58 419,-24 418 1429,29 55 184,13-260-2347,-1 0-3206,-10-270 2377,-1 0 1,0 0-1,1 0 1,-1 0-1,0 0 1,0 0-1,1 0 1,-1 0-1,0 0 1,0 1-1,0-1 1,-1 0-1,1 0 1,0 0-1,0 0 1,0 0-1,-1 0 1,1 0-1,-1 0 1,1 0-1,-1 0 1,1 0-1,-1 0 1,1 0-1,-1 0 1,0 0-1,0 0 1,1 0-1,-1-1 1,0 1-1,0 0 1,0-1-1,0 1 1,0 0-1,0-1 1,0 1-1,0-1 0,0 0 1,0 1-1,0-1 1,0 0-1,0 0 1,0 1-1,-1-1 1,1 0-1,0 0 1,0 0-1,0 0 1,0-1-1,0 1 1,0 0-1,0 0 1,-1-1-1,1 1 1,0-1-1,0 1 1,0-1-1,0 1 1,0-1-1,1 1 1,-1-1-1,0 0 1,0 0-1,0 0 142,-26-29-4139</inkml:trace>
  <inkml:trace contextRef="#ctx0" brushRef="#br1" timeOffset="28973.468">19122 1581 6505,'0'0'4585,"40"0"-3000,337-10 674,-152-9-1703,649-30-1990,-869 49 1384,167 15-2445,-164-13 2390,-1 0 0,0 1 1,0 0-1,0 0 1,0 1-1,0 0 0,-1 0 1,1 0-1,-1 1 0,-1 0 1,1 0-1,0 0 0,-1 1 1,0 0-1,-1 0 1,1 0-1,-1 1 0,0-1 1,-1 1-1,3 7 105,0 7 101,-1 0 0,-1 0 1,-1 1-1,-1-1 0,-1 1 0,-1-1 0,0 1 1,-2-1-1,-4 21-101,-2-4 640,-3-1-1,-1 0 1,-1 0 0,-2-1 0,-2-1-1,-10 16-639,1 0 714,-7 10-203,3 2 0,2 2 1,3 0-1,3 2 0,3 0 1,3 1-1,3 1 0,3 0 1,1 34-512,9-50-23,4-50-134,5-6 112,-1 1 0,0-2 1,1 1-1,-1-1 0,-1-1 0,1 0 1,-1 0-1,1 0 0,-2-1 1,1 1-1,-1-2 0,1 1 0,-2-1 1,1 0-1,-1 0 0,0-1 1,0 1-1,-1-1 0,0 0 0,-1 0 1,0-1-1,1-2 45,11-17-132,182-395-860,-177 376 1018,-17 40-29,-2 5 2,-1-1-1,1 1 1,0-1 0,-1 1 0,1 0-1,0-1 1,0 1 0,0 0-1,1 0 1,-1 0 0,0 0 0,1 0-1,0 0 1,-1 0 0,1 1 0,0-1-1,0 0 1,0 1 0,0-1 0,0 1-1,0 0 1,0 0 0,1 0 0,-1 0-1,1 0 2,7 12-82,73 256 727,-76-251-610,1 1 0,1-1 0,1 0-1,0 0 1,1-1 0,1-1 0,0 0 0,13 10-35,-21-20 25,1 0 1,0 0-1,1-1 0,-1 0 1,1 0-1,-1 0 1,1-1-1,0 1 0,0-1 1,0-1-1,0 1 1,0-1-1,0 0 0,1-1 1,-1 1-1,0-1 0,0-1 1,1 1-1,-1-1 1,0 0-1,0 0 0,0-1 1,0 1-1,0-2 1,0 1-1,0 0 0,4-4-25,6-8 22,0 0-1,-1-1 1,0-1-1,-1-1 1,-1 0-1,-1 0 1,0-1-1,4-11-21,14-30-100,-4 0-1,-2-2 0,-2 0 1,-4-2-1,-2 0 0,-3-1 1,-3 0-1,-2-4 101,14-163-239,-9-2 0,-12-60 239,-3 252 266,-11 40-165,-5 43-90,-7 68 198,4 1 0,-4 97-209,24-204 5,-21 287-1292,11 140 1287,12-374-2127,-1-56 1968,0 0 0,0 0 0,0 0 0,0 0 0,0 0 0,0 1 0,0-1 1,1 0-1,-1 0 0,0 0 0,0 0 0,1 0 0,-1 0 0,1 0 0,-1 0 1,1 0-1,0 0 0,-1 0 0,1 0 0,0 0 0,0 0 0,0-1 0,-1 1 1,1 0-1,0 0 0,0-1 0,0 1 0,0-1 0,0 1 0,0-1 0,0 1 1,0-1-1,1 0 0,-1 1 0,0-1 0,0 0 0,0 0 0,0 0 0,0 0 0,1 0 1,-1 0-1,0 0 0,1 0 159,2 0-550,28 0-3040</inkml:trace>
  <inkml:trace contextRef="#ctx0" brushRef="#br1" timeOffset="29527.604">22183 1932 2136,'0'0'6066,"0"0"-3962,0 0-741,0 0-153,0 0-529,-41 11 123,-126 40 147,165-51-931,-1 1-1,1-1 0,0 1 1,-1 0-1,1-1 0,0 1 1,0 1-1,0-1 0,-1 0 1,1 0-1,0 1 0,1-1 1,-1 1-1,0 0 0,0 0 1,1-1-1,-1 1 0,1 0 1,-1 0-1,1 0 0,0 1 1,0-1-1,0 0 0,0 0 1,0 1-1,1-1 0,-1 0 1,0 3-20,-4 184 1372,4-182-1373,0 1-1,1-1 1,-1 1 0,2-1 0,-1 1-1,1-1 1,0 0 0,1 1-1,0-1 1,0 0 0,0 0 0,1 0-1,0 0 1,1 0 0,-1-1-1,1 0 1,0 1 0,1-1 0,0-1-1,-1 1 1,2-1 0,-1 0 0,1 0-1,0 0 1,0-1 0,0 1 1,17 4-863,1 0 0,-1-2 0,1 0 1,1-2-1,-1 0 0,1-2 0,0-1 0,-1-1 1,1-1-1,0-1 0,10-2 863,39 1-889,-9 4 2239,122-11 5386,-150 0-6020,-1-2 0,0-1 0,-1-2 0,0-1 0,-1-2 0,23-15-716,-22 9 173,-2-1 0,0-1-1,-1-2 1,-2-1 0,0-2-1,-3-1 1,0-1 0,-2-1-1,12-21-172,-26 34 135,0 1 1,-1-1-1,-1-1 0,-1 0 0,0 0 0,-2-1 0,-1 1 0,0-1 0,-2 0 0,0-1 0,-1-16-135,-2 16 85,1 21-86,0-1 0,0 0-1,-1 0 1,1 0 0,-1 0-1,0 0 1,1 0 0,-2 0 0,1 0-1,0 1 1,0-1 0,-1 0-1,0 0 1,1 0 0,-1 0 0,0 1-1,-1-1 1,1 0 0,0 1-1,-1-1 1,1 1 0,-1-1 0,0 1-1,0 0 1,0 0 0,0 0-1,0 0 1,0 0 0,-1 0 0,1 0-1,-1 1 1,1-1 0,-1 1-1,1 0 1,-2-1 1,-4 1-1,1 0-1,-1 1 1,1 0 0,-1 0-1,1 0 1,-1 1 0,1 0-1,-1 0 1,1 1 0,-1 0-1,1 1 1,0-1 0,0 1-1,0 1 1,1-1 0,-1 1-1,-1 2 2,-14 12 36,2 2 0,0 0 0,1 1 0,1 1 0,1 0 0,1 2-1,1 0 1,2 1 0,-1 2-36,-8 16 105,2 1 0,2 0 0,2 2 0,2 0 0,3 0 1,1 1-1,2 0 0,2 1 0,1 23-105,4-58 26,0-1-1,0 1 1,1 0 0,1 0 0,0-1 0,1 1 0,0-1 0,1 1 0,0-1 0,1 0-1,0 0 1,1 0 0,0-1 0,1 0 0,1 0 0,-1 0 0,9 9-26,2-6-16,2 0 1,-1 0-1,2-2 1,0-1-1,0 0 0,1-2 1,0 0-1,1-1 1,0-1-1,0-1 1,0-1-1,1-1 1,0-1-1,-1-1 0,12-1 16,-2 1-355,1-2-1,0 0 1,-1-2-1,1-2 1,-1-1-1,15-5 356,99-52-4607,-67 2-1829</inkml:trace>
  <inkml:trace contextRef="#ctx0" brushRef="#br1" timeOffset="30460.35">22201 1796 3593,'0'0'555,"0"0"6,0 0 48,0 0-188,0 0-3,0 0-54,10 0-92,30 0 69,-30 0 147,-10 0 121,0 0 63,0 0-22,-1 1 23,-104 146 1914,81-117-2422,0-1-1,-2-1 1,-1-2-1,-1 0 1,-1-2-1,-2-1 1,0-2-1,-1-1 1,-16 7-165,33-21 196,0 0 1,0 0-1,0-2 1,-1 0 0,0-1-1,1 0 1,-1-1-1,0-1 1,0 0-1,-10-2-196,-14 1 98,39 0-69,1 0 45,0 0-49,0 0-12,0 0 14,0 0 50,0 0-50,0 36 164,4-11-162,-3-24-524,7-3-7309,-7-9 3143</inkml:trace>
  <inkml:trace contextRef="#ctx0" brushRef="#br1" timeOffset="31323.568">19099 4745 1792,'0'0'7145,"0"0"-4537,3 50-861,15 167-142,29 80 963,-6-132-1649,-40-154-840,-1-9 73,0-6 109,-23-324 521,23 325-782,-1-78 8,2 0 1,5 0-1,9-45-8,-3 71 15,3 0-1,1 1 1,4 0 0,1 2 0,3 0 0,2 2-1,2 1 1,3 1 0,1 1 0,2 2-1,3 1 1,16-13-15,-39 41 80,1 1-1,0 0 0,1 1 1,1 1-1,0 1 0,0 0 1,2 1-1,-1 1 0,1 1 1,1 0-1,-1 2 0,1 0 1,1 1-1,-1 1 1,1 1-1,0 1 0,0 1 1,3 0-80,-12 13 161,-11-2-141,0-1 0,-1 0 0,0 0 0,-1 1 0,0-1 0,0 0 0,-1 0 0,1 0 0,-2 0 0,1 0 0,-1 0 0,-2 2-20,-14 19 97,-1 0-1,-1-2 1,-2 0 0,-1-2 0,-3 2-97,21-21 9,-304 267 135,267-221-304,43-50 154,0 0 0,0 0-1,1 0 1,-1-1 0,1 1-1,-1 0 1,1-1 0,-1 1-1,1 0 1,0-1 0,0 1-1,0-1 1,0 1 0,0-1-1,0 1 1,1-1 0,-1 0-1,0 0 1,1 1 0,-1-1 0,1 0-1,-1 0 1,1 0 0,-1-1-1,1 1 1,0 0 0,-1-1-1,1 1 1,0-1 0,0 1-1,0-1 1,-1 0 0,1 0-1,0 0 7,3 2 5,233 70 259,-160-52-159,-1 4 0,-1 2-1,-1 4 1,18 13-106,-85-40 25,1 0 0,-1 1 0,0 0 0,0 1 0,0 0-1,0 0 1,-1 1 0,0 0 0,0 0 0,0 0 0,-1 1-1,0 0 1,-1 0 0,1 1 0,-1 0 0,-1 0-1,1 0 1,-1 0 0,-1 1 0,0-1 0,0 1 0,0 1-24,-4 5 39,0 0 0,-1-1 1,-1 1-1,0-1 1,-1 0-1,0 1 0,-2-2 1,1 1-1,-2-1 0,0 0 1,0 0-1,-1-1 1,0 1-1,-2-2 0,1 0 1,-1 0-1,-1 0 0,0-1 1,-3 2-40,-63 64 90,-2-4 0,-4-3 1,-3-4-1,-2-3 0,-3-5 0,-28 11-90,108-62-142,1-1-1,-1 1 1,0-2 0,-1 1-1,1-2 1,-1 1-1,0-2 1,0 1-1,0-2 1,-8 1 142,19-2-73,0 0-1,-1 0 1,1 0 0,-1 0 0,1 0 0,0-1-1,-1 1 1,1 0 0,-1-1 0,1 1-1,0-1 1,0 1 0,-1-1 0,1 0-1,0 1 1,0-1 0,0 0 0,0 0-1,0 0 1,0 0 0,0 0 0,0 0 0,0 0-1,0 0 1,0 0 0,1-1 0,-1 1-1,0 0 1,1 0 0,-1-1 0,1 1-1,-1 0 1,1-1 0,0 1 0,0-1-1,0 1 1,0 0 0,0-1 0,0 1 0,0-1-1,0 1 1,0 0 0,0-1 0,1 1-1,-1 0 1,1-1 0,-1 1 0,1 0-1,-1-1 1,1 1 0,0 0 0,0 0 0,0 0-1,0 0 1,-1 0 0,1 0 0,0 0-1,1-1 74,10-28-1759,2 0-1,0 1 0,2 1 1,1 0-1,1 1 0,17-17 1760,51-57-5006</inkml:trace>
  <inkml:trace contextRef="#ctx0" brushRef="#br1" timeOffset="31707.514">20790 4609 8674,'0'0'3435,"0"0"-1809,0 0 706,0 0-470,0 0-668,-41 31-147,-134 115-111,164-134-843,0 0 1,0 1-1,2 0 0,-1 0 1,2 1-1,0 1 0,0-1 1,-1 7-94,-7 17 144,1 0 1,3 0-1,0 1 1,3 1-1,1 0 1,3 0-1,0 1 0,3-1 1,3 37-145,-1-75-6,0 0-1,1 1 1,0-1 0,0 0-1,0 0 1,0 1 0,0-1-1,0 0 1,0 0 0,0 0-1,1 0 1,-1 0 0,1-1-1,0 1 1,0 0 0,-1-1-1,1 1 1,0-1 0,0 0-1,0 1 1,0-1 0,1 0-1,-1 0 1,0 0 0,0-1-1,1 1 1,-1-1-1,0 1 1,1-1 0,-1 0-1,1 1 1,-1-1 0,0-1-1,1 1 7,89-15-392,-72 3 323,0-2 0,-1 0-1,-1-1 1,0-1 0,-1 0 0,0-2 0,9-12 69,318-431-959,-321 435 987,-22 25 1,6 6 247,-7 396-208,9-387-2147,-3-14 1523,1 0-1,-1-1 1,0 1-1,1-1 0,-1-1 1,0 1-1,0-1 1,0 0-1,0 0 1,0-1-1,0 0 1,0 0-1,-1 0 1,1 0-1,-1-1 1,4-4 556,51-43-5351</inkml:trace>
  <inkml:trace contextRef="#ctx0" brushRef="#br1" timeOffset="32021.759">21913 4167 9090,'0'0'2095,"0"0"-336,0 0 118,-40 4-889,-127 23-399,162-26-546,0 0-1,0 1 1,0 0 0,0 0-1,0 0 1,0 1-1,1 0 1,-1 0 0,1 0-1,0 0 1,0 1-1,0 0 1,0-1-1,0 1 1,1 1 0,-3 3-43,-4 7 73,0 0 0,0 1 0,2 0 1,0 1-1,1 0 0,0 0 0,2 1 1,0 0-1,1 0 0,0 0 0,2 0 1,0 0-1,1 17-73,3-27 13,1 0 0,-1 0 1,2 0-1,-1 0 0,1-1 0,0 1 1,1-1-1,0 0 0,0 0 1,0-1-1,1 0 0,0 0 0,0 0 1,0 0-1,1-1 0,0 0 0,0-1 1,0 1-1,1-1 0,0-1 0,-1 0 1,1 0-1,0 0 0,1-1 1,-1 0-1,2 0-13,23 12 148,7 3-33,-14-9-41,0 2 1,-1 0 0,0 2-1,0 1 1,-1 1-1,-1 1 1,-1 1 0,0 1-1,-1 1 1,0 0-1,-2 2 1,0 1 0,14 20-75,-27-27 13,-1 0 1,-1 1 0,0 0-1,-1 0 1,0 0 0,-1 0-1,-1 0 1,0 0 0,-1 0 0,-1 1-1,-1 6-13,-3-6-119,-1 0 1,0-1-1,-1 1 0,0-1 0,-1-1 0,-1 1 1,0-1-1,-1-1 0,-1 0 0,0 0 0,-1-1 0,0 0 1,-1-1-1,0-1 0,0 0 0,-1-1 0,-1 0 1,-1 0 118,-7 7-549,-94 56-2606,33-48-3316,66-24 2137</inkml:trace>
  <inkml:trace contextRef="#ctx0" brushRef="#br1" timeOffset="32374.521">22719 4485 2473,'0'0'7664,"0"0"-4817,0 0-432,0 0-582,50-43-1147,158-140-479,-66 41-179,-141 141-28,3-4-3,0-1-1,0 1 1,0-1 0,0 0-1,-1-1 1,0 1 0,0-1-1,-1 1 1,0-1-1,0 0 1,-1 0 0,1 0-1,-2 0 1,1 0 0,-1-6 3,0 11 5,-1-1 0,0 0 0,0 1 0,-1 0 1,1-1-1,0 1 0,-1 0 0,1-1 0,-1 1 1,0 0-1,0 0 0,0 0 0,0 1 1,0-1-1,0 0 0,0 1 0,0-1 0,-1 1 1,1 0-1,-1 0 0,1 0 0,-1 0 0,1 0 1,-1 0-1,0 1 0,1-1 0,-1 1 0,0 0 1,1 0-1,-1 0 0,0 0 0,0 0 1,1 1-1,-1-1 0,0 1 0,1 0 0,-3 0-5,-2-1 14,-3 0 14,0 0-1,0 0 1,0 1 0,0 0-1,0 0 1,0 1-1,0 1 1,0 0 0,1 0-1,-1 1 1,1 0-1,0 1 1,-5 3-28,-15 17 107,2 2-1,0 0 1,2 2-1,1 1 1,2 1-1,1 1 1,1 1-1,2 0 1,1 2 0,-1 6-107,-7 10 240,3 1 1,1 1 0,3 1 0,3 1 0,1 1 0,3 0 0,3 0 0,2 1 0,2 23-241,3-74-6,-1 0 0,1 0 0,1 0 0,-1 0 0,1 0 0,0 0-1,1 0 1,0 1 0,0-1 0,0 0 0,0 0 0,1 0 0,0-1 0,0 1 0,1 0 0,-1-1 0,1 1 0,1-1-1,-1 0 1,1 0 0,0 0 0,0-1 0,0 1 0,0-1 0,1 0 0,0 0 0,0-1 0,0 1 0,0-1 0,1 0-1,-1 0 1,2 0 6,5 0-345,1 0 1,-1-1-1,1 0 0,-1-1 0,1 0 0,-1-1 0,1-1 0,0 0 0,-1 0 0,1-2 0,-1 1 1,0-1-1,0-1 0,6-3 345,92-58-6788,-51 11-462</inkml:trace>
  <inkml:trace contextRef="#ctx0" brushRef="#br1" timeOffset="32871.504">20171 6869 11586,'0'0'5274,"0"0"-4570,-14 268 1376,-9-124-672,5 13-751,-5-4-105,5-21-16,-1-13-488,1-15-48,0-18-608,4-7-873,-4-13-1399,4-25-1353,9-41-104,5 0 1032,0-8 169</inkml:trace>
  <inkml:trace contextRef="#ctx0" brushRef="#br1" timeOffset="33207.862">20414 7220 8450,'0'0'2000,"0"0"73,-6 48 92,-19 165-788,21-172-862,1 0 1,2 0-1,2 1 1,4 29-516,-3-59 83,0 0 0,1 1 1,0-1-1,1 0 1,0-1-1,1 1 0,0-1 1,1 1-1,0-2 1,1 1-1,0-1 0,1 0 1,0 0-1,0-1 1,1 0-1,0-1 0,1 0 1,0 0-1,0-1 1,0 0-1,1-1 0,0 0 1,1-1-1,-1 0 0,1 0 1,0-2-1,0 1 1,9 0-84,89 1 424,23-16 9,-88-3-284,-1-2 0,-1-2 0,-1-2 0,-1-2 0,0-2 0,25-20-149,1-1 78,-2-3 1,-2-2-1,-2-4 1,-3-2-1,42-52-78,-74 77-16,-2 0-1,-1-2 0,-2 0 0,-1-1 0,-2-2 0,-1 0 1,-2 0-1,-2-2 0,-1 1 0,-1-2 0,-3 0 0,3-31 17,-9 58-20,0-1 0,-1 1 0,0 0 0,-1-1 0,0 1-1,-1-1 1,0 1 0,-1 0 0,-1 0 0,0 0 0,-1 0-1,0 0 1,0 0 0,-1 1 0,-1 0 0,0 0 20,-2 3-13,1 1 1,-1 0-1,0 1 1,0 0-1,-1 0 1,0 1 0,0 0-1,0 0 1,-1 1-1,1 1 1,-1-1-1,0 1 1,0 1-1,0 0 1,-5 0 12,-163-7 112,144 10-98,0 1-1,0 2 1,0 1-1,1 1 1,0 2-1,0 1 1,-16 8-14,4 2-172,1 2 1,0 2 0,2 2-1,-10 9 172,42-27-260,0 1-1,1 0 0,-1 1 1,2 0-1,-1 0 1,1 1-1,1 0 1,0 0-1,0 1 0,1 0 1,-4 8 260,-15 83-6216,22-46 236</inkml:trace>
  <inkml:trace contextRef="#ctx0" brushRef="#br1" timeOffset="33771.901">21138 8420 9386,'0'0'3881,"0"0"-2801,0 0 1265,0 0-201,5 268-736,-5-99-471,0 21-105,-5 4-256,-18-13-176,0-16-400,0-25-40,5-24-744,0-25-1137,4-17-1815,5-25-1666,9-24 121</inkml:trace>
  <inkml:trace contextRef="#ctx0" brushRef="#br1" timeOffset="34071.912">21335 9583 6873,'0'0'5596,"0"0"-3827,0 0-1041,0 0 388,0 0-461,0 0-331,6 44 119,29 137 60,-34-178-488,0 1 1,0-1 0,0 1 0,1-1-1,-1 1 1,1-1 0,0 0 0,0 0 0,0 0-1,0 0 1,0 0 0,1-1 0,-1 1-1,1 0 1,-1-1 0,1 0 0,0 0 0,0 0-1,0 0 1,1 0 0,-1-1 0,0 1-1,1-1 1,3 1-16,17 4 59,1-2-1,-1 0 0,1-2 0,0-1 1,1 0-1,-1-2 0,18-3-58,-35 3-2,0-1-1,0 1 1,0-1-1,0 0 1,0-1-1,-1 0 1,1 0-1,-1-1 0,0 0 1,0 0-1,0-1 1,0 0-1,-1 0 1,0 0-1,0-1 1,0 0-1,-1 0 1,0 0-1,0-1 0,-1 0 1,1 0-1,-1 0 1,-1 0-1,0 0 1,0-1-1,0 0 1,-1 0-1,0 0 1,0 0-1,-1 0 1,0 0-1,0-4 3,-2 7 14,1 1 0,-1 0 0,0 0 1,0 0-1,-1 0 0,1 0 0,-1 0 0,0 0 0,0 0 1,0 1-1,0-1 0,-1 1 0,1-1 0,-1 1 0,0 0 1,0 0-1,0 0 0,0 1 0,-1-1 0,1 1 0,-1-1 1,1 1-1,-1 0 0,0 1 0,0-1 0,-2 0-14,-113-26 357,-134 27-1893,253 1 1392,1 1 0,0-1 0,-1 1 0,1-1-1,-1 1 1,1-1 0,-1 1 0,1-1 0,-1 1 0,0 0 0,1-1 0,-1 1-1,1-1 1,-1 1 0,0 0 0,0 0 0,0-1 0,1 1 0,-1 0-1,0-1 1,0 1 0,0 0 0,0 0 0,0-1 0,0 1 0,0 0-1,0 0 1,-1-1 0,1 1 0,0 0 0,0-1 0,0 1 0,-1 0 0,1-1-1,-1 1 1,1 0 0,0-1 0,-1 1 0,1-1 0,-1 1 0,1-1-1,-1 1 1,1-1 0,-1 1 0,0-1 0,1 1 0,-1-1 0,1 0-1,-1 1 1,0-1 0,0 0 0,1 0 0,-1 1 0,0-1 0,1 0 0,-1 0-1,0 0 1,0 0 0,1 0 0,-1 0 0,0 0 0,1 0 0,-1 0 144,37 9-4108</inkml:trace>
  <inkml:trace contextRef="#ctx0" brushRef="#br1" timeOffset="34575.912">22504 9501 3777,'0'0'8151,"0"0"-5162,0 0-1330,0 0 117,0 0-688,0 0-713,-38 15-126,-111 57-23,146-71-224,1 0 0,0 0 0,0 0 0,-1 1 0,1-1 0,0 1 1,0-1-1,0 1 0,1 0 0,-1 0 0,0 0 0,1 0 0,-1 0 0,1 0 1,0 0-1,-1 0 0,1 1 0,0-1 0,0 0 0,1 1 0,-1-1 0,0 1 1,1-1-1,0 1 0,-1-1 0,1 1 0,0 2-2,-1 0 0,1 0 0,-1 0 0,1 0-1,-1 0 1,2 0 0,-1 0 0,0 0 0,1 0 0,0 0 0,0 0 0,1 0-1,-1-1 1,1 1 0,0 0 0,0-1 0,1 1 0,-1-1 0,1 0-1,0 0 1,0 0 0,1 0 0,-1 0 0,1-1 0,0 1 0,-1-1 0,2 0-1,-1 0 1,0-1 0,0 1 0,5 1 0,13 2-88,1 0 0,0-1 0,0-1 0,1-1 0,-1-2 1,1 0-1,0-1 0,2-2 88,15 2-321,-24 0 141,1 0 1,-1-1-1,0-1 1,1 0-1,-1-2 1,0 0-1,-1 0 1,1-2-1,-1 0 1,0-1 0,0 0-1,-1-2 1,0 1-1,-1-2 1,0 0-1,0-1 1,-1 0-1,0-1 1,1-3 179,-6 3 3,0-1 0,-1 0 0,0 0 0,-1-1 0,0 0 1,-2 0-1,1 0 0,-2-1 0,0 1 0,-1-1 0,0 0 0,-1 0 1,-1 0-1,0 0 0,-1 1 0,0-1 0,-3-9-3,1 5 168,-1 0 1,-1 0-1,-1 1 0,0 0 1,-2 0-1,0 0 0,0 1 1,-2 0-1,0 1 0,-2-2-168,8 12 17,-7-7-204,13 25 58,-1-8 87,70 192 470,9-1 279,14 75 107,-39-91-104,-7 3 0,-8 1 0,-8 2 0,-3 57-710,-23 6 731,-6-231-666,2 17 109,-2 0-1,-1-1 0,-2 1 1,-1 0-1,-2-1 0,-1 0 1,-1 0-1,-3 1-173,-8 6 213,-1-1-1,-3-1 1,-1 0 0,-2-2-1,-1-1 1,-2-1-213,-13 20 55,-3-2 1,-1-2-1,-3-2 0,-2-3 1,-2-1-1,-2-3 0,-1-3 0,-2-2 1,-2-2-1,-1-3 0,-1-3 1,-1-2-1,-2-4-55,29-13-505,0-3 1,0-1-1,-1-1 0,1-2 1,-21-2 504,50 0-207,1 0 0,0 0 1,-1-1-1,1 1 0,0-1 0,0-1 1,-1 1-1,1-1 0,0 0 1,0-1-1,1 1 0,-1-1 1,0 0-1,1-1 0,0 1 0,0-1 1,0 0-1,0-1 0,1 1 1,-1-1-1,1 0 0,0 0 0,1 0 1,-1 0-1,1-1 0,0 1 1,0-1-1,0-2 207,-33-80-5167,22-6-1185</inkml:trace>
  <inkml:trace contextRef="#ctx0" brushRef="#br1" timeOffset="35093.598">23315 9356 3001,'0'0'872,"0"0"-480,0 0-107,0 0 25,0 0-25,0 0 297,-4 2 80,-62 7 2045,-11-10-3657,27-1-1417,-14 2-403,64 0 1697</inkml:trace>
  <inkml:trace contextRef="#ctx0" brushRef="#br1" timeOffset="35687.303">23063 9364 3025,'0'0'1576,"0"0"-696,0 0-225,0 0 116,0 0-19,0 0 43,0 0 188,0 0-82,0 0-181,0 0 86,0 0 39,0 0-59,0 0-59,0 0-27,0 0-97,0 0-41,-2 0-116,-148-20 1141,-192 12 1120,325 12-2671,0 0 0,1 0-1,-1 2 1,1 0 0,0 1 0,1 1 0,0 0-1,0 1 1,1 0 0,0 1 0,0 1-1,1 0 1,1 1 0,0 1 0,1-1 0,0 2-1,1 0 1,0 0 0,1 1 0,1 0-1,0 0 1,1 1 0,-4 14-36,2 22-72,9-50 59,0-2-35,0 0-132,0 0-35,0 0 72,8 1 142,0-1 0,0 0 1,-1-1-1,1 1 0,0-1 0,0-1 0,0 0 0,-1 0 1,1 0-1,-1-1 0,0 0 0,0-1 0,0 0 0,0 0 0,0 0 1,-1-1-1,0 0 0,0 0 0,0 0 0,0-1 0,-1 0 1,5-6 0,12-10-18,14-15 45,-7-9-6877,-20 28 2173,0-2-1669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3167B-B9CA-44FC-8AF9-2940ACC18AB1}"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B0B0D7-6376-407F-A21F-FDB5276CFBE9}" type="slidenum">
              <a:rPr lang="en-US" smtClean="0"/>
              <a:t>‹#›</a:t>
            </a:fld>
            <a:endParaRPr lang="en-US"/>
          </a:p>
        </p:txBody>
      </p:sp>
    </p:spTree>
    <p:extLst>
      <p:ext uri="{BB962C8B-B14F-4D97-AF65-F5344CB8AC3E}">
        <p14:creationId xmlns:p14="http://schemas.microsoft.com/office/powerpoint/2010/main" val="31912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39714FAC-1E9D-4DEE-8C4E-1D5284F0F52E}" type="slidenum">
              <a:rPr lang="en-US" altLang="en-US" sz="1100">
                <a:solidFill>
                  <a:prstClr val="black"/>
                </a:solidFill>
              </a:rPr>
              <a:pPr/>
              <a:t>2</a:t>
            </a:fld>
            <a:endParaRPr lang="en-US" altLang="en-US" sz="1100">
              <a:solidFill>
                <a:prstClr val="black"/>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414" y="8684381"/>
            <a:ext cx="2972098" cy="45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3" tIns="44946" rIns="89893" bIns="44946"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eaLnBrk="0" fontAlgn="base" hangingPunct="0">
              <a:spcBef>
                <a:spcPct val="0"/>
              </a:spcBef>
              <a:spcAft>
                <a:spcPct val="0"/>
              </a:spcAft>
            </a:pPr>
            <a:fld id="{24BA4960-3436-4EC6-A4FD-FE148A636466}" type="slidenum">
              <a:rPr lang="en-US" altLang="en-US" sz="1100">
                <a:solidFill>
                  <a:prstClr val="black"/>
                </a:solidFill>
              </a:rPr>
              <a:pPr algn="r" eaLnBrk="0" fontAlgn="base" hangingPunct="0">
                <a:spcBef>
                  <a:spcPct val="0"/>
                </a:spcBef>
                <a:spcAft>
                  <a:spcPct val="0"/>
                </a:spcAft>
              </a:pPr>
              <a:t>48</a:t>
            </a:fld>
            <a:endParaRPr lang="en-US" altLang="en-US" sz="1100">
              <a:solidFill>
                <a:prstClr val="black"/>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FA2117E8-408B-4ED8-B352-F26895600AA8}" type="slidenum">
              <a:rPr lang="en-US" altLang="en-US" sz="1100">
                <a:solidFill>
                  <a:prstClr val="black"/>
                </a:solidFill>
              </a:rPr>
              <a:pPr/>
              <a:t>49</a:t>
            </a:fld>
            <a:endParaRPr lang="en-US" altLang="en-US" sz="1100">
              <a:solidFill>
                <a:prstClr val="black"/>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962495ED-8362-4340-8DB5-D7953A6C4EAC}" type="slidenum">
              <a:rPr lang="en-US" altLang="en-US" sz="1100">
                <a:solidFill>
                  <a:prstClr val="black"/>
                </a:solidFill>
              </a:rPr>
              <a:pPr/>
              <a:t>3</a:t>
            </a:fld>
            <a:endParaRPr lang="en-US" altLang="en-US" sz="1100">
              <a:solidFill>
                <a:prstClr val="black"/>
              </a:solidFill>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D6C2D445-465E-45C2-9795-FDF07728A23A}" type="slidenum">
              <a:rPr lang="en-US" altLang="en-US" sz="1100">
                <a:solidFill>
                  <a:prstClr val="black"/>
                </a:solidFill>
              </a:rPr>
              <a:pPr/>
              <a:t>4</a:t>
            </a:fld>
            <a:endParaRPr lang="en-US" altLang="en-US" sz="1100">
              <a:solidFill>
                <a:prstClr val="black"/>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BB6D08DC-CE84-4850-A67B-151027A29B05}" type="slidenum">
              <a:rPr lang="en-US" altLang="en-US" sz="1100">
                <a:solidFill>
                  <a:prstClr val="black"/>
                </a:solidFill>
              </a:rPr>
              <a:pPr/>
              <a:t>6</a:t>
            </a:fld>
            <a:endParaRPr lang="en-US" altLang="en-US" sz="1100">
              <a:solidFill>
                <a:prstClr val="black"/>
              </a:solidFill>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E62B6795-1C96-43A4-8F67-93F1C8A5359F}" type="slidenum">
              <a:rPr lang="en-US" altLang="en-US" sz="1100">
                <a:solidFill>
                  <a:prstClr val="black"/>
                </a:solidFill>
              </a:rPr>
              <a:pPr/>
              <a:t>10</a:t>
            </a:fld>
            <a:endParaRPr lang="en-US" altLang="en-US" sz="1100">
              <a:solidFill>
                <a:prstClr val="black"/>
              </a:solidFill>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B0B0D7-6376-407F-A21F-FDB5276CFBE9}" type="slidenum">
              <a:rPr lang="en-US" smtClean="0"/>
              <a:t>22</a:t>
            </a:fld>
            <a:endParaRPr lang="en-US"/>
          </a:p>
        </p:txBody>
      </p:sp>
    </p:spTree>
    <p:extLst>
      <p:ext uri="{BB962C8B-B14F-4D97-AF65-F5344CB8AC3E}">
        <p14:creationId xmlns:p14="http://schemas.microsoft.com/office/powerpoint/2010/main" val="78929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charset="0"/>
              </a:defRPr>
            </a:lvl1pPr>
            <a:lvl2pPr marL="702756" indent="-270291">
              <a:defRPr sz="2300">
                <a:solidFill>
                  <a:schemeClr val="tx1"/>
                </a:solidFill>
                <a:latin typeface="Times" charset="0"/>
              </a:defRPr>
            </a:lvl2pPr>
            <a:lvl3pPr marL="1081164" indent="-216233">
              <a:defRPr sz="2300">
                <a:solidFill>
                  <a:schemeClr val="tx1"/>
                </a:solidFill>
                <a:latin typeface="Times" charset="0"/>
              </a:defRPr>
            </a:lvl3pPr>
            <a:lvl4pPr marL="1513629" indent="-216233">
              <a:defRPr sz="2300">
                <a:solidFill>
                  <a:schemeClr val="tx1"/>
                </a:solidFill>
                <a:latin typeface="Times" charset="0"/>
              </a:defRPr>
            </a:lvl4pPr>
            <a:lvl5pPr marL="1946095" indent="-216233">
              <a:defRPr sz="2300">
                <a:solidFill>
                  <a:schemeClr val="tx1"/>
                </a:solidFill>
                <a:latin typeface="Times" charset="0"/>
              </a:defRPr>
            </a:lvl5pPr>
            <a:lvl6pPr marL="2378560" indent="-216233" eaLnBrk="0" fontAlgn="base" hangingPunct="0">
              <a:spcBef>
                <a:spcPct val="0"/>
              </a:spcBef>
              <a:spcAft>
                <a:spcPct val="0"/>
              </a:spcAft>
              <a:defRPr sz="2300">
                <a:solidFill>
                  <a:schemeClr val="tx1"/>
                </a:solidFill>
                <a:latin typeface="Times" charset="0"/>
              </a:defRPr>
            </a:lvl6pPr>
            <a:lvl7pPr marL="2811026" indent="-216233" eaLnBrk="0" fontAlgn="base" hangingPunct="0">
              <a:spcBef>
                <a:spcPct val="0"/>
              </a:spcBef>
              <a:spcAft>
                <a:spcPct val="0"/>
              </a:spcAft>
              <a:defRPr sz="2300">
                <a:solidFill>
                  <a:schemeClr val="tx1"/>
                </a:solidFill>
                <a:latin typeface="Times" charset="0"/>
              </a:defRPr>
            </a:lvl7pPr>
            <a:lvl8pPr marL="3243491" indent="-216233" eaLnBrk="0" fontAlgn="base" hangingPunct="0">
              <a:spcBef>
                <a:spcPct val="0"/>
              </a:spcBef>
              <a:spcAft>
                <a:spcPct val="0"/>
              </a:spcAft>
              <a:defRPr sz="2300">
                <a:solidFill>
                  <a:schemeClr val="tx1"/>
                </a:solidFill>
                <a:latin typeface="Times" charset="0"/>
              </a:defRPr>
            </a:lvl8pPr>
            <a:lvl9pPr marL="3675957" indent="-216233" eaLnBrk="0" fontAlgn="base" hangingPunct="0">
              <a:spcBef>
                <a:spcPct val="0"/>
              </a:spcBef>
              <a:spcAft>
                <a:spcPct val="0"/>
              </a:spcAft>
              <a:defRPr sz="2300">
                <a:solidFill>
                  <a:schemeClr val="tx1"/>
                </a:solidFill>
                <a:latin typeface="Times" charset="0"/>
              </a:defRPr>
            </a:lvl9pPr>
          </a:lstStyle>
          <a:p>
            <a:fld id="{79FA10AE-B870-456B-9E23-4BE35BB6C8A4}" type="slidenum">
              <a:rPr lang="en-US" altLang="en-US" sz="1100"/>
              <a:pPr/>
              <a:t>32</a:t>
            </a:fld>
            <a:endParaRPr lang="en-US" altLang="en-US" sz="110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3884414" y="8684381"/>
            <a:ext cx="2972098" cy="45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3" tIns="44946" rIns="89893" bIns="44946"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eaLnBrk="0" fontAlgn="base" hangingPunct="0">
              <a:spcBef>
                <a:spcPct val="0"/>
              </a:spcBef>
              <a:spcAft>
                <a:spcPct val="0"/>
              </a:spcAft>
            </a:pPr>
            <a:fld id="{24BA4960-3436-4EC6-A4FD-FE148A636466}" type="slidenum">
              <a:rPr lang="en-US" altLang="en-US" sz="1100">
                <a:solidFill>
                  <a:prstClr val="black"/>
                </a:solidFill>
              </a:rPr>
              <a:pPr algn="r" eaLnBrk="0" fontAlgn="base" hangingPunct="0">
                <a:spcBef>
                  <a:spcPct val="0"/>
                </a:spcBef>
                <a:spcAft>
                  <a:spcPct val="0"/>
                </a:spcAft>
              </a:pPr>
              <a:t>39</a:t>
            </a:fld>
            <a:endParaRPr lang="en-US" altLang="en-US" sz="1100">
              <a:solidFill>
                <a:prstClr val="black"/>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414" y="8684381"/>
            <a:ext cx="2972098" cy="45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3" tIns="44946" rIns="89893" bIns="44946"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eaLnBrk="0" fontAlgn="base" hangingPunct="0">
              <a:spcBef>
                <a:spcPct val="0"/>
              </a:spcBef>
              <a:spcAft>
                <a:spcPct val="0"/>
              </a:spcAft>
            </a:pPr>
            <a:fld id="{C25D1A25-F88F-4E57-866C-53EBC4162C9F}" type="slidenum">
              <a:rPr lang="en-US" altLang="en-US" sz="1100">
                <a:solidFill>
                  <a:prstClr val="black"/>
                </a:solidFill>
              </a:rPr>
              <a:pPr algn="r" eaLnBrk="0" fontAlgn="base" hangingPunct="0">
                <a:spcBef>
                  <a:spcPct val="0"/>
                </a:spcBef>
                <a:spcAft>
                  <a:spcPct val="0"/>
                </a:spcAft>
              </a:pPr>
              <a:t>40</a:t>
            </a:fld>
            <a:endParaRPr lang="en-US" altLang="en-US" sz="1100">
              <a:solidFill>
                <a:prstClr val="black"/>
              </a:solidFill>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CDCD9C-A337-42AB-A1D0-0796DF6E2F4D}"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42498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DCD9C-A337-42AB-A1D0-0796DF6E2F4D}"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56245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DCD9C-A337-42AB-A1D0-0796DF6E2F4D}"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59333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4748BE-4A59-4C84-937E-812ECAE4A3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8403985"/>
      </p:ext>
    </p:extLst>
  </p:cSld>
  <p:clrMapOvr>
    <a:masterClrMapping/>
  </p:clrMapOvr>
  <p:transition>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AE7CFF-0A5F-4A09-88A6-871AE4AF62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3657196"/>
      </p:ext>
    </p:extLst>
  </p:cSld>
  <p:clrMapOvr>
    <a:masterClrMapping/>
  </p:clrMapOvr>
  <p:transition>
    <p:spli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FB95BC-B064-42FB-9703-8FAACE5771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2275899"/>
      </p:ext>
    </p:extLst>
  </p:cSld>
  <p:clrMapOvr>
    <a:masterClrMapping/>
  </p:clrMapOvr>
  <p:transition>
    <p:spli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E67794E-2A4D-42CA-8966-8C69DB466B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9488238"/>
      </p:ext>
    </p:extLst>
  </p:cSld>
  <p:clrMapOvr>
    <a:masterClrMapping/>
  </p:clrMapOvr>
  <p:transition>
    <p:spli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078874B-4FB8-4083-BBAE-D2F57B3F86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32030983"/>
      </p:ext>
    </p:extLst>
  </p:cSld>
  <p:clrMapOvr>
    <a:masterClrMapping/>
  </p:clrMapOvr>
  <p:transition>
    <p:spli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5727D8B-9624-4F2E-A26E-C6EAC87D78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11950981"/>
      </p:ext>
    </p:extLst>
  </p:cSld>
  <p:clrMapOvr>
    <a:masterClrMapping/>
  </p:clrMapOvr>
  <p:transition>
    <p:spli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C6AEA1-B9C2-4C3D-A21E-CE0A937ABFE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1995799"/>
      </p:ext>
    </p:extLst>
  </p:cSld>
  <p:clrMapOvr>
    <a:masterClrMapping/>
  </p:clrMapOvr>
  <p:transition>
    <p:spli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7D6726-E84F-45B2-8F14-F01C73E58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5108408"/>
      </p:ext>
    </p:extLst>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DCD9C-A337-42AB-A1D0-0796DF6E2F4D}"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1165978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8E43E9-D25D-43F1-97D5-9E11F34A7B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7427628"/>
      </p:ext>
    </p:extLst>
  </p:cSld>
  <p:clrMapOvr>
    <a:masterClrMapping/>
  </p:clrMapOvr>
  <p:transition>
    <p:spli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38CC5-D7D9-4419-B739-A89799725E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49741163"/>
      </p:ext>
    </p:extLst>
  </p:cSld>
  <p:clrMapOvr>
    <a:masterClrMapping/>
  </p:clrMapOvr>
  <p:transition>
    <p:spli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1E2AB84-047D-45D0-B557-60C36F6B3F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7872891"/>
      </p:ext>
    </p:extLst>
  </p:cSld>
  <p:clrMapOvr>
    <a:masterClrMapping/>
  </p:clrMapOvr>
  <p:transition>
    <p:spli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F57F2CE9-0106-4064-89E0-C73C6EE74E85}" type="datetime4">
              <a:rPr lang="en-US" altLang="en-US"/>
              <a:pPr/>
              <a:t>October 12, 2020</a:t>
            </a:fld>
            <a:endParaRPr lang="en-US" altLang="en-US"/>
          </a:p>
        </p:txBody>
      </p:sp>
      <p:sp>
        <p:nvSpPr>
          <p:cNvPr id="6" name="Footer Placeholder 5"/>
          <p:cNvSpPr>
            <a:spLocks noGrp="1"/>
          </p:cNvSpPr>
          <p:nvPr>
            <p:ph type="ftr" sz="quarter" idx="11"/>
          </p:nvPr>
        </p:nvSpPr>
        <p:spPr>
          <a:xfrm>
            <a:off x="2590800" y="6248400"/>
            <a:ext cx="3962400" cy="457200"/>
          </a:xfrm>
        </p:spPr>
        <p:txBody>
          <a:bodyPr/>
          <a:lstStyle>
            <a:lvl1pPr>
              <a:defRPr/>
            </a:lvl1pPr>
          </a:lstStyle>
          <a:p>
            <a:r>
              <a:rPr lang="en-US" altLang="en-US"/>
              <a:t>BBSI Summer School - Iowa State University</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E762AB9-DCC5-4506-B820-73B55AE86A85}" type="slidenum">
              <a:rPr lang="en-US" altLang="en-US"/>
              <a:pPr/>
              <a:t>‹#›</a:t>
            </a:fld>
            <a:endParaRPr lang="en-US" altLang="en-US"/>
          </a:p>
        </p:txBody>
      </p:sp>
    </p:spTree>
    <p:extLst>
      <p:ext uri="{BB962C8B-B14F-4D97-AF65-F5344CB8AC3E}">
        <p14:creationId xmlns:p14="http://schemas.microsoft.com/office/powerpoint/2010/main" val="2763910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E3BA26E-1044-427F-B1FB-85CA0D7DB9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80312329"/>
      </p:ext>
    </p:extLst>
  </p:cSld>
  <p:clrMapOvr>
    <a:masterClrMapping/>
  </p:clrMapOvr>
  <p:transition>
    <p:spli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6BC4F3E-A571-42B3-8F37-48E6ABB6DA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72234042"/>
      </p:ext>
    </p:extLst>
  </p:cSld>
  <p:clrMapOvr>
    <a:masterClrMapping/>
  </p:clrMapOvr>
  <p:transition>
    <p:spli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E56B60F-28F8-4BFA-BB7E-49FD41DE14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66893259"/>
      </p:ext>
    </p:extLst>
  </p:cSld>
  <p:clrMapOvr>
    <a:masterClrMapping/>
  </p:clrMapOvr>
  <p:transition>
    <p:spli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D404A8E-BB2B-41B5-88AE-5A5D12B5C4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33819253"/>
      </p:ext>
    </p:extLst>
  </p:cSld>
  <p:clrMapOvr>
    <a:masterClrMapping/>
  </p:clrMapOvr>
  <p:transition>
    <p:spli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A3A8E88-ADB0-4CAC-885C-5FF775FD54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0014778"/>
      </p:ext>
    </p:extLst>
  </p:cSld>
  <p:clrMapOvr>
    <a:masterClrMapping/>
  </p:clrMapOvr>
  <p:transition>
    <p:spli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01A3ADD-C900-4DFF-9027-1B4BDB83BB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52945075"/>
      </p:ext>
    </p:extLst>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DCD9C-A337-42AB-A1D0-0796DF6E2F4D}"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416928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AFC667F-1692-4F67-8476-123831FEE8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35233982"/>
      </p:ext>
    </p:extLst>
  </p:cSld>
  <p:clrMapOvr>
    <a:masterClrMapping/>
  </p:clrMapOvr>
  <p:transition>
    <p:spli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DB4EB34-32DE-4B5A-AFF3-A8BF02AFFA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4340448"/>
      </p:ext>
    </p:extLst>
  </p:cSld>
  <p:clrMapOvr>
    <a:masterClrMapping/>
  </p:clrMapOvr>
  <p:transition>
    <p:spli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7B8963-5597-4D18-BA61-A19A4C6C66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63417261"/>
      </p:ext>
    </p:extLst>
  </p:cSld>
  <p:clrMapOvr>
    <a:masterClrMapping/>
  </p:clrMapOvr>
  <p:transition>
    <p:spli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B7E68C-F095-458C-B028-10708C5294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2439450"/>
      </p:ext>
    </p:extLst>
  </p:cSld>
  <p:clrMapOvr>
    <a:masterClrMapping/>
  </p:clrMapOvr>
  <p:transition>
    <p:spli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52C9ED-E034-4272-81FD-9948381CB5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7548770"/>
      </p:ext>
    </p:extLst>
  </p:cSld>
  <p:clrMapOvr>
    <a:masterClrMapping/>
  </p:clrMapOvr>
  <p:transition>
    <p:spli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4748BE-4A59-4C84-937E-812ECAE4A3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9829326"/>
      </p:ext>
    </p:extLst>
  </p:cSld>
  <p:clrMapOvr>
    <a:masterClrMapping/>
  </p:clrMapOvr>
  <p:transition>
    <p:spli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AE7CFF-0A5F-4A09-88A6-871AE4AF62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59965438"/>
      </p:ext>
    </p:extLst>
  </p:cSld>
  <p:clrMapOvr>
    <a:masterClrMapping/>
  </p:clrMapOvr>
  <p:transition>
    <p:spli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FB95BC-B064-42FB-9703-8FAACE5771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1603254"/>
      </p:ext>
    </p:extLst>
  </p:cSld>
  <p:clrMapOvr>
    <a:masterClrMapping/>
  </p:clrMapOvr>
  <p:transition>
    <p:spli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E67794E-2A4D-42CA-8966-8C69DB466B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1612126"/>
      </p:ext>
    </p:extLst>
  </p:cSld>
  <p:clrMapOvr>
    <a:masterClrMapping/>
  </p:clrMapOvr>
  <p:transition>
    <p:spli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078874B-4FB8-4083-BBAE-D2F57B3F86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47436895"/>
      </p:ext>
    </p:extLst>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CDCD9C-A337-42AB-A1D0-0796DF6E2F4D}"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321462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5727D8B-9624-4F2E-A26E-C6EAC87D78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6370005"/>
      </p:ext>
    </p:extLst>
  </p:cSld>
  <p:clrMapOvr>
    <a:masterClrMapping/>
  </p:clrMapOvr>
  <p:transition>
    <p:spli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C6AEA1-B9C2-4C3D-A21E-CE0A937ABFE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1133130"/>
      </p:ext>
    </p:extLst>
  </p:cSld>
  <p:clrMapOvr>
    <a:masterClrMapping/>
  </p:clrMapOvr>
  <p:transition>
    <p:spli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7D6726-E84F-45B2-8F14-F01C73E58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4720071"/>
      </p:ext>
    </p:extLst>
  </p:cSld>
  <p:clrMapOvr>
    <a:masterClrMapping/>
  </p:clrMapOvr>
  <p:transition>
    <p:spli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8E43E9-D25D-43F1-97D5-9E11F34A7B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48093762"/>
      </p:ext>
    </p:extLst>
  </p:cSld>
  <p:clrMapOvr>
    <a:masterClrMapping/>
  </p:clrMapOvr>
  <p:transition>
    <p:spli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38CC5-D7D9-4419-B739-A89799725E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6025891"/>
      </p:ext>
    </p:extLst>
  </p:cSld>
  <p:clrMapOvr>
    <a:masterClrMapping/>
  </p:clrMapOvr>
  <p:transition>
    <p:spli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1E2AB84-047D-45D0-B557-60C36F6B3F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20533684"/>
      </p:ext>
    </p:extLst>
  </p:cSld>
  <p:clrMapOvr>
    <a:masterClrMapping/>
  </p:clrMapOvr>
  <p:transition>
    <p:spli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4748BE-4A59-4C84-937E-812ECAE4A3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7282330"/>
      </p:ext>
    </p:extLst>
  </p:cSld>
  <p:clrMapOvr>
    <a:masterClrMapping/>
  </p:clrMapOvr>
  <p:transition>
    <p:spli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AE7CFF-0A5F-4A09-88A6-871AE4AF62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8307559"/>
      </p:ext>
    </p:extLst>
  </p:cSld>
  <p:clrMapOvr>
    <a:masterClrMapping/>
  </p:clrMapOvr>
  <p:transition>
    <p:spli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FB95BC-B064-42FB-9703-8FAACE5771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6167773"/>
      </p:ext>
    </p:extLst>
  </p:cSld>
  <p:clrMapOvr>
    <a:masterClrMapping/>
  </p:clrMapOvr>
  <p:transition>
    <p:spli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E67794E-2A4D-42CA-8966-8C69DB466B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49296252"/>
      </p:ext>
    </p:extLst>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CDCD9C-A337-42AB-A1D0-0796DF6E2F4D}"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1201678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078874B-4FB8-4083-BBAE-D2F57B3F86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06969122"/>
      </p:ext>
    </p:extLst>
  </p:cSld>
  <p:clrMapOvr>
    <a:masterClrMapping/>
  </p:clrMapOvr>
  <p:transition>
    <p:spli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5727D8B-9624-4F2E-A26E-C6EAC87D78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827357"/>
      </p:ext>
    </p:extLst>
  </p:cSld>
  <p:clrMapOvr>
    <a:masterClrMapping/>
  </p:clrMapOvr>
  <p:transition>
    <p:spli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C6AEA1-B9C2-4C3D-A21E-CE0A937ABFE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94349456"/>
      </p:ext>
    </p:extLst>
  </p:cSld>
  <p:clrMapOvr>
    <a:masterClrMapping/>
  </p:clrMapOvr>
  <p:transition>
    <p:spli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7D6726-E84F-45B2-8F14-F01C73E58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1953058"/>
      </p:ext>
    </p:extLst>
  </p:cSld>
  <p:clrMapOvr>
    <a:masterClrMapping/>
  </p:clrMapOvr>
  <p:transition>
    <p:spli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8E43E9-D25D-43F1-97D5-9E11F34A7B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4958244"/>
      </p:ext>
    </p:extLst>
  </p:cSld>
  <p:clrMapOvr>
    <a:masterClrMapping/>
  </p:clrMapOvr>
  <p:transition>
    <p:spli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38CC5-D7D9-4419-B739-A89799725E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16630615"/>
      </p:ext>
    </p:extLst>
  </p:cSld>
  <p:clrMapOvr>
    <a:masterClrMapping/>
  </p:clrMapOvr>
  <p:transition>
    <p:spli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1E2AB84-047D-45D0-B557-60C36F6B3F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08181171"/>
      </p:ext>
    </p:extLst>
  </p:cSld>
  <p:clrMapOvr>
    <a:masterClrMapping/>
  </p:clrMapOvr>
  <p:transition>
    <p:spli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14748BE-4A59-4C84-937E-812ECAE4A3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730232"/>
      </p:ext>
    </p:extLst>
  </p:cSld>
  <p:clrMapOvr>
    <a:masterClrMapping/>
  </p:clrMapOvr>
  <p:transition>
    <p:spli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AE7CFF-0A5F-4A09-88A6-871AE4AF62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26942259"/>
      </p:ext>
    </p:extLst>
  </p:cSld>
  <p:clrMapOvr>
    <a:masterClrMapping/>
  </p:clrMapOvr>
  <p:transition>
    <p:spli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FB95BC-B064-42FB-9703-8FAACE5771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1504496"/>
      </p:ext>
    </p:extLst>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CDCD9C-A337-42AB-A1D0-0796DF6E2F4D}"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15689019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E67794E-2A4D-42CA-8966-8C69DB466B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7541129"/>
      </p:ext>
    </p:extLst>
  </p:cSld>
  <p:clrMapOvr>
    <a:masterClrMapping/>
  </p:clrMapOvr>
  <p:transition>
    <p:spli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078874B-4FB8-4083-BBAE-D2F57B3F86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147958"/>
      </p:ext>
    </p:extLst>
  </p:cSld>
  <p:clrMapOvr>
    <a:masterClrMapping/>
  </p:clrMapOvr>
  <p:transition>
    <p:spli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5727D8B-9624-4F2E-A26E-C6EAC87D78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99704413"/>
      </p:ext>
    </p:extLst>
  </p:cSld>
  <p:clrMapOvr>
    <a:masterClrMapping/>
  </p:clrMapOvr>
  <p:transition>
    <p:spli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C6AEA1-B9C2-4C3D-A21E-CE0A937ABFE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4979815"/>
      </p:ext>
    </p:extLst>
  </p:cSld>
  <p:clrMapOvr>
    <a:masterClrMapping/>
  </p:clrMapOvr>
  <p:transition>
    <p:spli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7D6726-E84F-45B2-8F14-F01C73E58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9371385"/>
      </p:ext>
    </p:extLst>
  </p:cSld>
  <p:clrMapOvr>
    <a:masterClrMapping/>
  </p:clrMapOvr>
  <p:transition>
    <p:spli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8E43E9-D25D-43F1-97D5-9E11F34A7B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4438894"/>
      </p:ext>
    </p:extLst>
  </p:cSld>
  <p:clrMapOvr>
    <a:masterClrMapping/>
  </p:clrMapOvr>
  <p:transition>
    <p:spli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38CC5-D7D9-4419-B739-A89799725E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6974605"/>
      </p:ext>
    </p:extLst>
  </p:cSld>
  <p:clrMapOvr>
    <a:masterClrMapping/>
  </p:clrMapOvr>
  <p:transition>
    <p:spli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1E2AB84-047D-45D0-B557-60C36F6B3F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2343418"/>
      </p:ext>
    </p:extLst>
  </p:cSld>
  <p:clrMapOvr>
    <a:masterClrMapping/>
  </p:clrMapOvr>
  <p:transition>
    <p:spli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89225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861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DCD9C-A337-42AB-A1D0-0796DF6E2F4D}"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4290819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55609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5926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3978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21373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63748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5096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43861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80406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586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DCD9C-A337-42AB-A1D0-0796DF6E2F4D}"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7278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CDCD9C-A337-42AB-A1D0-0796DF6E2F4D}"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EC23E-4295-4442-9274-D965124EE705}" type="slidenum">
              <a:rPr lang="en-US" smtClean="0"/>
              <a:t>‹#›</a:t>
            </a:fld>
            <a:endParaRPr lang="en-US"/>
          </a:p>
        </p:txBody>
      </p:sp>
    </p:spTree>
    <p:extLst>
      <p:ext uri="{BB962C8B-B14F-4D97-AF65-F5344CB8AC3E}">
        <p14:creationId xmlns:p14="http://schemas.microsoft.com/office/powerpoint/2010/main" val="31478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DCD9C-A337-42AB-A1D0-0796DF6E2F4D}" type="datetimeFigureOut">
              <a:rPr lang="en-US" smtClean="0"/>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EC23E-4295-4442-9274-D965124EE705}" type="slidenum">
              <a:rPr lang="en-US" smtClean="0"/>
              <a:t>‹#›</a:t>
            </a:fld>
            <a:endParaRPr lang="en-US"/>
          </a:p>
        </p:txBody>
      </p:sp>
    </p:spTree>
    <p:extLst>
      <p:ext uri="{BB962C8B-B14F-4D97-AF65-F5344CB8AC3E}">
        <p14:creationId xmlns:p14="http://schemas.microsoft.com/office/powerpoint/2010/main" val="84863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endParaRPr>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endParaRPr>
          </a:p>
        </p:txBody>
      </p:sp>
      <p:sp>
        <p:nvSpPr>
          <p:cNvPr id="542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defRPr/>
            </a:pPr>
            <a:fld id="{228D65CC-B054-41F7-84C4-B1487A65D81D}"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81960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56" r:id="rId12"/>
  </p:sldLayoutIdLst>
  <p:transition>
    <p:spli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defRPr>
      </a:lvl2pPr>
      <a:lvl3pPr algn="ctr" rtl="0" eaLnBrk="0" fontAlgn="base" hangingPunct="0">
        <a:spcBef>
          <a:spcPct val="0"/>
        </a:spcBef>
        <a:spcAft>
          <a:spcPct val="0"/>
        </a:spcAft>
        <a:defRPr sz="4400">
          <a:solidFill>
            <a:schemeClr val="tx2"/>
          </a:solidFill>
          <a:latin typeface="Times" charset="0"/>
        </a:defRPr>
      </a:lvl3pPr>
      <a:lvl4pPr algn="ctr" rtl="0" eaLnBrk="0" fontAlgn="base" hangingPunct="0">
        <a:spcBef>
          <a:spcPct val="0"/>
        </a:spcBef>
        <a:spcAft>
          <a:spcPct val="0"/>
        </a:spcAft>
        <a:defRPr sz="4400">
          <a:solidFill>
            <a:schemeClr val="tx2"/>
          </a:solidFill>
          <a:latin typeface="Times" charset="0"/>
        </a:defRPr>
      </a:lvl4pPr>
      <a:lvl5pPr algn="ctr" rtl="0" eaLnBrk="0" fontAlgn="base" hangingPunct="0">
        <a:spcBef>
          <a:spcPct val="0"/>
        </a:spcBef>
        <a:spcAft>
          <a:spcPct val="0"/>
        </a:spcAft>
        <a:defRPr sz="4400">
          <a:solidFill>
            <a:schemeClr val="tx2"/>
          </a:solidFill>
          <a:latin typeface="Times" charset="0"/>
        </a:defRPr>
      </a:lvl5pPr>
      <a:lvl6pPr marL="457200" algn="ctr" rtl="0" eaLnBrk="0" fontAlgn="base" hangingPunct="0">
        <a:spcBef>
          <a:spcPct val="0"/>
        </a:spcBef>
        <a:spcAft>
          <a:spcPct val="0"/>
        </a:spcAft>
        <a:defRPr sz="4400">
          <a:solidFill>
            <a:schemeClr val="tx2"/>
          </a:solidFill>
          <a:latin typeface="Times" charset="0"/>
        </a:defRPr>
      </a:lvl6pPr>
      <a:lvl7pPr marL="914400" algn="ctr" rtl="0" eaLnBrk="0" fontAlgn="base" hangingPunct="0">
        <a:spcBef>
          <a:spcPct val="0"/>
        </a:spcBef>
        <a:spcAft>
          <a:spcPct val="0"/>
        </a:spcAft>
        <a:defRPr sz="4400">
          <a:solidFill>
            <a:schemeClr val="tx2"/>
          </a:solidFill>
          <a:latin typeface="Times" charset="0"/>
        </a:defRPr>
      </a:lvl7pPr>
      <a:lvl8pPr marL="1371600" algn="ctr" rtl="0" eaLnBrk="0" fontAlgn="base" hangingPunct="0">
        <a:spcBef>
          <a:spcPct val="0"/>
        </a:spcBef>
        <a:spcAft>
          <a:spcPct val="0"/>
        </a:spcAft>
        <a:defRPr sz="4400">
          <a:solidFill>
            <a:schemeClr val="tx2"/>
          </a:solidFill>
          <a:latin typeface="Times" charset="0"/>
        </a:defRPr>
      </a:lvl8pPr>
      <a:lvl9pPr marL="1828800" algn="ctr" rtl="0" eaLnBrk="0" fontAlgn="base" hangingPunct="0">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638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endParaRPr>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endParaRPr>
          </a:p>
        </p:txBody>
      </p:sp>
      <p:sp>
        <p:nvSpPr>
          <p:cNvPr id="542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defRPr/>
            </a:pPr>
            <a:fld id="{3996D4AF-2E1D-4CEB-9FF1-A508A9256EAB}"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495690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spli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cs typeface="Arial" charset="0"/>
        </a:defRPr>
      </a:lvl2pPr>
      <a:lvl3pPr algn="ctr" rtl="0" eaLnBrk="0" fontAlgn="base" hangingPunct="0">
        <a:spcBef>
          <a:spcPct val="0"/>
        </a:spcBef>
        <a:spcAft>
          <a:spcPct val="0"/>
        </a:spcAft>
        <a:defRPr sz="4400">
          <a:solidFill>
            <a:schemeClr val="tx2"/>
          </a:solidFill>
          <a:latin typeface="Times" charset="0"/>
          <a:cs typeface="Arial" charset="0"/>
        </a:defRPr>
      </a:lvl3pPr>
      <a:lvl4pPr algn="ctr" rtl="0" eaLnBrk="0" fontAlgn="base" hangingPunct="0">
        <a:spcBef>
          <a:spcPct val="0"/>
        </a:spcBef>
        <a:spcAft>
          <a:spcPct val="0"/>
        </a:spcAft>
        <a:defRPr sz="4400">
          <a:solidFill>
            <a:schemeClr val="tx2"/>
          </a:solidFill>
          <a:latin typeface="Times" charset="0"/>
          <a:cs typeface="Arial" charset="0"/>
        </a:defRPr>
      </a:lvl4pPr>
      <a:lvl5pPr algn="ctr" rtl="0" eaLnBrk="0" fontAlgn="base" hangingPunct="0">
        <a:spcBef>
          <a:spcPct val="0"/>
        </a:spcBef>
        <a:spcAft>
          <a:spcPct val="0"/>
        </a:spcAft>
        <a:defRPr sz="4400">
          <a:solidFill>
            <a:schemeClr val="tx2"/>
          </a:solidFill>
          <a:latin typeface="Times" charset="0"/>
          <a:cs typeface="Arial" charset="0"/>
        </a:defRPr>
      </a:lvl5pPr>
      <a:lvl6pPr marL="457200" algn="ctr" rtl="0" fontAlgn="base">
        <a:spcBef>
          <a:spcPct val="0"/>
        </a:spcBef>
        <a:spcAft>
          <a:spcPct val="0"/>
        </a:spcAft>
        <a:defRPr sz="4400">
          <a:solidFill>
            <a:schemeClr val="tx2"/>
          </a:solidFill>
          <a:latin typeface="Times" charset="0"/>
          <a:cs typeface="Arial" charset="0"/>
        </a:defRPr>
      </a:lvl6pPr>
      <a:lvl7pPr marL="914400" algn="ctr" rtl="0" fontAlgn="base">
        <a:spcBef>
          <a:spcPct val="0"/>
        </a:spcBef>
        <a:spcAft>
          <a:spcPct val="0"/>
        </a:spcAft>
        <a:defRPr sz="4400">
          <a:solidFill>
            <a:schemeClr val="tx2"/>
          </a:solidFill>
          <a:latin typeface="Times" charset="0"/>
          <a:cs typeface="Arial" charset="0"/>
        </a:defRPr>
      </a:lvl7pPr>
      <a:lvl8pPr marL="1371600" algn="ctr" rtl="0" fontAlgn="base">
        <a:spcBef>
          <a:spcPct val="0"/>
        </a:spcBef>
        <a:spcAft>
          <a:spcPct val="0"/>
        </a:spcAft>
        <a:defRPr sz="4400">
          <a:solidFill>
            <a:schemeClr val="tx2"/>
          </a:solidFill>
          <a:latin typeface="Times" charset="0"/>
          <a:cs typeface="Arial" charset="0"/>
        </a:defRPr>
      </a:lvl8pPr>
      <a:lvl9pPr marL="1828800" algn="ctr" rtl="0" fontAlgn="base">
        <a:spcBef>
          <a:spcPct val="0"/>
        </a:spcBef>
        <a:spcAft>
          <a:spcPct val="0"/>
        </a:spcAft>
        <a:defRPr sz="4400">
          <a:solidFill>
            <a:schemeClr val="tx2"/>
          </a:solidFill>
          <a:latin typeface="Times"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endParaRPr>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endParaRPr>
          </a:p>
        </p:txBody>
      </p:sp>
      <p:sp>
        <p:nvSpPr>
          <p:cNvPr id="542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defRPr/>
            </a:pPr>
            <a:fld id="{228D65CC-B054-41F7-84C4-B1487A65D81D}"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6175129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spli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defRPr>
      </a:lvl2pPr>
      <a:lvl3pPr algn="ctr" rtl="0" eaLnBrk="0" fontAlgn="base" hangingPunct="0">
        <a:spcBef>
          <a:spcPct val="0"/>
        </a:spcBef>
        <a:spcAft>
          <a:spcPct val="0"/>
        </a:spcAft>
        <a:defRPr sz="4400">
          <a:solidFill>
            <a:schemeClr val="tx2"/>
          </a:solidFill>
          <a:latin typeface="Times" charset="0"/>
        </a:defRPr>
      </a:lvl3pPr>
      <a:lvl4pPr algn="ctr" rtl="0" eaLnBrk="0" fontAlgn="base" hangingPunct="0">
        <a:spcBef>
          <a:spcPct val="0"/>
        </a:spcBef>
        <a:spcAft>
          <a:spcPct val="0"/>
        </a:spcAft>
        <a:defRPr sz="4400">
          <a:solidFill>
            <a:schemeClr val="tx2"/>
          </a:solidFill>
          <a:latin typeface="Times" charset="0"/>
        </a:defRPr>
      </a:lvl4pPr>
      <a:lvl5pPr algn="ctr" rtl="0" eaLnBrk="0" fontAlgn="base" hangingPunct="0">
        <a:spcBef>
          <a:spcPct val="0"/>
        </a:spcBef>
        <a:spcAft>
          <a:spcPct val="0"/>
        </a:spcAft>
        <a:defRPr sz="4400">
          <a:solidFill>
            <a:schemeClr val="tx2"/>
          </a:solidFill>
          <a:latin typeface="Times" charset="0"/>
        </a:defRPr>
      </a:lvl5pPr>
      <a:lvl6pPr marL="457200" algn="ctr" rtl="0" eaLnBrk="0" fontAlgn="base" hangingPunct="0">
        <a:spcBef>
          <a:spcPct val="0"/>
        </a:spcBef>
        <a:spcAft>
          <a:spcPct val="0"/>
        </a:spcAft>
        <a:defRPr sz="4400">
          <a:solidFill>
            <a:schemeClr val="tx2"/>
          </a:solidFill>
          <a:latin typeface="Times" charset="0"/>
        </a:defRPr>
      </a:lvl6pPr>
      <a:lvl7pPr marL="914400" algn="ctr" rtl="0" eaLnBrk="0" fontAlgn="base" hangingPunct="0">
        <a:spcBef>
          <a:spcPct val="0"/>
        </a:spcBef>
        <a:spcAft>
          <a:spcPct val="0"/>
        </a:spcAft>
        <a:defRPr sz="4400">
          <a:solidFill>
            <a:schemeClr val="tx2"/>
          </a:solidFill>
          <a:latin typeface="Times" charset="0"/>
        </a:defRPr>
      </a:lvl7pPr>
      <a:lvl8pPr marL="1371600" algn="ctr" rtl="0" eaLnBrk="0" fontAlgn="base" hangingPunct="0">
        <a:spcBef>
          <a:spcPct val="0"/>
        </a:spcBef>
        <a:spcAft>
          <a:spcPct val="0"/>
        </a:spcAft>
        <a:defRPr sz="4400">
          <a:solidFill>
            <a:schemeClr val="tx2"/>
          </a:solidFill>
          <a:latin typeface="Times" charset="0"/>
        </a:defRPr>
      </a:lvl8pPr>
      <a:lvl9pPr marL="1828800" algn="ctr" rtl="0" eaLnBrk="0" fontAlgn="base" hangingPunct="0">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endParaRPr>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endParaRPr>
          </a:p>
        </p:txBody>
      </p:sp>
      <p:sp>
        <p:nvSpPr>
          <p:cNvPr id="542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defRPr/>
            </a:pPr>
            <a:fld id="{228D65CC-B054-41F7-84C4-B1487A65D81D}"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1206616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spli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defRPr>
      </a:lvl2pPr>
      <a:lvl3pPr algn="ctr" rtl="0" eaLnBrk="0" fontAlgn="base" hangingPunct="0">
        <a:spcBef>
          <a:spcPct val="0"/>
        </a:spcBef>
        <a:spcAft>
          <a:spcPct val="0"/>
        </a:spcAft>
        <a:defRPr sz="4400">
          <a:solidFill>
            <a:schemeClr val="tx2"/>
          </a:solidFill>
          <a:latin typeface="Times" charset="0"/>
        </a:defRPr>
      </a:lvl3pPr>
      <a:lvl4pPr algn="ctr" rtl="0" eaLnBrk="0" fontAlgn="base" hangingPunct="0">
        <a:spcBef>
          <a:spcPct val="0"/>
        </a:spcBef>
        <a:spcAft>
          <a:spcPct val="0"/>
        </a:spcAft>
        <a:defRPr sz="4400">
          <a:solidFill>
            <a:schemeClr val="tx2"/>
          </a:solidFill>
          <a:latin typeface="Times" charset="0"/>
        </a:defRPr>
      </a:lvl4pPr>
      <a:lvl5pPr algn="ctr" rtl="0" eaLnBrk="0" fontAlgn="base" hangingPunct="0">
        <a:spcBef>
          <a:spcPct val="0"/>
        </a:spcBef>
        <a:spcAft>
          <a:spcPct val="0"/>
        </a:spcAft>
        <a:defRPr sz="4400">
          <a:solidFill>
            <a:schemeClr val="tx2"/>
          </a:solidFill>
          <a:latin typeface="Times" charset="0"/>
        </a:defRPr>
      </a:lvl5pPr>
      <a:lvl6pPr marL="457200" algn="ctr" rtl="0" eaLnBrk="0" fontAlgn="base" hangingPunct="0">
        <a:spcBef>
          <a:spcPct val="0"/>
        </a:spcBef>
        <a:spcAft>
          <a:spcPct val="0"/>
        </a:spcAft>
        <a:defRPr sz="4400">
          <a:solidFill>
            <a:schemeClr val="tx2"/>
          </a:solidFill>
          <a:latin typeface="Times" charset="0"/>
        </a:defRPr>
      </a:lvl6pPr>
      <a:lvl7pPr marL="914400" algn="ctr" rtl="0" eaLnBrk="0" fontAlgn="base" hangingPunct="0">
        <a:spcBef>
          <a:spcPct val="0"/>
        </a:spcBef>
        <a:spcAft>
          <a:spcPct val="0"/>
        </a:spcAft>
        <a:defRPr sz="4400">
          <a:solidFill>
            <a:schemeClr val="tx2"/>
          </a:solidFill>
          <a:latin typeface="Times" charset="0"/>
        </a:defRPr>
      </a:lvl7pPr>
      <a:lvl8pPr marL="1371600" algn="ctr" rtl="0" eaLnBrk="0" fontAlgn="base" hangingPunct="0">
        <a:spcBef>
          <a:spcPct val="0"/>
        </a:spcBef>
        <a:spcAft>
          <a:spcPct val="0"/>
        </a:spcAft>
        <a:defRPr sz="4400">
          <a:solidFill>
            <a:schemeClr val="tx2"/>
          </a:solidFill>
          <a:latin typeface="Times" charset="0"/>
        </a:defRPr>
      </a:lvl8pPr>
      <a:lvl9pPr marL="1828800" algn="ctr" rtl="0" eaLnBrk="0" fontAlgn="base" hangingPunct="0">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defRPr/>
            </a:pPr>
            <a:endParaRPr lang="en-US">
              <a:solidFill>
                <a:srgbClr val="000000"/>
              </a:solidFill>
            </a:endParaRPr>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defRPr/>
            </a:pPr>
            <a:endParaRPr lang="en-US">
              <a:solidFill>
                <a:srgbClr val="000000"/>
              </a:solidFill>
            </a:endParaRPr>
          </a:p>
        </p:txBody>
      </p:sp>
      <p:sp>
        <p:nvSpPr>
          <p:cNvPr id="542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defRPr/>
            </a:pPr>
            <a:fld id="{228D65CC-B054-41F7-84C4-B1487A65D81D}"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4375493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spli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defRPr>
      </a:lvl2pPr>
      <a:lvl3pPr algn="ctr" rtl="0" eaLnBrk="0" fontAlgn="base" hangingPunct="0">
        <a:spcBef>
          <a:spcPct val="0"/>
        </a:spcBef>
        <a:spcAft>
          <a:spcPct val="0"/>
        </a:spcAft>
        <a:defRPr sz="4400">
          <a:solidFill>
            <a:schemeClr val="tx2"/>
          </a:solidFill>
          <a:latin typeface="Times" charset="0"/>
        </a:defRPr>
      </a:lvl3pPr>
      <a:lvl4pPr algn="ctr" rtl="0" eaLnBrk="0" fontAlgn="base" hangingPunct="0">
        <a:spcBef>
          <a:spcPct val="0"/>
        </a:spcBef>
        <a:spcAft>
          <a:spcPct val="0"/>
        </a:spcAft>
        <a:defRPr sz="4400">
          <a:solidFill>
            <a:schemeClr val="tx2"/>
          </a:solidFill>
          <a:latin typeface="Times" charset="0"/>
        </a:defRPr>
      </a:lvl4pPr>
      <a:lvl5pPr algn="ctr" rtl="0" eaLnBrk="0" fontAlgn="base" hangingPunct="0">
        <a:spcBef>
          <a:spcPct val="0"/>
        </a:spcBef>
        <a:spcAft>
          <a:spcPct val="0"/>
        </a:spcAft>
        <a:defRPr sz="4400">
          <a:solidFill>
            <a:schemeClr val="tx2"/>
          </a:solidFill>
          <a:latin typeface="Times" charset="0"/>
        </a:defRPr>
      </a:lvl5pPr>
      <a:lvl6pPr marL="457200" algn="ctr" rtl="0" eaLnBrk="0" fontAlgn="base" hangingPunct="0">
        <a:spcBef>
          <a:spcPct val="0"/>
        </a:spcBef>
        <a:spcAft>
          <a:spcPct val="0"/>
        </a:spcAft>
        <a:defRPr sz="4400">
          <a:solidFill>
            <a:schemeClr val="tx2"/>
          </a:solidFill>
          <a:latin typeface="Times" charset="0"/>
        </a:defRPr>
      </a:lvl6pPr>
      <a:lvl7pPr marL="914400" algn="ctr" rtl="0" eaLnBrk="0" fontAlgn="base" hangingPunct="0">
        <a:spcBef>
          <a:spcPct val="0"/>
        </a:spcBef>
        <a:spcAft>
          <a:spcPct val="0"/>
        </a:spcAft>
        <a:defRPr sz="4400">
          <a:solidFill>
            <a:schemeClr val="tx2"/>
          </a:solidFill>
          <a:latin typeface="Times" charset="0"/>
        </a:defRPr>
      </a:lvl7pPr>
      <a:lvl8pPr marL="1371600" algn="ctr" rtl="0" eaLnBrk="0" fontAlgn="base" hangingPunct="0">
        <a:spcBef>
          <a:spcPct val="0"/>
        </a:spcBef>
        <a:spcAft>
          <a:spcPct val="0"/>
        </a:spcAft>
        <a:defRPr sz="4400">
          <a:solidFill>
            <a:schemeClr val="tx2"/>
          </a:solidFill>
          <a:latin typeface="Times" charset="0"/>
        </a:defRPr>
      </a:lvl8pPr>
      <a:lvl9pPr marL="1828800" algn="ctr" rtl="0" eaLnBrk="0" fontAlgn="base" hangingPunct="0">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FFCA-D10C-4F27-A563-11ED4141696B}" type="datetimeFigureOut">
              <a:rPr lang="en-US" smtClean="0">
                <a:solidFill>
                  <a:prstClr val="black">
                    <a:tint val="75000"/>
                  </a:prstClr>
                </a:solidFill>
              </a:rPr>
              <a:pPr/>
              <a:t>10/12/2020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4E063-954D-46AE-91B6-E7459B29E0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7781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xml"/><Relationship Id="rId3"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58.xml"/><Relationship Id="rId6" Type="http://schemas.openxmlformats.org/officeDocument/2006/relationships/image" Target="../media/image19.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3.xml"/><Relationship Id="rId1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30.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270.png"/><Relationship Id="rId2" Type="http://schemas.openxmlformats.org/officeDocument/2006/relationships/image" Target="../media/image30.png"/><Relationship Id="rId1" Type="http://schemas.openxmlformats.org/officeDocument/2006/relationships/slideLayout" Target="../slideLayouts/slideLayout18.xml"/><Relationship Id="rId6" Type="http://schemas.openxmlformats.org/officeDocument/2006/relationships/customXml" Target="../ink/ink9.xml"/><Relationship Id="rId5" Type="http://schemas.openxmlformats.org/officeDocument/2006/relationships/image" Target="../media/image260.png"/><Relationship Id="rId4" Type="http://schemas.openxmlformats.org/officeDocument/2006/relationships/customXml" Target="../ink/ink8.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0.xml"/><Relationship Id="rId1" Type="http://schemas.openxmlformats.org/officeDocument/2006/relationships/vmlDrawing" Target="../drawings/vmlDrawing2.vml"/><Relationship Id="rId5" Type="http://schemas.openxmlformats.org/officeDocument/2006/relationships/image" Target="../media/image42.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Protein Alignments and Substitution Matrices</a:t>
            </a:r>
          </a:p>
        </p:txBody>
      </p:sp>
    </p:spTree>
    <p:extLst>
      <p:ext uri="{BB962C8B-B14F-4D97-AF65-F5344CB8AC3E}">
        <p14:creationId xmlns:p14="http://schemas.microsoft.com/office/powerpoint/2010/main" val="53860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838200" y="1447800"/>
            <a:ext cx="7543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Based on alignments of closely related proteins. </a:t>
            </a:r>
          </a:p>
          <a:p>
            <a:pPr marL="342900" indent="-342900" eaLnBrk="0" fontAlgn="base" hangingPunct="0">
              <a:spcBef>
                <a:spcPct val="0"/>
              </a:spcBef>
              <a:spcAft>
                <a:spcPct val="0"/>
              </a:spcAft>
              <a:buFont typeface="Arial" panose="020B0604020202020204" pitchFamily="34" charset="0"/>
              <a:buChar char="•"/>
            </a:pPr>
            <a:endParaRPr lang="en-US" altLang="en-US" dirty="0">
              <a:latin typeface="Arial" charset="0"/>
            </a:endParaRPr>
          </a:p>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PAM1 is the matrix calculated from comparisons of sequences with no more than 1% divergence. At an evolutionary interval of PAM1, one change has occurred over a length of 100 amino acids.</a:t>
            </a:r>
          </a:p>
          <a:p>
            <a:pPr marL="342900" indent="-342900" eaLnBrk="0" fontAlgn="base" hangingPunct="0">
              <a:spcBef>
                <a:spcPct val="0"/>
              </a:spcBef>
              <a:spcAft>
                <a:spcPct val="0"/>
              </a:spcAft>
              <a:buFont typeface="Arial" panose="020B0604020202020204" pitchFamily="34" charset="0"/>
              <a:buChar char="•"/>
            </a:pPr>
            <a:endParaRPr lang="en-US" altLang="en-US" dirty="0">
              <a:latin typeface="Arial" charset="0"/>
            </a:endParaRPr>
          </a:p>
          <a:p>
            <a:pPr marL="342900" indent="-342900" eaLnBrk="0" fontAlgn="base" hangingPunct="0">
              <a:spcBef>
                <a:spcPct val="0"/>
              </a:spcBef>
              <a:spcAft>
                <a:spcPct val="0"/>
              </a:spcAft>
              <a:buFont typeface="Arial" panose="020B0604020202020204" pitchFamily="34" charset="0"/>
              <a:buChar char="•"/>
            </a:pPr>
            <a:r>
              <a:rPr lang="en-US" altLang="en-US" b="1" dirty="0">
                <a:latin typeface="Arial" charset="0"/>
              </a:rPr>
              <a:t>Other PAM matrices extrapolated from PAM1: </a:t>
            </a:r>
            <a:r>
              <a:rPr lang="en-US" altLang="en-US" dirty="0">
                <a:latin typeface="Arial" charset="0"/>
              </a:rPr>
              <a:t>For PAM250, 250 changes have occurred for two proteins over a length of 100 amino acids.</a:t>
            </a:r>
          </a:p>
          <a:p>
            <a:pPr marL="342900" indent="-342900" eaLnBrk="0" fontAlgn="base" hangingPunct="0">
              <a:spcBef>
                <a:spcPct val="0"/>
              </a:spcBef>
              <a:spcAft>
                <a:spcPct val="0"/>
              </a:spcAft>
              <a:buFont typeface="Arial" panose="020B0604020202020204" pitchFamily="34" charset="0"/>
              <a:buChar char="•"/>
            </a:pPr>
            <a:endParaRPr lang="en-US" altLang="en-US" dirty="0">
              <a:latin typeface="Arial" charset="0"/>
            </a:endParaRPr>
          </a:p>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All the PAM data come from closely related proteins (&gt;85% amino acid identity).</a:t>
            </a:r>
            <a:endParaRPr lang="en-US" altLang="en-US" sz="3200" dirty="0"/>
          </a:p>
        </p:txBody>
      </p:sp>
      <p:sp>
        <p:nvSpPr>
          <p:cNvPr id="70659" name="Text Box 3"/>
          <p:cNvSpPr txBox="1">
            <a:spLocks noChangeArrowheads="1"/>
          </p:cNvSpPr>
          <p:nvPr/>
        </p:nvSpPr>
        <p:spPr bwMode="auto">
          <a:xfrm>
            <a:off x="2057400" y="76200"/>
            <a:ext cx="51419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eaLnBrk="0" fontAlgn="base" hangingPunct="0">
              <a:spcBef>
                <a:spcPct val="0"/>
              </a:spcBef>
              <a:spcAft>
                <a:spcPct val="0"/>
              </a:spcAft>
            </a:pPr>
            <a:r>
              <a:rPr lang="en-US" altLang="en-US" sz="3200" b="1" dirty="0">
                <a:latin typeface="Arial" charset="0"/>
              </a:rPr>
              <a:t>PAM matrices:</a:t>
            </a:r>
          </a:p>
          <a:p>
            <a:pPr algn="ctr" eaLnBrk="0" fontAlgn="base" hangingPunct="0">
              <a:spcBef>
                <a:spcPct val="0"/>
              </a:spcBef>
              <a:spcAft>
                <a:spcPct val="0"/>
              </a:spcAft>
            </a:pPr>
            <a:r>
              <a:rPr lang="en-US" altLang="en-US" sz="3200" b="1" dirty="0">
                <a:latin typeface="Arial" charset="0"/>
              </a:rPr>
              <a:t>Point-accepted mutations</a:t>
            </a:r>
            <a:endParaRPr lang="en-US" altLang="en-US" sz="3200" dirty="0"/>
          </a:p>
        </p:txBody>
      </p:sp>
      <p:sp>
        <p:nvSpPr>
          <p:cNvPr id="70660" name="Line 4"/>
          <p:cNvSpPr>
            <a:spLocks noChangeShapeType="1"/>
          </p:cNvSpPr>
          <p:nvPr/>
        </p:nvSpPr>
        <p:spPr bwMode="auto">
          <a:xfrm>
            <a:off x="685800" y="1295400"/>
            <a:ext cx="7467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265330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32" y="76200"/>
            <a:ext cx="8888268" cy="6668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779046"/>
      </p:ext>
    </p:extLst>
  </p:cSld>
  <p:clrMapOvr>
    <a:masterClrMapping/>
  </p:clrMapOvr>
  <p:transition>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1157288" y="1066800"/>
            <a:ext cx="7791450" cy="5257800"/>
          </a:xfrm>
        </p:spPr>
        <p:txBody>
          <a:bodyPr/>
          <a:lstStyle/>
          <a:p>
            <a:pPr>
              <a:lnSpc>
                <a:spcPct val="90000"/>
              </a:lnSpc>
            </a:pPr>
            <a:r>
              <a:rPr lang="en-US" altLang="en-US" sz="2200" dirty="0">
                <a:latin typeface="Arial" panose="020B0604020202020204" pitchFamily="34" charset="0"/>
                <a:cs typeface="Arial" panose="020B0604020202020204" pitchFamily="34" charset="0"/>
              </a:rPr>
              <a:t>Proposed by Margaret </a:t>
            </a:r>
            <a:r>
              <a:rPr lang="en-US" altLang="en-US" sz="2200" dirty="0" err="1">
                <a:latin typeface="Arial" panose="020B0604020202020204" pitchFamily="34" charset="0"/>
                <a:cs typeface="Arial" panose="020B0604020202020204" pitchFamily="34" charset="0"/>
              </a:rPr>
              <a:t>Dayhoff</a:t>
            </a:r>
            <a:r>
              <a:rPr lang="en-US" altLang="en-US" sz="2200" dirty="0">
                <a:latin typeface="Arial" panose="020B0604020202020204" pitchFamily="34" charset="0"/>
                <a:cs typeface="Arial" panose="020B0604020202020204" pitchFamily="34" charset="0"/>
              </a:rPr>
              <a:t> in 1978</a:t>
            </a:r>
          </a:p>
          <a:p>
            <a:pPr lvl="1">
              <a:lnSpc>
                <a:spcPct val="90000"/>
              </a:lnSpc>
            </a:pPr>
            <a:r>
              <a:rPr lang="en-US" altLang="en-US" sz="1800" dirty="0">
                <a:latin typeface="Arial" panose="020B0604020202020204" pitchFamily="34" charset="0"/>
                <a:cs typeface="Arial" panose="020B0604020202020204" pitchFamily="34" charset="0"/>
              </a:rPr>
              <a:t>Examined 1572 changes in 71 groups of similar proteins (&gt;85%)</a:t>
            </a:r>
          </a:p>
          <a:p>
            <a:pPr>
              <a:lnSpc>
                <a:spcPct val="90000"/>
              </a:lnSpc>
            </a:pPr>
            <a:endParaRPr lang="en-US" altLang="en-US" sz="22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Each sequence group organized into a phylogenetic tree</a:t>
            </a:r>
          </a:p>
          <a:p>
            <a:pPr lvl="1">
              <a:lnSpc>
                <a:spcPct val="90000"/>
              </a:lnSpc>
            </a:pPr>
            <a:r>
              <a:rPr lang="en-US" altLang="en-US" sz="2200" dirty="0">
                <a:latin typeface="Arial" panose="020B0604020202020204" pitchFamily="34" charset="0"/>
                <a:cs typeface="Arial" panose="020B0604020202020204" pitchFamily="34" charset="0"/>
              </a:rPr>
              <a:t>Models order in which substitutions occurred</a:t>
            </a:r>
          </a:p>
          <a:p>
            <a:pPr lvl="1">
              <a:lnSpc>
                <a:spcPct val="90000"/>
              </a:lnSpc>
            </a:pPr>
            <a:r>
              <a:rPr lang="en-US" altLang="en-US" sz="2200" dirty="0">
                <a:latin typeface="Arial" panose="020B0604020202020204" pitchFamily="34" charset="0"/>
                <a:cs typeface="Arial" panose="020B0604020202020204" pitchFamily="34" charset="0"/>
              </a:rPr>
              <a:t>Parsimony based tree: “minimization” model</a:t>
            </a:r>
          </a:p>
          <a:p>
            <a:pPr lvl="1">
              <a:lnSpc>
                <a:spcPct val="90000"/>
              </a:lnSpc>
            </a:pPr>
            <a:r>
              <a:rPr lang="en-US" altLang="en-US" sz="2200" dirty="0">
                <a:latin typeface="Arial" panose="020B0604020202020204" pitchFamily="34" charset="0"/>
                <a:cs typeface="Arial" panose="020B0604020202020204" pitchFamily="34" charset="0"/>
              </a:rPr>
              <a:t>Extract multiple alignment</a:t>
            </a:r>
          </a:p>
          <a:p>
            <a:pPr lvl="1">
              <a:lnSpc>
                <a:spcPct val="90000"/>
              </a:lnSpc>
            </a:pPr>
            <a:endParaRPr lang="en-US" altLang="en-US" sz="22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Count the number of changes of each amino acid into every other amino acid</a:t>
            </a:r>
          </a:p>
          <a:p>
            <a:pPr lvl="1">
              <a:lnSpc>
                <a:spcPct val="90000"/>
              </a:lnSpc>
            </a:pPr>
            <a:r>
              <a:rPr lang="en-US" altLang="en-US" sz="2000" dirty="0">
                <a:latin typeface="Arial" panose="020B0604020202020204" pitchFamily="34" charset="0"/>
                <a:cs typeface="Arial" panose="020B0604020202020204" pitchFamily="34" charset="0"/>
              </a:rPr>
              <a:t>Each substitution considered to be an “accepted mutation”</a:t>
            </a:r>
          </a:p>
          <a:p>
            <a:pPr lvl="2">
              <a:lnSpc>
                <a:spcPct val="90000"/>
              </a:lnSpc>
            </a:pPr>
            <a:r>
              <a:rPr lang="en-US" altLang="en-US" sz="1800" dirty="0">
                <a:latin typeface="Arial" panose="020B0604020202020204" pitchFamily="34" charset="0"/>
                <a:cs typeface="Arial" panose="020B0604020202020204" pitchFamily="34" charset="0"/>
              </a:rPr>
              <a:t>an amino acid change “accepted” by natural selection</a:t>
            </a:r>
          </a:p>
          <a:p>
            <a:pPr lvl="2">
              <a:lnSpc>
                <a:spcPct val="90000"/>
              </a:lnSpc>
            </a:pPr>
            <a:endParaRPr lang="en-US" altLang="en-US" sz="18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From these extract: </a:t>
            </a:r>
            <a:r>
              <a:rPr lang="en-US" altLang="en-US" sz="2200" b="1" dirty="0">
                <a:latin typeface="Arial" panose="020B0604020202020204" pitchFamily="34" charset="0"/>
                <a:cs typeface="Arial" panose="020B0604020202020204" pitchFamily="34" charset="0"/>
              </a:rPr>
              <a:t>Mutation Probability Matrix</a:t>
            </a:r>
          </a:p>
        </p:txBody>
      </p:sp>
      <p:sp>
        <p:nvSpPr>
          <p:cNvPr id="2" name="Title 1"/>
          <p:cNvSpPr>
            <a:spLocks noGrp="1"/>
          </p:cNvSpPr>
          <p:nvPr>
            <p:ph type="title"/>
          </p:nvPr>
        </p:nvSpPr>
        <p:spPr>
          <a:xfrm>
            <a:off x="685800" y="228600"/>
            <a:ext cx="7772400" cy="685800"/>
          </a:xfrm>
        </p:spPr>
        <p:txBody>
          <a:bodyPr/>
          <a:lstStyle/>
          <a:p>
            <a:r>
              <a:rPr lang="en-US" sz="3600" dirty="0">
                <a:latin typeface="Arial" panose="020B0604020202020204" pitchFamily="34" charset="0"/>
                <a:cs typeface="Arial" panose="020B0604020202020204" pitchFamily="34" charset="0"/>
              </a:rPr>
              <a:t>Origin of PAM Matrices</a:t>
            </a:r>
          </a:p>
        </p:txBody>
      </p:sp>
    </p:spTree>
    <p:extLst>
      <p:ext uri="{BB962C8B-B14F-4D97-AF65-F5344CB8AC3E}">
        <p14:creationId xmlns:p14="http://schemas.microsoft.com/office/powerpoint/2010/main" val="15107956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1363"/>
            <a:ext cx="8771413" cy="660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6817861"/>
      </p:ext>
    </p:extLst>
  </p:cSld>
  <p:clrMapOvr>
    <a:masterClrMapping/>
  </p:clrMapOvr>
  <p:transition>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0" y="76200"/>
            <a:ext cx="8744459"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488557"/>
      </p:ext>
    </p:extLst>
  </p:cSld>
  <p:clrMapOvr>
    <a:masterClrMapping/>
  </p:clrMapOvr>
  <p:transition>
    <p:spli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38" y="76201"/>
            <a:ext cx="8699362" cy="65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353429"/>
      </p:ext>
    </p:extLst>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41" y="76200"/>
            <a:ext cx="8765359" cy="6646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143043"/>
      </p:ext>
    </p:extLst>
  </p:cSld>
  <p:clrMapOvr>
    <a:masterClrMapping/>
  </p:clrMapOvr>
  <p:transition>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18" y="152400"/>
            <a:ext cx="8800382" cy="658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1001530"/>
      </p:ext>
    </p:extLst>
  </p:cSld>
  <p:clrMapOvr>
    <a:masterClrMapping/>
  </p:clrMapOvr>
  <p:transition>
    <p:spli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342900"/>
            <a:ext cx="81153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791508"/>
      </p:ext>
    </p:extLst>
  </p:cSld>
  <p:clrMapOvr>
    <a:masterClrMapping/>
  </p:clrMapOvr>
  <p:transition>
    <p:spli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 y="76200"/>
            <a:ext cx="8881322" cy="667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516948"/>
      </p:ext>
    </p:extLst>
  </p:cSld>
  <p:clrMapOvr>
    <a:masterClrMapping/>
  </p:clrMapOvr>
  <p:transition>
    <p:spli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676400" y="304799"/>
            <a:ext cx="55787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sz="3200" b="1" dirty="0">
                <a:latin typeface="Arial" charset="0"/>
              </a:rPr>
              <a:t>Credit and Copyright notice</a:t>
            </a:r>
          </a:p>
        </p:txBody>
      </p:sp>
      <p:sp>
        <p:nvSpPr>
          <p:cNvPr id="21508" name="Line 4"/>
          <p:cNvSpPr>
            <a:spLocks noChangeShapeType="1"/>
          </p:cNvSpPr>
          <p:nvPr/>
        </p:nvSpPr>
        <p:spPr bwMode="auto">
          <a:xfrm>
            <a:off x="609600" y="1143000"/>
            <a:ext cx="792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000000"/>
              </a:solidFill>
            </a:endParaRPr>
          </a:p>
        </p:txBody>
      </p:sp>
      <p:sp>
        <p:nvSpPr>
          <p:cNvPr id="2" name="TextBox 1"/>
          <p:cNvSpPr txBox="1"/>
          <p:nvPr/>
        </p:nvSpPr>
        <p:spPr>
          <a:xfrm>
            <a:off x="609600" y="1828800"/>
            <a:ext cx="8001000" cy="2031325"/>
          </a:xfrm>
          <a:prstGeom prst="rect">
            <a:avLst/>
          </a:prstGeom>
          <a:noFill/>
        </p:spPr>
        <p:txBody>
          <a:bodyPr wrap="square" rtlCol="0">
            <a:spAutoFit/>
          </a:bodyPr>
          <a:lstStyle/>
          <a:p>
            <a:pPr eaLnBrk="0" fontAlgn="base" hangingPunct="0">
              <a:spcBef>
                <a:spcPct val="0"/>
              </a:spcBef>
              <a:spcAft>
                <a:spcPct val="0"/>
              </a:spcAft>
            </a:pPr>
            <a:r>
              <a:rPr lang="en-US" altLang="en-US" dirty="0">
                <a:latin typeface="Arial" charset="0"/>
              </a:rPr>
              <a:t>Most of the images and content in this </a:t>
            </a:r>
            <a:r>
              <a:rPr lang="en-US" altLang="en-US" dirty="0" err="1">
                <a:latin typeface="Arial" charset="0"/>
              </a:rPr>
              <a:t>powerpoint</a:t>
            </a:r>
            <a:r>
              <a:rPr lang="en-US" altLang="en-US" dirty="0">
                <a:latin typeface="Arial" charset="0"/>
              </a:rPr>
              <a:t> presentation are from Dr. Didier </a:t>
            </a:r>
            <a:r>
              <a:rPr lang="en-US" altLang="en-US" dirty="0" err="1">
                <a:latin typeface="Arial" charset="0"/>
              </a:rPr>
              <a:t>Gonze’s</a:t>
            </a:r>
            <a:r>
              <a:rPr lang="en-US" altLang="en-US" dirty="0">
                <a:latin typeface="Arial" charset="0"/>
              </a:rPr>
              <a:t> </a:t>
            </a:r>
            <a:r>
              <a:rPr lang="en-US" altLang="en-US" dirty="0" err="1">
                <a:latin typeface="Arial" charset="0"/>
              </a:rPr>
              <a:t>Université</a:t>
            </a:r>
            <a:r>
              <a:rPr lang="en-US" altLang="en-US" dirty="0">
                <a:latin typeface="Arial" charset="0"/>
              </a:rPr>
              <a:t> </a:t>
            </a:r>
            <a:r>
              <a:rPr lang="en-US" altLang="en-US" dirty="0" err="1">
                <a:latin typeface="Arial" charset="0"/>
              </a:rPr>
              <a:t>Libre</a:t>
            </a:r>
            <a:r>
              <a:rPr lang="en-US" altLang="en-US" dirty="0">
                <a:latin typeface="Arial" charset="0"/>
              </a:rPr>
              <a:t> de </a:t>
            </a:r>
            <a:r>
              <a:rPr lang="en-US" altLang="en-US" dirty="0" err="1">
                <a:latin typeface="Arial" charset="0"/>
              </a:rPr>
              <a:t>Bruxelles</a:t>
            </a:r>
            <a:r>
              <a:rPr lang="en-US" altLang="en-US" dirty="0">
                <a:latin typeface="Arial" charset="0"/>
              </a:rPr>
              <a:t> </a:t>
            </a:r>
            <a:r>
              <a:rPr lang="en-US" altLang="en-US" dirty="0" err="1">
                <a:latin typeface="Arial" charset="0"/>
              </a:rPr>
              <a:t>Bioinformatique</a:t>
            </a:r>
            <a:r>
              <a:rPr lang="en-US" altLang="en-US" dirty="0">
                <a:latin typeface="Arial" charset="0"/>
              </a:rPr>
              <a:t> course.</a:t>
            </a:r>
            <a:endParaRPr lang="en-US" altLang="en-US" b="1" dirty="0">
              <a:latin typeface="Arial" charset="0"/>
            </a:endParaRPr>
          </a:p>
          <a:p>
            <a:pPr eaLnBrk="0" fontAlgn="base" hangingPunct="0">
              <a:spcBef>
                <a:spcPct val="0"/>
              </a:spcBef>
              <a:spcAft>
                <a:spcPct val="0"/>
              </a:spcAft>
            </a:pPr>
            <a:endParaRPr lang="en-US" altLang="en-US" dirty="0">
              <a:latin typeface="Arial" charset="0"/>
            </a:endParaRPr>
          </a:p>
          <a:p>
            <a:pPr eaLnBrk="0" fontAlgn="base" hangingPunct="0">
              <a:spcBef>
                <a:spcPct val="0"/>
              </a:spcBef>
              <a:spcAft>
                <a:spcPct val="0"/>
              </a:spcAft>
            </a:pPr>
            <a:r>
              <a:rPr lang="en-US" altLang="en-US" dirty="0">
                <a:latin typeface="Arial" charset="0"/>
              </a:rPr>
              <a:t>A subset of the images and content are also based on the course site for </a:t>
            </a:r>
            <a:r>
              <a:rPr lang="en-US" altLang="en-US" i="1" dirty="0">
                <a:latin typeface="Arial" charset="0"/>
              </a:rPr>
              <a:t>Bioinformatics and Functional Genomics </a:t>
            </a:r>
            <a:r>
              <a:rPr lang="en-US" altLang="en-US" dirty="0">
                <a:latin typeface="Arial" charset="0"/>
              </a:rPr>
              <a:t>by Jonathan Pevsner (ISBN 0-471-21004-8).  Copyright </a:t>
            </a:r>
            <a:r>
              <a:rPr lang="en-US" altLang="en-US" dirty="0">
                <a:latin typeface="Arial" charset="0"/>
                <a:cs typeface="Arial" charset="0"/>
              </a:rPr>
              <a:t>©</a:t>
            </a:r>
            <a:r>
              <a:rPr lang="en-US" altLang="en-US" dirty="0">
                <a:latin typeface="Arial" charset="0"/>
              </a:rPr>
              <a:t> 2009 by John Wiley &amp; Sons, Inc. </a:t>
            </a:r>
          </a:p>
          <a:p>
            <a:pPr eaLnBrk="0" fontAlgn="base" hangingPunct="0">
              <a:spcBef>
                <a:spcPct val="0"/>
              </a:spcBef>
              <a:spcAft>
                <a:spcPct val="0"/>
              </a:spcAft>
            </a:pPr>
            <a:endParaRPr lang="en-US" altLang="en-US" dirty="0">
              <a:latin typeface="Arial" charset="0"/>
            </a:endParaRPr>
          </a:p>
        </p:txBody>
      </p:sp>
    </p:spTree>
    <p:extLst>
      <p:ext uri="{BB962C8B-B14F-4D97-AF65-F5344CB8AC3E}">
        <p14:creationId xmlns:p14="http://schemas.microsoft.com/office/powerpoint/2010/main" val="1991011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9" y="16164"/>
            <a:ext cx="8905311" cy="6689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781347"/>
      </p:ext>
    </p:extLst>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9" y="76201"/>
            <a:ext cx="8919811" cy="670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530878"/>
      </p:ext>
    </p:extLst>
  </p:cSld>
  <p:clrMapOvr>
    <a:masterClrMapping/>
  </p:clrMapOvr>
  <p:transition>
    <p:spli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
            <a:ext cx="65436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486400"/>
            <a:ext cx="68199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71600" y="4953000"/>
            <a:ext cx="6315075" cy="369332"/>
          </a:xfrm>
          <a:prstGeom prst="rect">
            <a:avLst/>
          </a:prstGeom>
          <a:noFill/>
        </p:spPr>
        <p:txBody>
          <a:bodyPr wrap="square" rtlCol="0">
            <a:spAutoFit/>
          </a:bodyPr>
          <a:lstStyle/>
          <a:p>
            <a:r>
              <a:rPr lang="en-US" dirty="0">
                <a:latin typeface="Calibri" panose="020F0502020204030204" pitchFamily="34" charset="0"/>
              </a:rPr>
              <a:t>Based on effective frequency matrix of example:</a:t>
            </a:r>
          </a:p>
        </p:txBody>
      </p:sp>
    </p:spTree>
    <p:extLst>
      <p:ext uri="{BB962C8B-B14F-4D97-AF65-F5344CB8AC3E}">
        <p14:creationId xmlns:p14="http://schemas.microsoft.com/office/powerpoint/2010/main" val="2190442779"/>
      </p:ext>
    </p:extLst>
  </p:cSld>
  <p:clrMapOvr>
    <a:masterClrMapping/>
  </p:clrMapOvr>
  <p:transition>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8" y="533400"/>
            <a:ext cx="8986344"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308517"/>
      </p:ext>
    </p:extLst>
  </p:cSld>
  <p:clrMapOvr>
    <a:masterClrMapping/>
  </p:clrMapOvr>
  <p:transition>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990600"/>
            <a:ext cx="6324600" cy="3293209"/>
          </a:xfrm>
          <a:prstGeom prst="rect">
            <a:avLst/>
          </a:prstGeom>
          <a:noFill/>
        </p:spPr>
        <p:txBody>
          <a:bodyPr wrap="square" rtlCol="0">
            <a:spAutoFit/>
          </a:bodyPr>
          <a:lstStyle/>
          <a:p>
            <a:r>
              <a:rPr lang="en-US" sz="2600" b="1" dirty="0">
                <a:latin typeface="Arial" panose="020B0604020202020204" pitchFamily="34" charset="0"/>
                <a:cs typeface="Arial" panose="020B0604020202020204" pitchFamily="34" charset="0"/>
              </a:rPr>
              <a:t>Note:</a:t>
            </a:r>
            <a:r>
              <a:rPr lang="en-US" sz="2600" dirty="0">
                <a:latin typeface="Arial" panose="020B0604020202020204" pitchFamily="34" charset="0"/>
                <a:cs typeface="Arial" panose="020B0604020202020204" pitchFamily="34" charset="0"/>
              </a:rPr>
              <a:t> The mutation probability matrices given are</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from</a:t>
            </a:r>
            <a:r>
              <a:rPr lang="en-US" sz="2600" dirty="0">
                <a:latin typeface="Arial" panose="020B0604020202020204" pitchFamily="34" charset="0"/>
                <a:cs typeface="Arial" panose="020B0604020202020204" pitchFamily="34" charset="0"/>
              </a:rPr>
              <a:t> the column ID </a:t>
            </a:r>
            <a:r>
              <a:rPr lang="en-US" sz="2600" b="1" dirty="0">
                <a:latin typeface="Arial" panose="020B0604020202020204" pitchFamily="34" charset="0"/>
                <a:cs typeface="Arial" panose="020B0604020202020204" pitchFamily="34" charset="0"/>
              </a:rPr>
              <a:t>to </a:t>
            </a:r>
            <a:r>
              <a:rPr lang="en-US" sz="2600" dirty="0">
                <a:latin typeface="Arial" panose="020B0604020202020204" pitchFamily="34" charset="0"/>
                <a:cs typeface="Arial" panose="020B0604020202020204" pitchFamily="34" charset="0"/>
              </a:rPr>
              <a:t>the row ID.</a:t>
            </a:r>
          </a:p>
          <a:p>
            <a:endParaRPr lang="en-US" sz="2600" b="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This is different from usual “Markov” and probability transition models.  So a transposition of the given matrices may be needed as preprocessing.</a:t>
            </a:r>
          </a:p>
        </p:txBody>
      </p:sp>
    </p:spTree>
    <p:extLst>
      <p:ext uri="{BB962C8B-B14F-4D97-AF65-F5344CB8AC3E}">
        <p14:creationId xmlns:p14="http://schemas.microsoft.com/office/powerpoint/2010/main" val="2085444411"/>
      </p:ext>
    </p:extLst>
  </p:cSld>
  <p:clrMapOvr>
    <a:masterClrMapping/>
  </p:clrMapOvr>
  <p:transition>
    <p:spli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85800" y="1143000"/>
            <a:ext cx="8153400" cy="5334000"/>
          </a:xfrm>
        </p:spPr>
        <p:txBody>
          <a:bodyPr/>
          <a:lstStyle/>
          <a:p>
            <a:pPr>
              <a:lnSpc>
                <a:spcPct val="90000"/>
              </a:lnSpc>
            </a:pPr>
            <a:r>
              <a:rPr lang="en-US" altLang="en-US" sz="2200" dirty="0">
                <a:latin typeface="Arial" panose="020B0604020202020204" pitchFamily="34" charset="0"/>
                <a:cs typeface="Arial" panose="020B0604020202020204" pitchFamily="34" charset="0"/>
              </a:rPr>
              <a:t>Squaring PAM1 mutation probability matrix considers all the ways that an “original” amino acid may have changed over </a:t>
            </a:r>
            <a:r>
              <a:rPr lang="en-US" altLang="en-US" sz="2200" b="1" dirty="0">
                <a:latin typeface="Arial" panose="020B0604020202020204" pitchFamily="34" charset="0"/>
                <a:cs typeface="Arial" panose="020B0604020202020204" pitchFamily="34" charset="0"/>
              </a:rPr>
              <a:t>two</a:t>
            </a:r>
            <a:r>
              <a:rPr lang="en-US" altLang="en-US" sz="2200" dirty="0">
                <a:latin typeface="Arial" panose="020B0604020202020204" pitchFamily="34" charset="0"/>
                <a:cs typeface="Arial" panose="020B0604020202020204" pitchFamily="34" charset="0"/>
              </a:rPr>
              <a:t> steps of 1% mutation rate each</a:t>
            </a:r>
          </a:p>
          <a:p>
            <a:pPr lvl="1">
              <a:lnSpc>
                <a:spcPct val="90000"/>
              </a:lnSpc>
            </a:pPr>
            <a:r>
              <a:rPr lang="en-US" altLang="en-US" sz="1800" dirty="0">
                <a:latin typeface="Arial" panose="020B0604020202020204" pitchFamily="34" charset="0"/>
                <a:cs typeface="Arial" panose="020B0604020202020204" pitchFamily="34" charset="0"/>
              </a:rPr>
              <a:t>This gives PAM2 mutation probability matrix</a:t>
            </a:r>
          </a:p>
          <a:p>
            <a:pPr lvl="1">
              <a:lnSpc>
                <a:spcPct val="90000"/>
              </a:lnSpc>
            </a:pPr>
            <a:r>
              <a:rPr lang="en-US" altLang="en-US" sz="1800" dirty="0">
                <a:latin typeface="Arial" panose="020B0604020202020204" pitchFamily="34" charset="0"/>
                <a:cs typeface="Arial" panose="020B0604020202020204" pitchFamily="34" charset="0"/>
              </a:rPr>
              <a:t>Markov model</a:t>
            </a:r>
          </a:p>
          <a:p>
            <a:pPr lvl="1">
              <a:lnSpc>
                <a:spcPct val="90000"/>
              </a:lnSpc>
            </a:pPr>
            <a:r>
              <a:rPr lang="en-US" altLang="en-US" sz="1800" dirty="0">
                <a:latin typeface="Arial" panose="020B0604020202020204" pitchFamily="34" charset="0"/>
                <a:cs typeface="Arial" panose="020B0604020202020204" pitchFamily="34" charset="0"/>
              </a:rPr>
              <a:t>N</a:t>
            </a:r>
            <a:r>
              <a:rPr lang="en-US" altLang="en-US" sz="1800" baseline="30000" dirty="0">
                <a:latin typeface="Arial" panose="020B0604020202020204" pitchFamily="34" charset="0"/>
                <a:cs typeface="Arial" panose="020B0604020202020204" pitchFamily="34" charset="0"/>
              </a:rPr>
              <a:t>th</a:t>
            </a:r>
            <a:r>
              <a:rPr lang="en-US" altLang="en-US" sz="1800" dirty="0">
                <a:latin typeface="Arial" panose="020B0604020202020204" pitchFamily="34" charset="0"/>
                <a:cs typeface="Arial" panose="020B0604020202020204" pitchFamily="34" charset="0"/>
              </a:rPr>
              <a:t> power of original PAM mutation matrix yields PAM-N matrix</a:t>
            </a:r>
          </a:p>
          <a:p>
            <a:pPr lvl="1">
              <a:lnSpc>
                <a:spcPct val="90000"/>
              </a:lnSpc>
            </a:pPr>
            <a:endParaRPr lang="en-US" altLang="en-US" sz="18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For staying the same, sum probability that it didn’t change in first step times probability that it didn’t change in second step plus product of all the probability of all changes in first step times probability of changing back</a:t>
            </a:r>
          </a:p>
          <a:p>
            <a:pPr>
              <a:lnSpc>
                <a:spcPct val="90000"/>
              </a:lnSpc>
            </a:pPr>
            <a:endParaRPr lang="en-US" altLang="en-US" sz="2200" dirty="0">
              <a:latin typeface="Arial" panose="020B0604020202020204" pitchFamily="34" charset="0"/>
              <a:cs typeface="Arial" panose="020B0604020202020204" pitchFamily="34" charset="0"/>
            </a:endParaRPr>
          </a:p>
          <a:p>
            <a:pPr>
              <a:lnSpc>
                <a:spcPct val="90000"/>
              </a:lnSpc>
            </a:pPr>
            <a:r>
              <a:rPr lang="en-US" altLang="en-US" sz="2200" dirty="0">
                <a:latin typeface="Arial" panose="020B0604020202020204" pitchFamily="34" charset="0"/>
                <a:cs typeface="Arial" panose="020B0604020202020204" pitchFamily="34" charset="0"/>
              </a:rPr>
              <a:t>For changing from </a:t>
            </a:r>
            <a:r>
              <a:rPr lang="en-US" altLang="en-US" sz="2200" i="1" dirty="0">
                <a:latin typeface="Arial" panose="020B0604020202020204" pitchFamily="34" charset="0"/>
                <a:cs typeface="Arial" panose="020B0604020202020204" pitchFamily="34" charset="0"/>
              </a:rPr>
              <a:t>x </a:t>
            </a:r>
            <a:r>
              <a:rPr lang="en-US" altLang="en-US" sz="2200" dirty="0">
                <a:latin typeface="Arial" panose="020B0604020202020204" pitchFamily="34" charset="0"/>
                <a:cs typeface="Arial" panose="020B0604020202020204" pitchFamily="34" charset="0"/>
              </a:rPr>
              <a:t>-&gt; </a:t>
            </a:r>
            <a:r>
              <a:rPr lang="en-US" altLang="en-US" sz="2200" i="1" dirty="0">
                <a:latin typeface="Arial" panose="020B0604020202020204" pitchFamily="34" charset="0"/>
                <a:cs typeface="Arial" panose="020B0604020202020204" pitchFamily="34" charset="0"/>
              </a:rPr>
              <a:t>y</a:t>
            </a:r>
            <a:r>
              <a:rPr lang="en-US" altLang="en-US" sz="2200" dirty="0">
                <a:latin typeface="Arial" panose="020B0604020202020204" pitchFamily="34" charset="0"/>
                <a:cs typeface="Arial" panose="020B0604020202020204" pitchFamily="34" charset="0"/>
              </a:rPr>
              <a:t>, consider sum of products of all the changes that could have happened in first step (</a:t>
            </a:r>
            <a:r>
              <a:rPr lang="en-US" altLang="en-US" sz="2200" i="1" dirty="0">
                <a:latin typeface="Arial" panose="020B0604020202020204" pitchFamily="34" charset="0"/>
                <a:cs typeface="Arial" panose="020B0604020202020204" pitchFamily="34" charset="0"/>
              </a:rPr>
              <a:t>x </a:t>
            </a:r>
            <a:r>
              <a:rPr lang="en-US" altLang="en-US" sz="2200" dirty="0">
                <a:latin typeface="Arial" panose="020B0604020202020204" pitchFamily="34" charset="0"/>
                <a:cs typeface="Arial" panose="020B0604020202020204" pitchFamily="34" charset="0"/>
              </a:rPr>
              <a:t>-&gt; </a:t>
            </a:r>
            <a:r>
              <a:rPr lang="en-US" altLang="en-US" sz="2200" i="1" dirty="0">
                <a:latin typeface="Arial" panose="020B0604020202020204" pitchFamily="34" charset="0"/>
                <a:cs typeface="Arial" panose="020B0604020202020204" pitchFamily="34" charset="0"/>
              </a:rPr>
              <a:t>z</a:t>
            </a:r>
            <a:r>
              <a:rPr lang="en-US" altLang="en-US" sz="2200" dirty="0">
                <a:latin typeface="Arial" panose="020B0604020202020204" pitchFamily="34" charset="0"/>
                <a:cs typeface="Arial" panose="020B0604020202020204" pitchFamily="34" charset="0"/>
              </a:rPr>
              <a:t>) times probability of changing from that into y (</a:t>
            </a:r>
            <a:r>
              <a:rPr lang="en-US" altLang="en-US" sz="2200" i="1" dirty="0">
                <a:latin typeface="Arial" panose="020B0604020202020204" pitchFamily="34" charset="0"/>
                <a:cs typeface="Arial" panose="020B0604020202020204" pitchFamily="34" charset="0"/>
              </a:rPr>
              <a:t>z </a:t>
            </a:r>
            <a:r>
              <a:rPr lang="en-US" altLang="en-US" sz="2200" dirty="0">
                <a:latin typeface="Arial" panose="020B0604020202020204" pitchFamily="34" charset="0"/>
                <a:cs typeface="Arial" panose="020B0604020202020204" pitchFamily="34" charset="0"/>
              </a:rPr>
              <a:t>-&gt; </a:t>
            </a:r>
            <a:r>
              <a:rPr lang="en-US" altLang="en-US" sz="2200" i="1" dirty="0">
                <a:latin typeface="Arial" panose="020B0604020202020204" pitchFamily="34" charset="0"/>
                <a:cs typeface="Arial" panose="020B0604020202020204" pitchFamily="34" charset="0"/>
              </a:rPr>
              <a:t>y</a:t>
            </a:r>
            <a:r>
              <a:rPr lang="en-US" altLang="en-US" sz="2200" dirty="0">
                <a:latin typeface="Arial" panose="020B0604020202020204" pitchFamily="34" charset="0"/>
                <a:cs typeface="Arial" panose="020B0604020202020204" pitchFamily="34" charset="0"/>
              </a:rPr>
              <a:t>)</a:t>
            </a:r>
          </a:p>
        </p:txBody>
      </p:sp>
      <p:sp>
        <p:nvSpPr>
          <p:cNvPr id="5" name="Title 1"/>
          <p:cNvSpPr>
            <a:spLocks noGrp="1"/>
          </p:cNvSpPr>
          <p:nvPr>
            <p:ph type="title"/>
          </p:nvPr>
        </p:nvSpPr>
        <p:spPr>
          <a:xfrm>
            <a:off x="685800" y="228600"/>
            <a:ext cx="7772400" cy="685800"/>
          </a:xfrm>
        </p:spPr>
        <p:txBody>
          <a:bodyPr/>
          <a:lstStyle/>
          <a:p>
            <a:r>
              <a:rPr lang="en-US" sz="3600" dirty="0">
                <a:latin typeface="Arial" panose="020B0604020202020204" pitchFamily="34" charset="0"/>
                <a:cs typeface="Arial" panose="020B0604020202020204" pitchFamily="34" charset="0"/>
              </a:rPr>
              <a:t>Origin of PAM Matrices</a:t>
            </a:r>
          </a:p>
        </p:txBody>
      </p:sp>
    </p:spTree>
    <p:extLst>
      <p:ext uri="{BB962C8B-B14F-4D97-AF65-F5344CB8AC3E}">
        <p14:creationId xmlns:p14="http://schemas.microsoft.com/office/powerpoint/2010/main" val="38233895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z="3600" dirty="0">
                <a:latin typeface="Arial" panose="020B0604020202020204" pitchFamily="34" charset="0"/>
                <a:cs typeface="Arial" panose="020B0604020202020204" pitchFamily="34" charset="0"/>
              </a:rPr>
              <a:t>Matrix multiplication</a:t>
            </a:r>
          </a:p>
        </p:txBody>
      </p:sp>
      <p:sp>
        <p:nvSpPr>
          <p:cNvPr id="3" name="Content Placeholder 2"/>
          <p:cNvSpPr>
            <a:spLocks noGrp="1"/>
          </p:cNvSpPr>
          <p:nvPr>
            <p:ph idx="1"/>
          </p:nvPr>
        </p:nvSpPr>
        <p:spPr>
          <a:xfrm>
            <a:off x="685800" y="1371600"/>
            <a:ext cx="7772400" cy="2286000"/>
          </a:xfrm>
        </p:spPr>
        <p:txBody>
          <a:bodyPr/>
          <a:lstStyle/>
          <a:p>
            <a:r>
              <a:rPr lang="en-US" sz="2200" dirty="0">
                <a:latin typeface="Arial" panose="020B0604020202020204" pitchFamily="34" charset="0"/>
                <a:cs typeface="Arial" panose="020B0604020202020204" pitchFamily="34" charset="0"/>
              </a:rPr>
              <a:t>M</a:t>
            </a:r>
            <a:r>
              <a:rPr lang="en-US" sz="2200" baseline="30000" dirty="0">
                <a:latin typeface="Arial" panose="020B0604020202020204" pitchFamily="34" charset="0"/>
                <a:cs typeface="Arial" panose="020B0604020202020204" pitchFamily="34" charset="0"/>
              </a:rPr>
              <a:t>2</a:t>
            </a:r>
            <a:r>
              <a:rPr lang="en-US" sz="2200" baseline="-25000" dirty="0">
                <a:latin typeface="Arial" panose="020B0604020202020204" pitchFamily="34" charset="0"/>
                <a:cs typeface="Arial" panose="020B0604020202020204" pitchFamily="34" charset="0"/>
              </a:rPr>
              <a:t>i,j </a:t>
            </a:r>
            <a:r>
              <a:rPr lang="en-US" sz="2200" dirty="0">
                <a:latin typeface="Arial" panose="020B0604020202020204" pitchFamily="34" charset="0"/>
                <a:cs typeface="Arial" panose="020B0604020202020204" pitchFamily="34" charset="0"/>
              </a:rPr>
              <a:t>= M(row(</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))•M(column(j)) = </a:t>
            </a:r>
            <a:r>
              <a:rPr lang="el-GR" sz="2200" dirty="0">
                <a:latin typeface="Arial" panose="020B0604020202020204" pitchFamily="34" charset="0"/>
                <a:cs typeface="Arial" panose="020B0604020202020204" pitchFamily="34" charset="0"/>
              </a:rPr>
              <a:t>Σ</a:t>
            </a:r>
            <a:r>
              <a:rPr lang="en-US" sz="2200" dirty="0">
                <a:latin typeface="Arial" panose="020B0604020202020204" pitchFamily="34" charset="0"/>
                <a:cs typeface="Arial" panose="020B0604020202020204" pitchFamily="34" charset="0"/>
              </a:rPr>
              <a:t> </a:t>
            </a:r>
            <a:r>
              <a:rPr lang="en-US" sz="2200" baseline="-25000" dirty="0">
                <a:latin typeface="Arial" panose="020B0604020202020204" pitchFamily="34" charset="0"/>
                <a:cs typeface="Arial" panose="020B0604020202020204" pitchFamily="34" charset="0"/>
              </a:rPr>
              <a:t>k=1 to 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t>
            </a:r>
            <a:r>
              <a:rPr lang="en-US" sz="2200" baseline="-25000" dirty="0" err="1">
                <a:latin typeface="Arial" panose="020B0604020202020204" pitchFamily="34" charset="0"/>
                <a:cs typeface="Arial" panose="020B0604020202020204" pitchFamily="34" charset="0"/>
              </a:rPr>
              <a:t>i,k</a:t>
            </a:r>
            <a:r>
              <a:rPr lang="en-US" sz="2200" baseline="-250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t>
            </a:r>
            <a:r>
              <a:rPr lang="en-US" sz="2200" baseline="-25000" dirty="0" err="1">
                <a:latin typeface="Arial" panose="020B0604020202020204" pitchFamily="34" charset="0"/>
                <a:cs typeface="Arial" panose="020B0604020202020204" pitchFamily="34" charset="0"/>
              </a:rPr>
              <a:t>k,j</a:t>
            </a:r>
            <a:endParaRPr lang="en-US" sz="2200" baseline="-250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For general power T: </a:t>
            </a:r>
          </a:p>
          <a:p>
            <a:pPr lvl="1"/>
            <a:r>
              <a:rPr lang="en-US" sz="1800" dirty="0">
                <a:latin typeface="Arial" panose="020B0604020202020204" pitchFamily="34" charset="0"/>
                <a:cs typeface="Arial" panose="020B0604020202020204" pitchFamily="34" charset="0"/>
              </a:rPr>
              <a:t>M</a:t>
            </a:r>
            <a:r>
              <a:rPr lang="en-US" sz="1800" baseline="30000" dirty="0">
                <a:latin typeface="Arial" panose="020B0604020202020204" pitchFamily="34" charset="0"/>
                <a:cs typeface="Arial" panose="020B0604020202020204" pitchFamily="34" charset="0"/>
              </a:rPr>
              <a:t>T+1</a:t>
            </a:r>
            <a:r>
              <a:rPr lang="en-US" sz="1800" baseline="-25000" dirty="0">
                <a:latin typeface="Arial" panose="020B0604020202020204" pitchFamily="34" charset="0"/>
                <a:cs typeface="Arial" panose="020B0604020202020204" pitchFamily="34" charset="0"/>
              </a:rPr>
              <a:t>i,j </a:t>
            </a:r>
            <a:r>
              <a:rPr lang="en-US" sz="1800" dirty="0">
                <a:latin typeface="Arial" panose="020B0604020202020204" pitchFamily="34" charset="0"/>
                <a:cs typeface="Arial" panose="020B0604020202020204" pitchFamily="34" charset="0"/>
              </a:rPr>
              <a:t>= M</a:t>
            </a:r>
            <a:r>
              <a:rPr lang="en-US" sz="1800" baseline="30000"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(row(</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))•M(column(j)) = </a:t>
            </a:r>
            <a:r>
              <a:rPr lang="el-GR" sz="1800" dirty="0">
                <a:latin typeface="Arial" panose="020B0604020202020204" pitchFamily="34" charset="0"/>
                <a:cs typeface="Arial" panose="020B0604020202020204" pitchFamily="34" charset="0"/>
              </a:rPr>
              <a:t>Σ</a:t>
            </a:r>
            <a:r>
              <a:rPr lang="en-US" sz="1800" dirty="0">
                <a:latin typeface="Arial" panose="020B0604020202020204" pitchFamily="34" charset="0"/>
                <a:cs typeface="Arial" panose="020B0604020202020204" pitchFamily="34" charset="0"/>
              </a:rPr>
              <a:t> </a:t>
            </a:r>
            <a:r>
              <a:rPr lang="en-US" sz="1800" baseline="-25000" dirty="0">
                <a:latin typeface="Arial" panose="020B0604020202020204" pitchFamily="34" charset="0"/>
                <a:cs typeface="Arial" panose="020B0604020202020204" pitchFamily="34" charset="0"/>
              </a:rPr>
              <a:t>k=1 to 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t>
            </a:r>
            <a:r>
              <a:rPr lang="en-US" sz="1800" baseline="300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i,k</a:t>
            </a:r>
            <a:r>
              <a:rPr lang="en-US" sz="1800" baseline="-25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t>
            </a:r>
            <a:r>
              <a:rPr lang="en-US" sz="1800" baseline="-25000" dirty="0" err="1">
                <a:latin typeface="Arial" panose="020B0604020202020204" pitchFamily="34" charset="0"/>
                <a:cs typeface="Arial" panose="020B0604020202020204" pitchFamily="34" charset="0"/>
              </a:rPr>
              <a:t>k,j</a:t>
            </a:r>
            <a:endParaRPr lang="en-US" sz="1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When M represents a </a:t>
            </a:r>
            <a:r>
              <a:rPr lang="en-US" sz="2200" b="1" dirty="0">
                <a:latin typeface="Arial" panose="020B0604020202020204" pitchFamily="34" charset="0"/>
                <a:cs typeface="Arial" panose="020B0604020202020204" pitchFamily="34" charset="0"/>
              </a:rPr>
              <a:t>graph</a:t>
            </a:r>
            <a:r>
              <a:rPr lang="en-US" sz="2200" dirty="0">
                <a:latin typeface="Arial" panose="020B0604020202020204" pitchFamily="34" charset="0"/>
                <a:cs typeface="Arial" panose="020B0604020202020204" pitchFamily="34" charset="0"/>
              </a:rPr>
              <a:t> G:</a:t>
            </a:r>
          </a:p>
          <a:p>
            <a:pPr lvl="1"/>
            <a:r>
              <a:rPr lang="en-US" sz="1800" dirty="0" err="1">
                <a:latin typeface="Arial" panose="020B0604020202020204" pitchFamily="34" charset="0"/>
                <a:cs typeface="Arial" panose="020B0604020202020204" pitchFamily="34" charset="0"/>
              </a:rPr>
              <a:t>M</a:t>
            </a:r>
            <a:r>
              <a:rPr lang="en-US" sz="1800" baseline="300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i,j</a:t>
            </a:r>
            <a:r>
              <a:rPr lang="en-US" sz="1800" dirty="0">
                <a:latin typeface="Arial" panose="020B0604020202020204" pitchFamily="34" charset="0"/>
                <a:cs typeface="Arial" panose="020B0604020202020204" pitchFamily="34" charset="0"/>
              </a:rPr>
              <a:t> is the number of T-length paths from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to j</a:t>
            </a:r>
          </a:p>
          <a:p>
            <a:pPr lvl="1"/>
            <a:r>
              <a:rPr lang="en-US" sz="1800" dirty="0">
                <a:latin typeface="Arial" panose="020B0604020202020204" pitchFamily="34" charset="0"/>
                <a:cs typeface="Arial" panose="020B0604020202020204" pitchFamily="34" charset="0"/>
              </a:rPr>
              <a:t>The index k acts as an “intermediate node”</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baseline="-25000" dirty="0">
                <a:latin typeface="Arial" panose="020B0604020202020204" pitchFamily="34" charset="0"/>
                <a:cs typeface="Arial" panose="020B0604020202020204" pitchFamily="34" charset="0"/>
              </a:rPr>
              <a:t>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8" y="4343400"/>
            <a:ext cx="31718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732" y="4452937"/>
            <a:ext cx="17430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457" y="4452937"/>
            <a:ext cx="16573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38600" y="4004025"/>
            <a:ext cx="38985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t>
            </a:r>
          </a:p>
        </p:txBody>
      </p:sp>
      <p:sp>
        <p:nvSpPr>
          <p:cNvPr id="9" name="TextBox 8"/>
          <p:cNvSpPr txBox="1"/>
          <p:nvPr/>
        </p:nvSpPr>
        <p:spPr>
          <a:xfrm>
            <a:off x="6326332" y="4083605"/>
            <a:ext cx="46198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t>
            </a:r>
            <a:r>
              <a:rPr lang="en-US" baseline="30000" dirty="0">
                <a:latin typeface="Arial" panose="020B0604020202020204" pitchFamily="34" charset="0"/>
                <a:cs typeface="Arial" panose="020B0604020202020204" pitchFamily="34" charset="0"/>
              </a:rPr>
              <a:t>2</a:t>
            </a:r>
          </a:p>
        </p:txBody>
      </p:sp>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F62FE696-BB54-4E5F-AE63-614D1772478F}"/>
                  </a:ext>
                </a:extLst>
              </p14:cNvPr>
              <p14:cNvContentPartPr/>
              <p14:nvPr/>
            </p14:nvContentPartPr>
            <p14:xfrm>
              <a:off x="7301006" y="5448137"/>
              <a:ext cx="177480" cy="124920"/>
            </p14:xfrm>
          </p:contentPart>
        </mc:Choice>
        <mc:Fallback>
          <p:pic>
            <p:nvPicPr>
              <p:cNvPr id="15" name="Ink 14">
                <a:extLst>
                  <a:ext uri="{FF2B5EF4-FFF2-40B4-BE49-F238E27FC236}">
                    <a16:creationId xmlns:a16="http://schemas.microsoft.com/office/drawing/2014/main" id="{F62FE696-BB54-4E5F-AE63-614D1772478F}"/>
                  </a:ext>
                </a:extLst>
              </p:cNvPr>
              <p:cNvPicPr/>
              <p:nvPr/>
            </p:nvPicPr>
            <p:blipFill>
              <a:blip r:embed="rId6"/>
              <a:stretch>
                <a:fillRect/>
              </a:stretch>
            </p:blipFill>
            <p:spPr>
              <a:xfrm>
                <a:off x="7247006" y="5340497"/>
                <a:ext cx="2851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EBA6A39D-5EF6-40B1-A5CA-95213F29BD23}"/>
                  </a:ext>
                </a:extLst>
              </p14:cNvPr>
              <p14:cNvContentPartPr/>
              <p14:nvPr/>
            </p14:nvContentPartPr>
            <p14:xfrm>
              <a:off x="7877366" y="5723177"/>
              <a:ext cx="190440" cy="522720"/>
            </p14:xfrm>
          </p:contentPart>
        </mc:Choice>
        <mc:Fallback>
          <p:pic>
            <p:nvPicPr>
              <p:cNvPr id="22" name="Ink 21">
                <a:extLst>
                  <a:ext uri="{FF2B5EF4-FFF2-40B4-BE49-F238E27FC236}">
                    <a16:creationId xmlns:a16="http://schemas.microsoft.com/office/drawing/2014/main" id="{EBA6A39D-5EF6-40B1-A5CA-95213F29BD23}"/>
                  </a:ext>
                </a:extLst>
              </p:cNvPr>
              <p:cNvPicPr/>
              <p:nvPr/>
            </p:nvPicPr>
            <p:blipFill>
              <a:blip r:embed="rId8"/>
              <a:stretch>
                <a:fillRect/>
              </a:stretch>
            </p:blipFill>
            <p:spPr>
              <a:xfrm>
                <a:off x="7859366" y="5705537"/>
                <a:ext cx="22608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DF9B2F62-AC4F-4BCC-9E5E-046F3AAC68E2}"/>
                  </a:ext>
                </a:extLst>
              </p14:cNvPr>
              <p14:cNvContentPartPr/>
              <p14:nvPr/>
            </p14:nvContentPartPr>
            <p14:xfrm>
              <a:off x="7654166" y="6443177"/>
              <a:ext cx="399600" cy="385200"/>
            </p14:xfrm>
          </p:contentPart>
        </mc:Choice>
        <mc:Fallback>
          <p:pic>
            <p:nvPicPr>
              <p:cNvPr id="25" name="Ink 24">
                <a:extLst>
                  <a:ext uri="{FF2B5EF4-FFF2-40B4-BE49-F238E27FC236}">
                    <a16:creationId xmlns:a16="http://schemas.microsoft.com/office/drawing/2014/main" id="{DF9B2F62-AC4F-4BCC-9E5E-046F3AAC68E2}"/>
                  </a:ext>
                </a:extLst>
              </p:cNvPr>
              <p:cNvPicPr/>
              <p:nvPr/>
            </p:nvPicPr>
            <p:blipFill>
              <a:blip r:embed="rId10"/>
              <a:stretch>
                <a:fillRect/>
              </a:stretch>
            </p:blipFill>
            <p:spPr>
              <a:xfrm>
                <a:off x="7636166" y="6425177"/>
                <a:ext cx="43524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1300FEE1-238C-46AE-95D1-49D2123ED6D5}"/>
                  </a:ext>
                </a:extLst>
              </p14:cNvPr>
              <p14:cNvContentPartPr/>
              <p14:nvPr/>
            </p14:nvContentPartPr>
            <p14:xfrm>
              <a:off x="8300006" y="5737217"/>
              <a:ext cx="515880" cy="413280"/>
            </p14:xfrm>
          </p:contentPart>
        </mc:Choice>
        <mc:Fallback>
          <p:pic>
            <p:nvPicPr>
              <p:cNvPr id="26" name="Ink 25">
                <a:extLst>
                  <a:ext uri="{FF2B5EF4-FFF2-40B4-BE49-F238E27FC236}">
                    <a16:creationId xmlns:a16="http://schemas.microsoft.com/office/drawing/2014/main" id="{1300FEE1-238C-46AE-95D1-49D2123ED6D5}"/>
                  </a:ext>
                </a:extLst>
              </p:cNvPr>
              <p:cNvPicPr/>
              <p:nvPr/>
            </p:nvPicPr>
            <p:blipFill>
              <a:blip r:embed="rId12"/>
              <a:stretch>
                <a:fillRect/>
              </a:stretch>
            </p:blipFill>
            <p:spPr>
              <a:xfrm>
                <a:off x="8282006" y="5719577"/>
                <a:ext cx="55152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7BB191BE-6AEA-4C63-87F6-18264A53E165}"/>
                  </a:ext>
                </a:extLst>
              </p14:cNvPr>
              <p14:cNvContentPartPr/>
              <p14:nvPr/>
            </p14:nvContentPartPr>
            <p14:xfrm>
              <a:off x="6932366" y="5645777"/>
              <a:ext cx="817560" cy="648360"/>
            </p14:xfrm>
          </p:contentPart>
        </mc:Choice>
        <mc:Fallback>
          <p:pic>
            <p:nvPicPr>
              <p:cNvPr id="27" name="Ink 26">
                <a:extLst>
                  <a:ext uri="{FF2B5EF4-FFF2-40B4-BE49-F238E27FC236}">
                    <a16:creationId xmlns:a16="http://schemas.microsoft.com/office/drawing/2014/main" id="{7BB191BE-6AEA-4C63-87F6-18264A53E165}"/>
                  </a:ext>
                </a:extLst>
              </p:cNvPr>
              <p:cNvPicPr/>
              <p:nvPr/>
            </p:nvPicPr>
            <p:blipFill>
              <a:blip r:embed="rId14"/>
              <a:stretch>
                <a:fillRect/>
              </a:stretch>
            </p:blipFill>
            <p:spPr>
              <a:xfrm>
                <a:off x="6914726" y="5627777"/>
                <a:ext cx="853200" cy="684000"/>
              </a:xfrm>
              <a:prstGeom prst="rect">
                <a:avLst/>
              </a:prstGeom>
            </p:spPr>
          </p:pic>
        </mc:Fallback>
      </mc:AlternateContent>
    </p:spTree>
    <p:extLst>
      <p:ext uri="{BB962C8B-B14F-4D97-AF65-F5344CB8AC3E}">
        <p14:creationId xmlns:p14="http://schemas.microsoft.com/office/powerpoint/2010/main" val="4119971802"/>
      </p:ext>
    </p:extLst>
  </p:cSld>
  <p:clrMapOvr>
    <a:masterClrMapping/>
  </p:clrMapOvr>
  <p:transition>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52400"/>
            <a:ext cx="7467600" cy="707886"/>
          </a:xfrm>
          <a:prstGeom prst="rect">
            <a:avLst/>
          </a:prstGeom>
        </p:spPr>
        <p:txBody>
          <a:bodyPr wrap="square">
            <a:spAutoFit/>
          </a:bodyPr>
          <a:lstStyle/>
          <a:p>
            <a:pPr algn="ctr"/>
            <a:r>
              <a:rPr lang="en-US" sz="2200" dirty="0">
                <a:latin typeface="Arial" panose="020B0604020202020204" pitchFamily="34" charset="0"/>
                <a:cs typeface="Arial" panose="020B0604020202020204" pitchFamily="34" charset="0"/>
              </a:rPr>
              <a:t>When M represents a Markov chain G:</a:t>
            </a:r>
          </a:p>
          <a:p>
            <a:pPr algn="ctr"/>
            <a:r>
              <a:rPr lang="en-US" dirty="0" err="1">
                <a:latin typeface="Arial" panose="020B0604020202020204" pitchFamily="34" charset="0"/>
                <a:cs typeface="Arial" panose="020B0604020202020204" pitchFamily="34" charset="0"/>
              </a:rPr>
              <a:t>M</a:t>
            </a:r>
            <a:r>
              <a:rPr lang="en-US" baseline="30000" dirty="0" err="1">
                <a:latin typeface="Arial" panose="020B0604020202020204" pitchFamily="34" charset="0"/>
                <a:cs typeface="Arial" panose="020B0604020202020204" pitchFamily="34" charset="0"/>
              </a:rPr>
              <a:t>T</a:t>
            </a:r>
            <a:r>
              <a:rPr lang="en-US" baseline="-25000" dirty="0" err="1">
                <a:latin typeface="Arial" panose="020B0604020202020204" pitchFamily="34" charset="0"/>
                <a:cs typeface="Arial" panose="020B0604020202020204" pitchFamily="34" charset="0"/>
              </a:rPr>
              <a:t>i,j</a:t>
            </a:r>
            <a:r>
              <a:rPr lang="en-US" dirty="0">
                <a:latin typeface="Arial" panose="020B0604020202020204" pitchFamily="34" charset="0"/>
                <a:cs typeface="Arial" panose="020B0604020202020204" pitchFamily="34" charset="0"/>
              </a:rPr>
              <a:t> is the t-step transition </a:t>
            </a:r>
            <a:r>
              <a:rPr lang="en-US" b="1" dirty="0">
                <a:latin typeface="Arial" panose="020B0604020202020204" pitchFamily="34" charset="0"/>
                <a:cs typeface="Arial" panose="020B0604020202020204" pitchFamily="34" charset="0"/>
              </a:rPr>
              <a:t>probability</a:t>
            </a:r>
            <a:r>
              <a:rPr lang="en-US" dirty="0">
                <a:latin typeface="Arial" panose="020B0604020202020204" pitchFamily="34" charset="0"/>
                <a:cs typeface="Arial" panose="020B0604020202020204" pitchFamily="34" charset="0"/>
              </a:rPr>
              <a:t> of going from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to j</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1066800"/>
            <a:ext cx="730567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410853"/>
      </p:ext>
    </p:extLst>
  </p:cSld>
  <p:clrMapOvr>
    <a:masterClrMapping/>
  </p:clrMapOvr>
  <p:transition>
    <p:spli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21" y="228600"/>
            <a:ext cx="8619159"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252357"/>
      </p:ext>
    </p:extLst>
  </p:cSld>
  <p:clrMapOvr>
    <a:masterClrMapping/>
  </p:clrMapOvr>
  <p:transition>
    <p:spli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7" y="381000"/>
            <a:ext cx="9126244" cy="6095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032299"/>
      </p:ext>
    </p:extLst>
  </p:cSld>
  <p:clrMapOvr>
    <a:masterClrMapping/>
  </p:clrMapOvr>
  <p:transition>
    <p:spli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4"/>
          <p:cNvSpPr>
            <a:spLocks noChangeShapeType="1"/>
          </p:cNvSpPr>
          <p:nvPr/>
        </p:nvSpPr>
        <p:spPr bwMode="auto">
          <a:xfrm>
            <a:off x="609600" y="1143000"/>
            <a:ext cx="7620000" cy="0"/>
          </a:xfrm>
          <a:prstGeom prst="line">
            <a:avLst/>
          </a:prstGeom>
          <a:noFill/>
          <a:ln w="1905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28675" name="Text Box 6"/>
          <p:cNvSpPr txBox="1">
            <a:spLocks noChangeArrowheads="1"/>
          </p:cNvSpPr>
          <p:nvPr/>
        </p:nvSpPr>
        <p:spPr bwMode="auto">
          <a:xfrm>
            <a:off x="2148119" y="228600"/>
            <a:ext cx="4208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eaLnBrk="0" fontAlgn="base" hangingPunct="0">
              <a:spcBef>
                <a:spcPct val="0"/>
              </a:spcBef>
              <a:spcAft>
                <a:spcPct val="0"/>
              </a:spcAft>
            </a:pPr>
            <a:r>
              <a:rPr lang="en-US" altLang="en-US" b="1" dirty="0">
                <a:latin typeface="Arial" charset="0"/>
              </a:rPr>
              <a:t>Protein vs. DNA alignments</a:t>
            </a:r>
            <a:endParaRPr lang="en-US" altLang="en-US" dirty="0"/>
          </a:p>
        </p:txBody>
      </p:sp>
      <p:sp>
        <p:nvSpPr>
          <p:cNvPr id="5" name="Line 4"/>
          <p:cNvSpPr>
            <a:spLocks noChangeShapeType="1"/>
          </p:cNvSpPr>
          <p:nvPr/>
        </p:nvSpPr>
        <p:spPr bwMode="auto">
          <a:xfrm>
            <a:off x="609600" y="1143000"/>
            <a:ext cx="792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a:solidFill>
                <a:srgbClr val="000000"/>
              </a:solidFill>
            </a:endParaRPr>
          </a:p>
        </p:txBody>
      </p:sp>
      <p:sp>
        <p:nvSpPr>
          <p:cNvPr id="2" name="TextBox 1"/>
          <p:cNvSpPr txBox="1"/>
          <p:nvPr/>
        </p:nvSpPr>
        <p:spPr>
          <a:xfrm>
            <a:off x="609600" y="1600200"/>
            <a:ext cx="7772400" cy="3816429"/>
          </a:xfrm>
          <a:prstGeom prst="rect">
            <a:avLst/>
          </a:prstGeom>
          <a:noFill/>
        </p:spPr>
        <p:txBody>
          <a:bodyPr wrap="square" rtlCol="0">
            <a:spAutoFit/>
          </a:bodyPr>
          <a:lstStyle/>
          <a:p>
            <a:pPr marL="285750" indent="-285750" eaLnBrk="0" fontAlgn="base" hangingPunct="0">
              <a:spcBef>
                <a:spcPct val="0"/>
              </a:spcBef>
              <a:spcAft>
                <a:spcPct val="0"/>
              </a:spcAft>
              <a:buFont typeface="Arial" panose="020B0604020202020204" pitchFamily="34" charset="0"/>
              <a:buChar char="•"/>
            </a:pPr>
            <a:r>
              <a:rPr lang="en-US" altLang="en-US" sz="2200" dirty="0">
                <a:latin typeface="Arial" charset="0"/>
              </a:rPr>
              <a:t>Protein is more informative (20 vs 4 characters)</a:t>
            </a:r>
          </a:p>
          <a:p>
            <a:pPr marL="742950" lvl="1" indent="-285750" eaLnBrk="0" fontAlgn="base" hangingPunct="0">
              <a:spcBef>
                <a:spcPct val="0"/>
              </a:spcBef>
              <a:spcAft>
                <a:spcPct val="0"/>
              </a:spcAft>
              <a:buFont typeface="Arial" panose="020B0604020202020204" pitchFamily="34" charset="0"/>
              <a:buChar char="•"/>
            </a:pPr>
            <a:r>
              <a:rPr lang="en-US" altLang="en-US" sz="2200" dirty="0">
                <a:latin typeface="Arial" charset="0"/>
              </a:rPr>
              <a:t>many amino acids share related biophysical properties</a:t>
            </a:r>
          </a:p>
          <a:p>
            <a:pPr marL="285750" indent="-285750" eaLnBrk="0" fontAlgn="base" hangingPunct="0">
              <a:spcBef>
                <a:spcPct val="0"/>
              </a:spcBef>
              <a:spcAft>
                <a:spcPct val="0"/>
              </a:spcAft>
              <a:buFont typeface="Arial" panose="020B0604020202020204" pitchFamily="34" charset="0"/>
              <a:buChar char="•"/>
            </a:pPr>
            <a:endParaRPr lang="en-US" altLang="en-US" sz="2200" dirty="0">
              <a:latin typeface="Arial" charset="0"/>
            </a:endParaRPr>
          </a:p>
          <a:p>
            <a:pPr marL="285750" indent="-285750" eaLnBrk="0" fontAlgn="base" hangingPunct="0">
              <a:spcBef>
                <a:spcPct val="0"/>
              </a:spcBef>
              <a:spcAft>
                <a:spcPct val="0"/>
              </a:spcAft>
              <a:buFont typeface="Arial" panose="020B0604020202020204" pitchFamily="34" charset="0"/>
              <a:buChar char="•"/>
            </a:pPr>
            <a:r>
              <a:rPr lang="en-US" altLang="en-US" sz="2200" dirty="0">
                <a:latin typeface="Arial" charset="0"/>
              </a:rPr>
              <a:t>Codons are degenerate:</a:t>
            </a:r>
          </a:p>
          <a:p>
            <a:pPr marL="742950" lvl="1" indent="-285750" eaLnBrk="0" fontAlgn="base" hangingPunct="0">
              <a:spcBef>
                <a:spcPct val="0"/>
              </a:spcBef>
              <a:spcAft>
                <a:spcPct val="0"/>
              </a:spcAft>
              <a:buFont typeface="Arial" panose="020B0604020202020204" pitchFamily="34" charset="0"/>
              <a:buChar char="•"/>
            </a:pPr>
            <a:r>
              <a:rPr lang="en-US" altLang="en-US" sz="2200" dirty="0">
                <a:latin typeface="Arial" charset="0"/>
              </a:rPr>
              <a:t>changes in 3</a:t>
            </a:r>
            <a:r>
              <a:rPr lang="en-US" altLang="en-US" sz="2200" baseline="30000" dirty="0">
                <a:latin typeface="Arial" charset="0"/>
              </a:rPr>
              <a:t>rd</a:t>
            </a:r>
            <a:r>
              <a:rPr lang="en-US" altLang="en-US" sz="2200" dirty="0">
                <a:latin typeface="Arial" charset="0"/>
              </a:rPr>
              <a:t> position often don’t alter the amino acid</a:t>
            </a:r>
          </a:p>
          <a:p>
            <a:pPr marL="285750" indent="-285750" eaLnBrk="0" fontAlgn="base" hangingPunct="0">
              <a:spcBef>
                <a:spcPct val="0"/>
              </a:spcBef>
              <a:spcAft>
                <a:spcPct val="0"/>
              </a:spcAft>
              <a:buFont typeface="Arial" panose="020B0604020202020204" pitchFamily="34" charset="0"/>
              <a:buChar char="•"/>
            </a:pPr>
            <a:endParaRPr lang="en-US" altLang="en-US" sz="2200" dirty="0">
              <a:latin typeface="Arial" charset="0"/>
            </a:endParaRPr>
          </a:p>
          <a:p>
            <a:pPr marL="285750" indent="-285750" eaLnBrk="0" fontAlgn="base" hangingPunct="0">
              <a:spcBef>
                <a:spcPct val="0"/>
              </a:spcBef>
              <a:spcAft>
                <a:spcPct val="0"/>
              </a:spcAft>
              <a:buFont typeface="Arial" panose="020B0604020202020204" pitchFamily="34" charset="0"/>
              <a:buChar char="•"/>
            </a:pPr>
            <a:r>
              <a:rPr lang="en-US" altLang="en-US" sz="2200" dirty="0">
                <a:latin typeface="Arial" charset="0"/>
              </a:rPr>
              <a:t>Protein sequences offer a longer “look-back” time</a:t>
            </a:r>
          </a:p>
          <a:p>
            <a:pPr marL="285750" indent="-285750" eaLnBrk="0" fontAlgn="base" hangingPunct="0">
              <a:spcBef>
                <a:spcPct val="0"/>
              </a:spcBef>
              <a:spcAft>
                <a:spcPct val="0"/>
              </a:spcAft>
              <a:buFont typeface="Arial" panose="020B0604020202020204" pitchFamily="34" charset="0"/>
              <a:buChar char="•"/>
            </a:pPr>
            <a:endParaRPr lang="en-US" altLang="en-US" sz="2200" dirty="0">
              <a:latin typeface="Arial" charset="0"/>
            </a:endParaRPr>
          </a:p>
          <a:p>
            <a:pPr eaLnBrk="0" fontAlgn="base" hangingPunct="0">
              <a:spcBef>
                <a:spcPct val="0"/>
              </a:spcBef>
              <a:spcAft>
                <a:spcPct val="0"/>
              </a:spcAft>
              <a:buFontTx/>
              <a:buChar char="•"/>
            </a:pPr>
            <a:r>
              <a:rPr lang="en-US" altLang="en-US" sz="2200" dirty="0">
                <a:latin typeface="Arial" charset="0"/>
              </a:rPr>
              <a:t> </a:t>
            </a:r>
            <a:r>
              <a:rPr lang="en-US" altLang="en-US" sz="2200" b="1" dirty="0">
                <a:latin typeface="Arial" charset="0"/>
              </a:rPr>
              <a:t>DNA sequences can be translated into protein</a:t>
            </a:r>
          </a:p>
          <a:p>
            <a:pPr lvl="1" eaLnBrk="0" fontAlgn="base" hangingPunct="0">
              <a:spcBef>
                <a:spcPct val="0"/>
              </a:spcBef>
              <a:spcAft>
                <a:spcPct val="0"/>
              </a:spcAft>
              <a:buFontTx/>
              <a:buChar char="•"/>
            </a:pPr>
            <a:r>
              <a:rPr lang="en-US" altLang="en-US" sz="2200" b="1" dirty="0">
                <a:latin typeface="Arial" charset="0"/>
              </a:rPr>
              <a:t> and then used in pairwise alignments</a:t>
            </a:r>
            <a:endParaRPr lang="en-US" altLang="en-US" sz="2200" b="1" dirty="0"/>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2206080251"/>
      </p:ext>
    </p:extLst>
  </p:cSld>
  <p:clrMapOvr>
    <a:masterClrMapping/>
  </p:clrMapOvr>
  <p:transition>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8" y="914400"/>
            <a:ext cx="8986344"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152400"/>
            <a:ext cx="8001000" cy="646331"/>
          </a:xfrm>
          <a:prstGeom prst="rect">
            <a:avLst/>
          </a:prstGeom>
          <a:noFill/>
        </p:spPr>
        <p:txBody>
          <a:bodyPr wrap="square" rtlCol="0">
            <a:spAutoFit/>
          </a:bodyPr>
          <a:lstStyle/>
          <a:p>
            <a:pPr algn="ctr"/>
            <a:r>
              <a:rPr lang="en-US" sz="3600" b="1" dirty="0">
                <a:latin typeface="Calibri" panose="020F0502020204030204" pitchFamily="34" charset="0"/>
              </a:rPr>
              <a:t>Compare again to PAM1</a:t>
            </a:r>
          </a:p>
        </p:txBody>
      </p:sp>
    </p:spTree>
    <p:extLst>
      <p:ext uri="{BB962C8B-B14F-4D97-AF65-F5344CB8AC3E}">
        <p14:creationId xmlns:p14="http://schemas.microsoft.com/office/powerpoint/2010/main" val="3714114119"/>
      </p:ext>
    </p:extLst>
  </p:cSld>
  <p:clrMapOvr>
    <a:masterClrMapping/>
  </p:clrMapOvr>
  <p:transition>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sz="3600" dirty="0">
                <a:latin typeface="Calibri" panose="020F0502020204030204" pitchFamily="34" charset="0"/>
              </a:rPr>
              <a:t>More Markov Chain basics</a:t>
            </a:r>
          </a:p>
        </p:txBody>
      </p:sp>
      <p:sp>
        <p:nvSpPr>
          <p:cNvPr id="3" name="Content Placeholder 2"/>
          <p:cNvSpPr>
            <a:spLocks noGrp="1"/>
          </p:cNvSpPr>
          <p:nvPr>
            <p:ph idx="1"/>
          </p:nvPr>
        </p:nvSpPr>
        <p:spPr>
          <a:xfrm>
            <a:off x="685800" y="1524000"/>
            <a:ext cx="7772400" cy="4572000"/>
          </a:xfrm>
        </p:spPr>
        <p:txBody>
          <a:bodyPr/>
          <a:lstStyle/>
          <a:p>
            <a:r>
              <a:rPr lang="en-US" sz="2200" dirty="0">
                <a:latin typeface="Calibri" panose="020F0502020204030204" pitchFamily="34" charset="0"/>
              </a:rPr>
              <a:t>Iteration of a Markov chain over increasingly many time steps</a:t>
            </a:r>
          </a:p>
          <a:p>
            <a:pPr lvl="1"/>
            <a:r>
              <a:rPr lang="en-US" sz="1800" b="1" dirty="0">
                <a:latin typeface="Calibri" panose="020F0502020204030204" pitchFamily="34" charset="0"/>
              </a:rPr>
              <a:t>Increases entropy</a:t>
            </a:r>
          </a:p>
          <a:p>
            <a:endParaRPr lang="en-US" sz="2200" b="1" dirty="0">
              <a:latin typeface="Calibri" panose="020F0502020204030204" pitchFamily="34" charset="0"/>
            </a:endParaRPr>
          </a:p>
          <a:p>
            <a:r>
              <a:rPr lang="en-US" sz="2200" dirty="0">
                <a:latin typeface="Calibri" panose="020F0502020204030204" pitchFamily="34" charset="0"/>
              </a:rPr>
              <a:t>Random walk formulation:</a:t>
            </a:r>
          </a:p>
          <a:p>
            <a:pPr lvl="1"/>
            <a:r>
              <a:rPr lang="en-US" sz="1800" dirty="0">
                <a:latin typeface="Calibri" panose="020F0502020204030204" pitchFamily="34" charset="0"/>
              </a:rPr>
              <a:t>The dependence on the initial conditions decreases with time.</a:t>
            </a:r>
          </a:p>
          <a:p>
            <a:pPr lvl="1"/>
            <a:r>
              <a:rPr lang="en-US" sz="1800" dirty="0">
                <a:latin typeface="Calibri" panose="020F0502020204030204" pitchFamily="34" charset="0"/>
              </a:rPr>
              <a:t>You increasingly “forget where you started”</a:t>
            </a:r>
          </a:p>
          <a:p>
            <a:pPr lvl="1"/>
            <a:endParaRPr lang="en-US" sz="1800" dirty="0">
              <a:latin typeface="Calibri" panose="020F0502020204030204" pitchFamily="34" charset="0"/>
            </a:endParaRPr>
          </a:p>
          <a:p>
            <a:r>
              <a:rPr lang="en-US" sz="2200" dirty="0">
                <a:latin typeface="Calibri" panose="020F0502020204030204" pitchFamily="34" charset="0"/>
              </a:rPr>
              <a:t>M</a:t>
            </a:r>
            <a:r>
              <a:rPr lang="en-US" sz="2200" baseline="30000" dirty="0">
                <a:latin typeface="Calibri" panose="020F0502020204030204" pitchFamily="34" charset="0"/>
              </a:rPr>
              <a:t>∞</a:t>
            </a:r>
            <a:r>
              <a:rPr lang="en-US" sz="2200" dirty="0">
                <a:latin typeface="Calibri" panose="020F0502020204030204" pitchFamily="34" charset="0"/>
              </a:rPr>
              <a:t> represents the </a:t>
            </a:r>
            <a:r>
              <a:rPr lang="en-US" sz="2200" b="1" dirty="0">
                <a:latin typeface="Calibri" panose="020F0502020204030204" pitchFamily="34" charset="0"/>
              </a:rPr>
              <a:t>stationary distribution</a:t>
            </a:r>
            <a:endParaRPr lang="en-US" sz="2200" dirty="0">
              <a:latin typeface="Calibri" panose="020F0502020204030204" pitchFamily="34" charset="0"/>
            </a:endParaRPr>
          </a:p>
          <a:p>
            <a:pPr lvl="1"/>
            <a:r>
              <a:rPr lang="en-US" sz="1800" dirty="0">
                <a:latin typeface="Calibri" panose="020F0502020204030204" pitchFamily="34" charset="0"/>
              </a:rPr>
              <a:t>Vector of unconditional </a:t>
            </a:r>
            <a:r>
              <a:rPr lang="en-US" sz="1800" b="1" dirty="0">
                <a:latin typeface="Calibri" panose="020F0502020204030204" pitchFamily="34" charset="0"/>
              </a:rPr>
              <a:t>frequencies</a:t>
            </a:r>
            <a:r>
              <a:rPr lang="en-US" sz="1800" dirty="0">
                <a:latin typeface="Calibri" panose="020F0502020204030204" pitchFamily="34" charset="0"/>
              </a:rPr>
              <a:t> for all columns</a:t>
            </a:r>
          </a:p>
          <a:p>
            <a:pPr lvl="1"/>
            <a:r>
              <a:rPr lang="en-US" sz="1800" dirty="0">
                <a:latin typeface="Calibri" panose="020F0502020204030204" pitchFamily="34" charset="0"/>
              </a:rPr>
              <a:t>This is achieved within 2034 steps for amino acid substitutions in the PAM model.</a:t>
            </a:r>
          </a:p>
        </p:txBody>
      </p:sp>
    </p:spTree>
    <p:extLst>
      <p:ext uri="{BB962C8B-B14F-4D97-AF65-F5344CB8AC3E}">
        <p14:creationId xmlns:p14="http://schemas.microsoft.com/office/powerpoint/2010/main" val="3694968120"/>
      </p:ext>
    </p:extLst>
  </p:cSld>
  <p:clrMapOvr>
    <a:masterClrMapping/>
  </p:clrMapOvr>
  <p:transition>
    <p:spli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304800"/>
            <a:ext cx="8296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800" b="1">
                <a:solidFill>
                  <a:schemeClr val="accent2"/>
                </a:solidFill>
                <a:latin typeface="Arial" pitchFamily="34" charset="0"/>
              </a:rPr>
              <a:t>Dayhoff’s PAM2000 mutation probability matrix:</a:t>
            </a:r>
          </a:p>
          <a:p>
            <a:r>
              <a:rPr lang="en-US" altLang="en-US" sz="2800" b="1">
                <a:solidFill>
                  <a:schemeClr val="accent2"/>
                </a:solidFill>
                <a:latin typeface="Arial" pitchFamily="34" charset="0"/>
              </a:rPr>
              <a:t>the rules for very distantly related proteins</a:t>
            </a:r>
          </a:p>
        </p:txBody>
      </p:sp>
      <p:grpSp>
        <p:nvGrpSpPr>
          <p:cNvPr id="71683" name="Group 204"/>
          <p:cNvGrpSpPr>
            <a:grpSpLocks/>
          </p:cNvGrpSpPr>
          <p:nvPr/>
        </p:nvGrpSpPr>
        <p:grpSpPr bwMode="auto">
          <a:xfrm>
            <a:off x="304800" y="1363663"/>
            <a:ext cx="8967788" cy="1660525"/>
            <a:chOff x="192" y="859"/>
            <a:chExt cx="5649" cy="1046"/>
          </a:xfrm>
        </p:grpSpPr>
        <p:sp>
          <p:nvSpPr>
            <p:cNvPr id="72249" name="Rectangle 4"/>
            <p:cNvSpPr>
              <a:spLocks noChangeArrowheads="1"/>
            </p:cNvSpPr>
            <p:nvPr/>
          </p:nvSpPr>
          <p:spPr bwMode="auto">
            <a:xfrm>
              <a:off x="290" y="873"/>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PAM</a:t>
              </a:r>
              <a:r>
                <a:rPr lang="en-US" altLang="en-US" sz="2600">
                  <a:solidFill>
                    <a:srgbClr val="000000"/>
                  </a:solidFill>
                  <a:sym typeface="Symbol" pitchFamily="18" charset="2"/>
                </a:rPr>
                <a:t></a:t>
              </a:r>
              <a:endParaRPr lang="en-US" altLang="en-US"/>
            </a:p>
          </p:txBody>
        </p:sp>
        <p:sp>
          <p:nvSpPr>
            <p:cNvPr id="72250" name="Rectangle 5"/>
            <p:cNvSpPr>
              <a:spLocks noChangeArrowheads="1"/>
            </p:cNvSpPr>
            <p:nvPr/>
          </p:nvSpPr>
          <p:spPr bwMode="auto">
            <a:xfrm>
              <a:off x="1456" y="873"/>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a:t>
              </a:r>
              <a:endParaRPr lang="en-US" altLang="en-US"/>
            </a:p>
          </p:txBody>
        </p:sp>
        <p:sp>
          <p:nvSpPr>
            <p:cNvPr id="72251" name="Rectangle 6"/>
            <p:cNvSpPr>
              <a:spLocks noChangeArrowheads="1"/>
            </p:cNvSpPr>
            <p:nvPr/>
          </p:nvSpPr>
          <p:spPr bwMode="auto">
            <a:xfrm>
              <a:off x="1456" y="1113"/>
              <a:ext cx="40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Ala</a:t>
              </a:r>
              <a:endParaRPr lang="en-US" altLang="en-US"/>
            </a:p>
          </p:txBody>
        </p:sp>
        <p:sp>
          <p:nvSpPr>
            <p:cNvPr id="72252" name="Rectangle 7"/>
            <p:cNvSpPr>
              <a:spLocks noChangeArrowheads="1"/>
            </p:cNvSpPr>
            <p:nvPr/>
          </p:nvSpPr>
          <p:spPr bwMode="auto">
            <a:xfrm>
              <a:off x="2046" y="873"/>
              <a:ext cx="23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R</a:t>
              </a:r>
              <a:endParaRPr lang="en-US" altLang="en-US"/>
            </a:p>
          </p:txBody>
        </p:sp>
        <p:sp>
          <p:nvSpPr>
            <p:cNvPr id="72253" name="Rectangle 8"/>
            <p:cNvSpPr>
              <a:spLocks noChangeArrowheads="1"/>
            </p:cNvSpPr>
            <p:nvPr/>
          </p:nvSpPr>
          <p:spPr bwMode="auto">
            <a:xfrm>
              <a:off x="2046" y="1113"/>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Arg</a:t>
              </a:r>
              <a:endParaRPr lang="en-US" altLang="en-US"/>
            </a:p>
          </p:txBody>
        </p:sp>
        <p:sp>
          <p:nvSpPr>
            <p:cNvPr id="72254" name="Rectangle 9"/>
            <p:cNvSpPr>
              <a:spLocks noChangeArrowheads="1"/>
            </p:cNvSpPr>
            <p:nvPr/>
          </p:nvSpPr>
          <p:spPr bwMode="auto">
            <a:xfrm>
              <a:off x="2595" y="873"/>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N</a:t>
              </a:r>
              <a:endParaRPr lang="en-US" altLang="en-US"/>
            </a:p>
          </p:txBody>
        </p:sp>
        <p:sp>
          <p:nvSpPr>
            <p:cNvPr id="72255" name="Rectangle 10"/>
            <p:cNvSpPr>
              <a:spLocks noChangeArrowheads="1"/>
            </p:cNvSpPr>
            <p:nvPr/>
          </p:nvSpPr>
          <p:spPr bwMode="auto">
            <a:xfrm>
              <a:off x="2595" y="1113"/>
              <a:ext cx="3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Asn</a:t>
              </a:r>
              <a:endParaRPr lang="en-US" altLang="en-US"/>
            </a:p>
          </p:txBody>
        </p:sp>
        <p:sp>
          <p:nvSpPr>
            <p:cNvPr id="72256" name="Rectangle 11"/>
            <p:cNvSpPr>
              <a:spLocks noChangeArrowheads="1"/>
            </p:cNvSpPr>
            <p:nvPr/>
          </p:nvSpPr>
          <p:spPr bwMode="auto">
            <a:xfrm>
              <a:off x="3144" y="873"/>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D</a:t>
              </a:r>
              <a:endParaRPr lang="en-US" altLang="en-US"/>
            </a:p>
          </p:txBody>
        </p:sp>
        <p:sp>
          <p:nvSpPr>
            <p:cNvPr id="72257" name="Rectangle 12"/>
            <p:cNvSpPr>
              <a:spLocks noChangeArrowheads="1"/>
            </p:cNvSpPr>
            <p:nvPr/>
          </p:nvSpPr>
          <p:spPr bwMode="auto">
            <a:xfrm>
              <a:off x="3144" y="1113"/>
              <a:ext cx="4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Asp</a:t>
              </a:r>
              <a:endParaRPr lang="en-US" altLang="en-US"/>
            </a:p>
          </p:txBody>
        </p:sp>
        <p:sp>
          <p:nvSpPr>
            <p:cNvPr id="72258" name="Rectangle 13"/>
            <p:cNvSpPr>
              <a:spLocks noChangeArrowheads="1"/>
            </p:cNvSpPr>
            <p:nvPr/>
          </p:nvSpPr>
          <p:spPr bwMode="auto">
            <a:xfrm>
              <a:off x="3693" y="873"/>
              <a:ext cx="23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C</a:t>
              </a:r>
              <a:endParaRPr lang="en-US" altLang="en-US"/>
            </a:p>
          </p:txBody>
        </p:sp>
        <p:sp>
          <p:nvSpPr>
            <p:cNvPr id="72259" name="Rectangle 14"/>
            <p:cNvSpPr>
              <a:spLocks noChangeArrowheads="1"/>
            </p:cNvSpPr>
            <p:nvPr/>
          </p:nvSpPr>
          <p:spPr bwMode="auto">
            <a:xfrm>
              <a:off x="3693" y="1113"/>
              <a:ext cx="3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Cys</a:t>
              </a:r>
              <a:endParaRPr lang="en-US" altLang="en-US"/>
            </a:p>
          </p:txBody>
        </p:sp>
        <p:sp>
          <p:nvSpPr>
            <p:cNvPr id="72260" name="Rectangle 15"/>
            <p:cNvSpPr>
              <a:spLocks noChangeArrowheads="1"/>
            </p:cNvSpPr>
            <p:nvPr/>
          </p:nvSpPr>
          <p:spPr bwMode="auto">
            <a:xfrm>
              <a:off x="4242" y="873"/>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Q</a:t>
              </a:r>
              <a:endParaRPr lang="en-US" altLang="en-US"/>
            </a:p>
          </p:txBody>
        </p:sp>
        <p:sp>
          <p:nvSpPr>
            <p:cNvPr id="72261" name="Rectangle 16"/>
            <p:cNvSpPr>
              <a:spLocks noChangeArrowheads="1"/>
            </p:cNvSpPr>
            <p:nvPr/>
          </p:nvSpPr>
          <p:spPr bwMode="auto">
            <a:xfrm>
              <a:off x="4242" y="1113"/>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Gln</a:t>
              </a:r>
              <a:endParaRPr lang="en-US" altLang="en-US"/>
            </a:p>
          </p:txBody>
        </p:sp>
        <p:sp>
          <p:nvSpPr>
            <p:cNvPr id="72262" name="Rectangle 17"/>
            <p:cNvSpPr>
              <a:spLocks noChangeArrowheads="1"/>
            </p:cNvSpPr>
            <p:nvPr/>
          </p:nvSpPr>
          <p:spPr bwMode="auto">
            <a:xfrm>
              <a:off x="4791" y="873"/>
              <a:ext cx="21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E</a:t>
              </a:r>
              <a:endParaRPr lang="en-US" altLang="en-US"/>
            </a:p>
          </p:txBody>
        </p:sp>
        <p:sp>
          <p:nvSpPr>
            <p:cNvPr id="72263" name="Rectangle 18"/>
            <p:cNvSpPr>
              <a:spLocks noChangeArrowheads="1"/>
            </p:cNvSpPr>
            <p:nvPr/>
          </p:nvSpPr>
          <p:spPr bwMode="auto">
            <a:xfrm>
              <a:off x="4791" y="1113"/>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Glu</a:t>
              </a:r>
              <a:endParaRPr lang="en-US" altLang="en-US"/>
            </a:p>
          </p:txBody>
        </p:sp>
        <p:sp>
          <p:nvSpPr>
            <p:cNvPr id="72264" name="Rectangle 19"/>
            <p:cNvSpPr>
              <a:spLocks noChangeArrowheads="1"/>
            </p:cNvSpPr>
            <p:nvPr/>
          </p:nvSpPr>
          <p:spPr bwMode="auto">
            <a:xfrm>
              <a:off x="5341" y="873"/>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G</a:t>
              </a:r>
              <a:endParaRPr lang="en-US" altLang="en-US"/>
            </a:p>
          </p:txBody>
        </p:sp>
        <p:sp>
          <p:nvSpPr>
            <p:cNvPr id="72265" name="Rectangle 20"/>
            <p:cNvSpPr>
              <a:spLocks noChangeArrowheads="1"/>
            </p:cNvSpPr>
            <p:nvPr/>
          </p:nvSpPr>
          <p:spPr bwMode="auto">
            <a:xfrm>
              <a:off x="5341" y="1113"/>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Gly</a:t>
              </a:r>
              <a:endParaRPr lang="en-US" altLang="en-US"/>
            </a:p>
          </p:txBody>
        </p:sp>
        <p:sp>
          <p:nvSpPr>
            <p:cNvPr id="72266" name="Rectangle 21"/>
            <p:cNvSpPr>
              <a:spLocks noChangeArrowheads="1"/>
            </p:cNvSpPr>
            <p:nvPr/>
          </p:nvSpPr>
          <p:spPr bwMode="auto">
            <a:xfrm>
              <a:off x="192"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67" name="Line 22"/>
            <p:cNvSpPr>
              <a:spLocks noChangeShapeType="1"/>
            </p:cNvSpPr>
            <p:nvPr/>
          </p:nvSpPr>
          <p:spPr bwMode="auto">
            <a:xfrm>
              <a:off x="192"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68" name="Line 23"/>
            <p:cNvSpPr>
              <a:spLocks noChangeShapeType="1"/>
            </p:cNvSpPr>
            <p:nvPr/>
          </p:nvSpPr>
          <p:spPr bwMode="auto">
            <a:xfrm>
              <a:off x="192"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69" name="Rectangle 24"/>
            <p:cNvSpPr>
              <a:spLocks noChangeArrowheads="1"/>
            </p:cNvSpPr>
            <p:nvPr/>
          </p:nvSpPr>
          <p:spPr bwMode="auto">
            <a:xfrm>
              <a:off x="192"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70" name="Line 25"/>
            <p:cNvSpPr>
              <a:spLocks noChangeShapeType="1"/>
            </p:cNvSpPr>
            <p:nvPr/>
          </p:nvSpPr>
          <p:spPr bwMode="auto">
            <a:xfrm>
              <a:off x="192"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1" name="Line 26"/>
            <p:cNvSpPr>
              <a:spLocks noChangeShapeType="1"/>
            </p:cNvSpPr>
            <p:nvPr/>
          </p:nvSpPr>
          <p:spPr bwMode="auto">
            <a:xfrm>
              <a:off x="192"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2" name="Rectangle 27"/>
            <p:cNvSpPr>
              <a:spLocks noChangeArrowheads="1"/>
            </p:cNvSpPr>
            <p:nvPr/>
          </p:nvSpPr>
          <p:spPr bwMode="auto">
            <a:xfrm>
              <a:off x="200" y="859"/>
              <a:ext cx="115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73" name="Line 28"/>
            <p:cNvSpPr>
              <a:spLocks noChangeShapeType="1"/>
            </p:cNvSpPr>
            <p:nvPr/>
          </p:nvSpPr>
          <p:spPr bwMode="auto">
            <a:xfrm>
              <a:off x="200" y="859"/>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4" name="Rectangle 29"/>
            <p:cNvSpPr>
              <a:spLocks noChangeArrowheads="1"/>
            </p:cNvSpPr>
            <p:nvPr/>
          </p:nvSpPr>
          <p:spPr bwMode="auto">
            <a:xfrm>
              <a:off x="1357"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75" name="Line 30"/>
            <p:cNvSpPr>
              <a:spLocks noChangeShapeType="1"/>
            </p:cNvSpPr>
            <p:nvPr/>
          </p:nvSpPr>
          <p:spPr bwMode="auto">
            <a:xfrm>
              <a:off x="1357"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6" name="Line 31"/>
            <p:cNvSpPr>
              <a:spLocks noChangeShapeType="1"/>
            </p:cNvSpPr>
            <p:nvPr/>
          </p:nvSpPr>
          <p:spPr bwMode="auto">
            <a:xfrm>
              <a:off x="1357"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7" name="Rectangle 32"/>
            <p:cNvSpPr>
              <a:spLocks noChangeArrowheads="1"/>
            </p:cNvSpPr>
            <p:nvPr/>
          </p:nvSpPr>
          <p:spPr bwMode="auto">
            <a:xfrm>
              <a:off x="1366" y="859"/>
              <a:ext cx="58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78" name="Line 33"/>
            <p:cNvSpPr>
              <a:spLocks noChangeShapeType="1"/>
            </p:cNvSpPr>
            <p:nvPr/>
          </p:nvSpPr>
          <p:spPr bwMode="auto">
            <a:xfrm>
              <a:off x="1366" y="859"/>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9" name="Rectangle 34"/>
            <p:cNvSpPr>
              <a:spLocks noChangeArrowheads="1"/>
            </p:cNvSpPr>
            <p:nvPr/>
          </p:nvSpPr>
          <p:spPr bwMode="auto">
            <a:xfrm>
              <a:off x="1947"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80" name="Line 35"/>
            <p:cNvSpPr>
              <a:spLocks noChangeShapeType="1"/>
            </p:cNvSpPr>
            <p:nvPr/>
          </p:nvSpPr>
          <p:spPr bwMode="auto">
            <a:xfrm>
              <a:off x="1947"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1" name="Line 36"/>
            <p:cNvSpPr>
              <a:spLocks noChangeShapeType="1"/>
            </p:cNvSpPr>
            <p:nvPr/>
          </p:nvSpPr>
          <p:spPr bwMode="auto">
            <a:xfrm>
              <a:off x="1947"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2" name="Rectangle 37"/>
            <p:cNvSpPr>
              <a:spLocks noChangeArrowheads="1"/>
            </p:cNvSpPr>
            <p:nvPr/>
          </p:nvSpPr>
          <p:spPr bwMode="auto">
            <a:xfrm>
              <a:off x="1956" y="859"/>
              <a:ext cx="5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83" name="Line 38"/>
            <p:cNvSpPr>
              <a:spLocks noChangeShapeType="1"/>
            </p:cNvSpPr>
            <p:nvPr/>
          </p:nvSpPr>
          <p:spPr bwMode="auto">
            <a:xfrm>
              <a:off x="1956" y="859"/>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4" name="Rectangle 39"/>
            <p:cNvSpPr>
              <a:spLocks noChangeArrowheads="1"/>
            </p:cNvSpPr>
            <p:nvPr/>
          </p:nvSpPr>
          <p:spPr bwMode="auto">
            <a:xfrm>
              <a:off x="2496"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85" name="Line 40"/>
            <p:cNvSpPr>
              <a:spLocks noChangeShapeType="1"/>
            </p:cNvSpPr>
            <p:nvPr/>
          </p:nvSpPr>
          <p:spPr bwMode="auto">
            <a:xfrm>
              <a:off x="2496"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6" name="Line 41"/>
            <p:cNvSpPr>
              <a:spLocks noChangeShapeType="1"/>
            </p:cNvSpPr>
            <p:nvPr/>
          </p:nvSpPr>
          <p:spPr bwMode="auto">
            <a:xfrm>
              <a:off x="2496"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7" name="Rectangle 42"/>
            <p:cNvSpPr>
              <a:spLocks noChangeArrowheads="1"/>
            </p:cNvSpPr>
            <p:nvPr/>
          </p:nvSpPr>
          <p:spPr bwMode="auto">
            <a:xfrm>
              <a:off x="2505" y="859"/>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88" name="Line 43"/>
            <p:cNvSpPr>
              <a:spLocks noChangeShapeType="1"/>
            </p:cNvSpPr>
            <p:nvPr/>
          </p:nvSpPr>
          <p:spPr bwMode="auto">
            <a:xfrm>
              <a:off x="2505" y="859"/>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9" name="Rectangle 44"/>
            <p:cNvSpPr>
              <a:spLocks noChangeArrowheads="1"/>
            </p:cNvSpPr>
            <p:nvPr/>
          </p:nvSpPr>
          <p:spPr bwMode="auto">
            <a:xfrm>
              <a:off x="3046"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90" name="Line 45"/>
            <p:cNvSpPr>
              <a:spLocks noChangeShapeType="1"/>
            </p:cNvSpPr>
            <p:nvPr/>
          </p:nvSpPr>
          <p:spPr bwMode="auto">
            <a:xfrm>
              <a:off x="3046"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1" name="Line 46"/>
            <p:cNvSpPr>
              <a:spLocks noChangeShapeType="1"/>
            </p:cNvSpPr>
            <p:nvPr/>
          </p:nvSpPr>
          <p:spPr bwMode="auto">
            <a:xfrm>
              <a:off x="3046"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2" name="Rectangle 47"/>
            <p:cNvSpPr>
              <a:spLocks noChangeArrowheads="1"/>
            </p:cNvSpPr>
            <p:nvPr/>
          </p:nvSpPr>
          <p:spPr bwMode="auto">
            <a:xfrm>
              <a:off x="3054" y="859"/>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93" name="Line 48"/>
            <p:cNvSpPr>
              <a:spLocks noChangeShapeType="1"/>
            </p:cNvSpPr>
            <p:nvPr/>
          </p:nvSpPr>
          <p:spPr bwMode="auto">
            <a:xfrm>
              <a:off x="3054" y="859"/>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4" name="Rectangle 49"/>
            <p:cNvSpPr>
              <a:spLocks noChangeArrowheads="1"/>
            </p:cNvSpPr>
            <p:nvPr/>
          </p:nvSpPr>
          <p:spPr bwMode="auto">
            <a:xfrm>
              <a:off x="3595"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95" name="Line 50"/>
            <p:cNvSpPr>
              <a:spLocks noChangeShapeType="1"/>
            </p:cNvSpPr>
            <p:nvPr/>
          </p:nvSpPr>
          <p:spPr bwMode="auto">
            <a:xfrm>
              <a:off x="3595"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6" name="Line 51"/>
            <p:cNvSpPr>
              <a:spLocks noChangeShapeType="1"/>
            </p:cNvSpPr>
            <p:nvPr/>
          </p:nvSpPr>
          <p:spPr bwMode="auto">
            <a:xfrm>
              <a:off x="3595"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7" name="Rectangle 52"/>
            <p:cNvSpPr>
              <a:spLocks noChangeArrowheads="1"/>
            </p:cNvSpPr>
            <p:nvPr/>
          </p:nvSpPr>
          <p:spPr bwMode="auto">
            <a:xfrm>
              <a:off x="3603" y="859"/>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98" name="Line 53"/>
            <p:cNvSpPr>
              <a:spLocks noChangeShapeType="1"/>
            </p:cNvSpPr>
            <p:nvPr/>
          </p:nvSpPr>
          <p:spPr bwMode="auto">
            <a:xfrm>
              <a:off x="3603" y="859"/>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9" name="Rectangle 54"/>
            <p:cNvSpPr>
              <a:spLocks noChangeArrowheads="1"/>
            </p:cNvSpPr>
            <p:nvPr/>
          </p:nvSpPr>
          <p:spPr bwMode="auto">
            <a:xfrm>
              <a:off x="4144"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00" name="Line 55"/>
            <p:cNvSpPr>
              <a:spLocks noChangeShapeType="1"/>
            </p:cNvSpPr>
            <p:nvPr/>
          </p:nvSpPr>
          <p:spPr bwMode="auto">
            <a:xfrm>
              <a:off x="4144"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1" name="Line 56"/>
            <p:cNvSpPr>
              <a:spLocks noChangeShapeType="1"/>
            </p:cNvSpPr>
            <p:nvPr/>
          </p:nvSpPr>
          <p:spPr bwMode="auto">
            <a:xfrm>
              <a:off x="4144"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2" name="Rectangle 57"/>
            <p:cNvSpPr>
              <a:spLocks noChangeArrowheads="1"/>
            </p:cNvSpPr>
            <p:nvPr/>
          </p:nvSpPr>
          <p:spPr bwMode="auto">
            <a:xfrm>
              <a:off x="4152" y="859"/>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03" name="Line 58"/>
            <p:cNvSpPr>
              <a:spLocks noChangeShapeType="1"/>
            </p:cNvSpPr>
            <p:nvPr/>
          </p:nvSpPr>
          <p:spPr bwMode="auto">
            <a:xfrm>
              <a:off x="4152" y="859"/>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4" name="Rectangle 59"/>
            <p:cNvSpPr>
              <a:spLocks noChangeArrowheads="1"/>
            </p:cNvSpPr>
            <p:nvPr/>
          </p:nvSpPr>
          <p:spPr bwMode="auto">
            <a:xfrm>
              <a:off x="4693" y="859"/>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05" name="Line 60"/>
            <p:cNvSpPr>
              <a:spLocks noChangeShapeType="1"/>
            </p:cNvSpPr>
            <p:nvPr/>
          </p:nvSpPr>
          <p:spPr bwMode="auto">
            <a:xfrm>
              <a:off x="4693" y="859"/>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6" name="Line 61"/>
            <p:cNvSpPr>
              <a:spLocks noChangeShapeType="1"/>
            </p:cNvSpPr>
            <p:nvPr/>
          </p:nvSpPr>
          <p:spPr bwMode="auto">
            <a:xfrm>
              <a:off x="4693"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7" name="Rectangle 62"/>
            <p:cNvSpPr>
              <a:spLocks noChangeArrowheads="1"/>
            </p:cNvSpPr>
            <p:nvPr/>
          </p:nvSpPr>
          <p:spPr bwMode="auto">
            <a:xfrm>
              <a:off x="4701" y="859"/>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08" name="Line 63"/>
            <p:cNvSpPr>
              <a:spLocks noChangeShapeType="1"/>
            </p:cNvSpPr>
            <p:nvPr/>
          </p:nvSpPr>
          <p:spPr bwMode="auto">
            <a:xfrm>
              <a:off x="4701" y="859"/>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9" name="Rectangle 64"/>
            <p:cNvSpPr>
              <a:spLocks noChangeArrowheads="1"/>
            </p:cNvSpPr>
            <p:nvPr/>
          </p:nvSpPr>
          <p:spPr bwMode="auto">
            <a:xfrm>
              <a:off x="5242"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10" name="Line 65"/>
            <p:cNvSpPr>
              <a:spLocks noChangeShapeType="1"/>
            </p:cNvSpPr>
            <p:nvPr/>
          </p:nvSpPr>
          <p:spPr bwMode="auto">
            <a:xfrm>
              <a:off x="5242"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1" name="Line 66"/>
            <p:cNvSpPr>
              <a:spLocks noChangeShapeType="1"/>
            </p:cNvSpPr>
            <p:nvPr/>
          </p:nvSpPr>
          <p:spPr bwMode="auto">
            <a:xfrm>
              <a:off x="5242"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2" name="Rectangle 67"/>
            <p:cNvSpPr>
              <a:spLocks noChangeArrowheads="1"/>
            </p:cNvSpPr>
            <p:nvPr/>
          </p:nvSpPr>
          <p:spPr bwMode="auto">
            <a:xfrm>
              <a:off x="5251" y="859"/>
              <a:ext cx="5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13" name="Line 68"/>
            <p:cNvSpPr>
              <a:spLocks noChangeShapeType="1"/>
            </p:cNvSpPr>
            <p:nvPr/>
          </p:nvSpPr>
          <p:spPr bwMode="auto">
            <a:xfrm>
              <a:off x="5251" y="859"/>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4" name="Rectangle 69"/>
            <p:cNvSpPr>
              <a:spLocks noChangeArrowheads="1"/>
            </p:cNvSpPr>
            <p:nvPr/>
          </p:nvSpPr>
          <p:spPr bwMode="auto">
            <a:xfrm>
              <a:off x="5791"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15" name="Line 70"/>
            <p:cNvSpPr>
              <a:spLocks noChangeShapeType="1"/>
            </p:cNvSpPr>
            <p:nvPr/>
          </p:nvSpPr>
          <p:spPr bwMode="auto">
            <a:xfrm>
              <a:off x="5791"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6" name="Line 71"/>
            <p:cNvSpPr>
              <a:spLocks noChangeShapeType="1"/>
            </p:cNvSpPr>
            <p:nvPr/>
          </p:nvSpPr>
          <p:spPr bwMode="auto">
            <a:xfrm>
              <a:off x="5791"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7" name="Rectangle 72"/>
            <p:cNvSpPr>
              <a:spLocks noChangeArrowheads="1"/>
            </p:cNvSpPr>
            <p:nvPr/>
          </p:nvSpPr>
          <p:spPr bwMode="auto">
            <a:xfrm>
              <a:off x="5791" y="85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18" name="Line 73"/>
            <p:cNvSpPr>
              <a:spLocks noChangeShapeType="1"/>
            </p:cNvSpPr>
            <p:nvPr/>
          </p:nvSpPr>
          <p:spPr bwMode="auto">
            <a:xfrm>
              <a:off x="5791" y="85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9" name="Line 74"/>
            <p:cNvSpPr>
              <a:spLocks noChangeShapeType="1"/>
            </p:cNvSpPr>
            <p:nvPr/>
          </p:nvSpPr>
          <p:spPr bwMode="auto">
            <a:xfrm>
              <a:off x="5791" y="85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0" name="Rectangle 75"/>
            <p:cNvSpPr>
              <a:spLocks noChangeArrowheads="1"/>
            </p:cNvSpPr>
            <p:nvPr/>
          </p:nvSpPr>
          <p:spPr bwMode="auto">
            <a:xfrm>
              <a:off x="192" y="867"/>
              <a:ext cx="8"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21" name="Line 76"/>
            <p:cNvSpPr>
              <a:spLocks noChangeShapeType="1"/>
            </p:cNvSpPr>
            <p:nvPr/>
          </p:nvSpPr>
          <p:spPr bwMode="auto">
            <a:xfrm>
              <a:off x="192"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2" name="Rectangle 77"/>
            <p:cNvSpPr>
              <a:spLocks noChangeArrowheads="1"/>
            </p:cNvSpPr>
            <p:nvPr/>
          </p:nvSpPr>
          <p:spPr bwMode="auto">
            <a:xfrm>
              <a:off x="1357" y="867"/>
              <a:ext cx="9"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23" name="Line 78"/>
            <p:cNvSpPr>
              <a:spLocks noChangeShapeType="1"/>
            </p:cNvSpPr>
            <p:nvPr/>
          </p:nvSpPr>
          <p:spPr bwMode="auto">
            <a:xfrm>
              <a:off x="1357"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4" name="Rectangle 79"/>
            <p:cNvSpPr>
              <a:spLocks noChangeArrowheads="1"/>
            </p:cNvSpPr>
            <p:nvPr/>
          </p:nvSpPr>
          <p:spPr bwMode="auto">
            <a:xfrm>
              <a:off x="1947" y="867"/>
              <a:ext cx="9"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25" name="Line 80"/>
            <p:cNvSpPr>
              <a:spLocks noChangeShapeType="1"/>
            </p:cNvSpPr>
            <p:nvPr/>
          </p:nvSpPr>
          <p:spPr bwMode="auto">
            <a:xfrm>
              <a:off x="1947"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6" name="Rectangle 81"/>
            <p:cNvSpPr>
              <a:spLocks noChangeArrowheads="1"/>
            </p:cNvSpPr>
            <p:nvPr/>
          </p:nvSpPr>
          <p:spPr bwMode="auto">
            <a:xfrm>
              <a:off x="2496" y="867"/>
              <a:ext cx="9"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27" name="Line 82"/>
            <p:cNvSpPr>
              <a:spLocks noChangeShapeType="1"/>
            </p:cNvSpPr>
            <p:nvPr/>
          </p:nvSpPr>
          <p:spPr bwMode="auto">
            <a:xfrm>
              <a:off x="2496"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8" name="Rectangle 83"/>
            <p:cNvSpPr>
              <a:spLocks noChangeArrowheads="1"/>
            </p:cNvSpPr>
            <p:nvPr/>
          </p:nvSpPr>
          <p:spPr bwMode="auto">
            <a:xfrm>
              <a:off x="3046" y="867"/>
              <a:ext cx="8"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29" name="Line 84"/>
            <p:cNvSpPr>
              <a:spLocks noChangeShapeType="1"/>
            </p:cNvSpPr>
            <p:nvPr/>
          </p:nvSpPr>
          <p:spPr bwMode="auto">
            <a:xfrm>
              <a:off x="3046"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0" name="Rectangle 85"/>
            <p:cNvSpPr>
              <a:spLocks noChangeArrowheads="1"/>
            </p:cNvSpPr>
            <p:nvPr/>
          </p:nvSpPr>
          <p:spPr bwMode="auto">
            <a:xfrm>
              <a:off x="3595" y="867"/>
              <a:ext cx="8"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31" name="Line 86"/>
            <p:cNvSpPr>
              <a:spLocks noChangeShapeType="1"/>
            </p:cNvSpPr>
            <p:nvPr/>
          </p:nvSpPr>
          <p:spPr bwMode="auto">
            <a:xfrm>
              <a:off x="3595"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2" name="Rectangle 87"/>
            <p:cNvSpPr>
              <a:spLocks noChangeArrowheads="1"/>
            </p:cNvSpPr>
            <p:nvPr/>
          </p:nvSpPr>
          <p:spPr bwMode="auto">
            <a:xfrm>
              <a:off x="4144" y="867"/>
              <a:ext cx="8"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33" name="Line 88"/>
            <p:cNvSpPr>
              <a:spLocks noChangeShapeType="1"/>
            </p:cNvSpPr>
            <p:nvPr/>
          </p:nvSpPr>
          <p:spPr bwMode="auto">
            <a:xfrm>
              <a:off x="4144"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4" name="Rectangle 89"/>
            <p:cNvSpPr>
              <a:spLocks noChangeArrowheads="1"/>
            </p:cNvSpPr>
            <p:nvPr/>
          </p:nvSpPr>
          <p:spPr bwMode="auto">
            <a:xfrm>
              <a:off x="4693" y="867"/>
              <a:ext cx="8"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35" name="Line 90"/>
            <p:cNvSpPr>
              <a:spLocks noChangeShapeType="1"/>
            </p:cNvSpPr>
            <p:nvPr/>
          </p:nvSpPr>
          <p:spPr bwMode="auto">
            <a:xfrm>
              <a:off x="4693"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6" name="Rectangle 91"/>
            <p:cNvSpPr>
              <a:spLocks noChangeArrowheads="1"/>
            </p:cNvSpPr>
            <p:nvPr/>
          </p:nvSpPr>
          <p:spPr bwMode="auto">
            <a:xfrm>
              <a:off x="5242" y="867"/>
              <a:ext cx="9"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37" name="Line 92"/>
            <p:cNvSpPr>
              <a:spLocks noChangeShapeType="1"/>
            </p:cNvSpPr>
            <p:nvPr/>
          </p:nvSpPr>
          <p:spPr bwMode="auto">
            <a:xfrm>
              <a:off x="5242"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8" name="Rectangle 93"/>
            <p:cNvSpPr>
              <a:spLocks noChangeArrowheads="1"/>
            </p:cNvSpPr>
            <p:nvPr/>
          </p:nvSpPr>
          <p:spPr bwMode="auto">
            <a:xfrm>
              <a:off x="5791" y="867"/>
              <a:ext cx="9" cy="4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39" name="Line 94"/>
            <p:cNvSpPr>
              <a:spLocks noChangeShapeType="1"/>
            </p:cNvSpPr>
            <p:nvPr/>
          </p:nvSpPr>
          <p:spPr bwMode="auto">
            <a:xfrm>
              <a:off x="5791" y="867"/>
              <a:ext cx="1" cy="48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40" name="Rectangle 95"/>
            <p:cNvSpPr>
              <a:spLocks noChangeArrowheads="1"/>
            </p:cNvSpPr>
            <p:nvPr/>
          </p:nvSpPr>
          <p:spPr bwMode="auto">
            <a:xfrm>
              <a:off x="290" y="1362"/>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A</a:t>
              </a:r>
              <a:endParaRPr lang="en-US" altLang="en-US"/>
            </a:p>
          </p:txBody>
        </p:sp>
        <p:sp>
          <p:nvSpPr>
            <p:cNvPr id="72341" name="Rectangle 96"/>
            <p:cNvSpPr>
              <a:spLocks noChangeArrowheads="1"/>
            </p:cNvSpPr>
            <p:nvPr/>
          </p:nvSpPr>
          <p:spPr bwMode="auto">
            <a:xfrm>
              <a:off x="1456"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2" name="Rectangle 97"/>
            <p:cNvSpPr>
              <a:spLocks noChangeArrowheads="1"/>
            </p:cNvSpPr>
            <p:nvPr/>
          </p:nvSpPr>
          <p:spPr bwMode="auto">
            <a:xfrm>
              <a:off x="2046"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3" name="Rectangle 98"/>
            <p:cNvSpPr>
              <a:spLocks noChangeArrowheads="1"/>
            </p:cNvSpPr>
            <p:nvPr/>
          </p:nvSpPr>
          <p:spPr bwMode="auto">
            <a:xfrm>
              <a:off x="2595"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4" name="Rectangle 99"/>
            <p:cNvSpPr>
              <a:spLocks noChangeArrowheads="1"/>
            </p:cNvSpPr>
            <p:nvPr/>
          </p:nvSpPr>
          <p:spPr bwMode="auto">
            <a:xfrm>
              <a:off x="3144"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5" name="Rectangle 100"/>
            <p:cNvSpPr>
              <a:spLocks noChangeArrowheads="1"/>
            </p:cNvSpPr>
            <p:nvPr/>
          </p:nvSpPr>
          <p:spPr bwMode="auto">
            <a:xfrm>
              <a:off x="3693"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6" name="Rectangle 101"/>
            <p:cNvSpPr>
              <a:spLocks noChangeArrowheads="1"/>
            </p:cNvSpPr>
            <p:nvPr/>
          </p:nvSpPr>
          <p:spPr bwMode="auto">
            <a:xfrm>
              <a:off x="4242"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7" name="Rectangle 102"/>
            <p:cNvSpPr>
              <a:spLocks noChangeArrowheads="1"/>
            </p:cNvSpPr>
            <p:nvPr/>
          </p:nvSpPr>
          <p:spPr bwMode="auto">
            <a:xfrm>
              <a:off x="4791"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8" name="Rectangle 103"/>
            <p:cNvSpPr>
              <a:spLocks noChangeArrowheads="1"/>
            </p:cNvSpPr>
            <p:nvPr/>
          </p:nvSpPr>
          <p:spPr bwMode="auto">
            <a:xfrm>
              <a:off x="5341" y="1369"/>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8.7%</a:t>
              </a:r>
              <a:endParaRPr lang="en-US" altLang="en-US"/>
            </a:p>
          </p:txBody>
        </p:sp>
        <p:sp>
          <p:nvSpPr>
            <p:cNvPr id="72349" name="Rectangle 104"/>
            <p:cNvSpPr>
              <a:spLocks noChangeArrowheads="1"/>
            </p:cNvSpPr>
            <p:nvPr/>
          </p:nvSpPr>
          <p:spPr bwMode="auto">
            <a:xfrm>
              <a:off x="192" y="13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50" name="Line 105"/>
            <p:cNvSpPr>
              <a:spLocks noChangeShapeType="1"/>
            </p:cNvSpPr>
            <p:nvPr/>
          </p:nvSpPr>
          <p:spPr bwMode="auto">
            <a:xfrm>
              <a:off x="192" y="134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1" name="Line 106"/>
            <p:cNvSpPr>
              <a:spLocks noChangeShapeType="1"/>
            </p:cNvSpPr>
            <p:nvPr/>
          </p:nvSpPr>
          <p:spPr bwMode="auto">
            <a:xfrm>
              <a:off x="192"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2" name="Rectangle 107"/>
            <p:cNvSpPr>
              <a:spLocks noChangeArrowheads="1"/>
            </p:cNvSpPr>
            <p:nvPr/>
          </p:nvSpPr>
          <p:spPr bwMode="auto">
            <a:xfrm>
              <a:off x="200" y="1348"/>
              <a:ext cx="115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53" name="Line 108"/>
            <p:cNvSpPr>
              <a:spLocks noChangeShapeType="1"/>
            </p:cNvSpPr>
            <p:nvPr/>
          </p:nvSpPr>
          <p:spPr bwMode="auto">
            <a:xfrm>
              <a:off x="200" y="1348"/>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4" name="Rectangle 109"/>
            <p:cNvSpPr>
              <a:spLocks noChangeArrowheads="1"/>
            </p:cNvSpPr>
            <p:nvPr/>
          </p:nvSpPr>
          <p:spPr bwMode="auto">
            <a:xfrm>
              <a:off x="1357" y="134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55" name="Line 110"/>
            <p:cNvSpPr>
              <a:spLocks noChangeShapeType="1"/>
            </p:cNvSpPr>
            <p:nvPr/>
          </p:nvSpPr>
          <p:spPr bwMode="auto">
            <a:xfrm>
              <a:off x="1357" y="134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6" name="Line 111"/>
            <p:cNvSpPr>
              <a:spLocks noChangeShapeType="1"/>
            </p:cNvSpPr>
            <p:nvPr/>
          </p:nvSpPr>
          <p:spPr bwMode="auto">
            <a:xfrm>
              <a:off x="1357"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7" name="Rectangle 112"/>
            <p:cNvSpPr>
              <a:spLocks noChangeArrowheads="1"/>
            </p:cNvSpPr>
            <p:nvPr/>
          </p:nvSpPr>
          <p:spPr bwMode="auto">
            <a:xfrm>
              <a:off x="1366" y="1348"/>
              <a:ext cx="58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58" name="Line 113"/>
            <p:cNvSpPr>
              <a:spLocks noChangeShapeType="1"/>
            </p:cNvSpPr>
            <p:nvPr/>
          </p:nvSpPr>
          <p:spPr bwMode="auto">
            <a:xfrm>
              <a:off x="1366" y="1348"/>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9" name="Rectangle 114"/>
            <p:cNvSpPr>
              <a:spLocks noChangeArrowheads="1"/>
            </p:cNvSpPr>
            <p:nvPr/>
          </p:nvSpPr>
          <p:spPr bwMode="auto">
            <a:xfrm>
              <a:off x="1947" y="134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60" name="Line 115"/>
            <p:cNvSpPr>
              <a:spLocks noChangeShapeType="1"/>
            </p:cNvSpPr>
            <p:nvPr/>
          </p:nvSpPr>
          <p:spPr bwMode="auto">
            <a:xfrm>
              <a:off x="1947" y="134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1" name="Line 116"/>
            <p:cNvSpPr>
              <a:spLocks noChangeShapeType="1"/>
            </p:cNvSpPr>
            <p:nvPr/>
          </p:nvSpPr>
          <p:spPr bwMode="auto">
            <a:xfrm>
              <a:off x="1947"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2" name="Rectangle 117"/>
            <p:cNvSpPr>
              <a:spLocks noChangeArrowheads="1"/>
            </p:cNvSpPr>
            <p:nvPr/>
          </p:nvSpPr>
          <p:spPr bwMode="auto">
            <a:xfrm>
              <a:off x="1956" y="1348"/>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63" name="Line 118"/>
            <p:cNvSpPr>
              <a:spLocks noChangeShapeType="1"/>
            </p:cNvSpPr>
            <p:nvPr/>
          </p:nvSpPr>
          <p:spPr bwMode="auto">
            <a:xfrm>
              <a:off x="1956" y="1348"/>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4" name="Rectangle 119"/>
            <p:cNvSpPr>
              <a:spLocks noChangeArrowheads="1"/>
            </p:cNvSpPr>
            <p:nvPr/>
          </p:nvSpPr>
          <p:spPr bwMode="auto">
            <a:xfrm>
              <a:off x="2496" y="134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65" name="Line 120"/>
            <p:cNvSpPr>
              <a:spLocks noChangeShapeType="1"/>
            </p:cNvSpPr>
            <p:nvPr/>
          </p:nvSpPr>
          <p:spPr bwMode="auto">
            <a:xfrm>
              <a:off x="2496" y="134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6" name="Line 121"/>
            <p:cNvSpPr>
              <a:spLocks noChangeShapeType="1"/>
            </p:cNvSpPr>
            <p:nvPr/>
          </p:nvSpPr>
          <p:spPr bwMode="auto">
            <a:xfrm>
              <a:off x="2496"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7" name="Rectangle 122"/>
            <p:cNvSpPr>
              <a:spLocks noChangeArrowheads="1"/>
            </p:cNvSpPr>
            <p:nvPr/>
          </p:nvSpPr>
          <p:spPr bwMode="auto">
            <a:xfrm>
              <a:off x="2505" y="134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68" name="Line 123"/>
            <p:cNvSpPr>
              <a:spLocks noChangeShapeType="1"/>
            </p:cNvSpPr>
            <p:nvPr/>
          </p:nvSpPr>
          <p:spPr bwMode="auto">
            <a:xfrm>
              <a:off x="2505" y="134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9" name="Rectangle 124"/>
            <p:cNvSpPr>
              <a:spLocks noChangeArrowheads="1"/>
            </p:cNvSpPr>
            <p:nvPr/>
          </p:nvSpPr>
          <p:spPr bwMode="auto">
            <a:xfrm>
              <a:off x="3046" y="13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70" name="Line 125"/>
            <p:cNvSpPr>
              <a:spLocks noChangeShapeType="1"/>
            </p:cNvSpPr>
            <p:nvPr/>
          </p:nvSpPr>
          <p:spPr bwMode="auto">
            <a:xfrm>
              <a:off x="3046" y="134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1" name="Line 126"/>
            <p:cNvSpPr>
              <a:spLocks noChangeShapeType="1"/>
            </p:cNvSpPr>
            <p:nvPr/>
          </p:nvSpPr>
          <p:spPr bwMode="auto">
            <a:xfrm>
              <a:off x="3046"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2" name="Rectangle 127"/>
            <p:cNvSpPr>
              <a:spLocks noChangeArrowheads="1"/>
            </p:cNvSpPr>
            <p:nvPr/>
          </p:nvSpPr>
          <p:spPr bwMode="auto">
            <a:xfrm>
              <a:off x="3054" y="134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73" name="Line 128"/>
            <p:cNvSpPr>
              <a:spLocks noChangeShapeType="1"/>
            </p:cNvSpPr>
            <p:nvPr/>
          </p:nvSpPr>
          <p:spPr bwMode="auto">
            <a:xfrm>
              <a:off x="3054" y="134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4" name="Rectangle 129"/>
            <p:cNvSpPr>
              <a:spLocks noChangeArrowheads="1"/>
            </p:cNvSpPr>
            <p:nvPr/>
          </p:nvSpPr>
          <p:spPr bwMode="auto">
            <a:xfrm>
              <a:off x="3595" y="13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75" name="Line 130"/>
            <p:cNvSpPr>
              <a:spLocks noChangeShapeType="1"/>
            </p:cNvSpPr>
            <p:nvPr/>
          </p:nvSpPr>
          <p:spPr bwMode="auto">
            <a:xfrm>
              <a:off x="3595" y="134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6" name="Line 131"/>
            <p:cNvSpPr>
              <a:spLocks noChangeShapeType="1"/>
            </p:cNvSpPr>
            <p:nvPr/>
          </p:nvSpPr>
          <p:spPr bwMode="auto">
            <a:xfrm>
              <a:off x="3595"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7" name="Rectangle 132"/>
            <p:cNvSpPr>
              <a:spLocks noChangeArrowheads="1"/>
            </p:cNvSpPr>
            <p:nvPr/>
          </p:nvSpPr>
          <p:spPr bwMode="auto">
            <a:xfrm>
              <a:off x="3603" y="134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78" name="Line 133"/>
            <p:cNvSpPr>
              <a:spLocks noChangeShapeType="1"/>
            </p:cNvSpPr>
            <p:nvPr/>
          </p:nvSpPr>
          <p:spPr bwMode="auto">
            <a:xfrm>
              <a:off x="3603" y="134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9" name="Rectangle 134"/>
            <p:cNvSpPr>
              <a:spLocks noChangeArrowheads="1"/>
            </p:cNvSpPr>
            <p:nvPr/>
          </p:nvSpPr>
          <p:spPr bwMode="auto">
            <a:xfrm>
              <a:off x="4144" y="13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80" name="Line 135"/>
            <p:cNvSpPr>
              <a:spLocks noChangeShapeType="1"/>
            </p:cNvSpPr>
            <p:nvPr/>
          </p:nvSpPr>
          <p:spPr bwMode="auto">
            <a:xfrm>
              <a:off x="4144" y="134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1" name="Line 136"/>
            <p:cNvSpPr>
              <a:spLocks noChangeShapeType="1"/>
            </p:cNvSpPr>
            <p:nvPr/>
          </p:nvSpPr>
          <p:spPr bwMode="auto">
            <a:xfrm>
              <a:off x="4144"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2" name="Rectangle 137"/>
            <p:cNvSpPr>
              <a:spLocks noChangeArrowheads="1"/>
            </p:cNvSpPr>
            <p:nvPr/>
          </p:nvSpPr>
          <p:spPr bwMode="auto">
            <a:xfrm>
              <a:off x="4152" y="134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83" name="Line 138"/>
            <p:cNvSpPr>
              <a:spLocks noChangeShapeType="1"/>
            </p:cNvSpPr>
            <p:nvPr/>
          </p:nvSpPr>
          <p:spPr bwMode="auto">
            <a:xfrm>
              <a:off x="4152" y="134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4" name="Rectangle 139"/>
            <p:cNvSpPr>
              <a:spLocks noChangeArrowheads="1"/>
            </p:cNvSpPr>
            <p:nvPr/>
          </p:nvSpPr>
          <p:spPr bwMode="auto">
            <a:xfrm>
              <a:off x="4693" y="134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85" name="Line 140"/>
            <p:cNvSpPr>
              <a:spLocks noChangeShapeType="1"/>
            </p:cNvSpPr>
            <p:nvPr/>
          </p:nvSpPr>
          <p:spPr bwMode="auto">
            <a:xfrm>
              <a:off x="4693" y="134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6" name="Line 141"/>
            <p:cNvSpPr>
              <a:spLocks noChangeShapeType="1"/>
            </p:cNvSpPr>
            <p:nvPr/>
          </p:nvSpPr>
          <p:spPr bwMode="auto">
            <a:xfrm>
              <a:off x="4693"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7" name="Rectangle 142"/>
            <p:cNvSpPr>
              <a:spLocks noChangeArrowheads="1"/>
            </p:cNvSpPr>
            <p:nvPr/>
          </p:nvSpPr>
          <p:spPr bwMode="auto">
            <a:xfrm>
              <a:off x="4701" y="134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88" name="Line 143"/>
            <p:cNvSpPr>
              <a:spLocks noChangeShapeType="1"/>
            </p:cNvSpPr>
            <p:nvPr/>
          </p:nvSpPr>
          <p:spPr bwMode="auto">
            <a:xfrm>
              <a:off x="4701" y="134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89" name="Rectangle 144"/>
            <p:cNvSpPr>
              <a:spLocks noChangeArrowheads="1"/>
            </p:cNvSpPr>
            <p:nvPr/>
          </p:nvSpPr>
          <p:spPr bwMode="auto">
            <a:xfrm>
              <a:off x="5242" y="134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90" name="Line 145"/>
            <p:cNvSpPr>
              <a:spLocks noChangeShapeType="1"/>
            </p:cNvSpPr>
            <p:nvPr/>
          </p:nvSpPr>
          <p:spPr bwMode="auto">
            <a:xfrm>
              <a:off x="5242" y="134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1" name="Line 146"/>
            <p:cNvSpPr>
              <a:spLocks noChangeShapeType="1"/>
            </p:cNvSpPr>
            <p:nvPr/>
          </p:nvSpPr>
          <p:spPr bwMode="auto">
            <a:xfrm>
              <a:off x="5242"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2" name="Rectangle 147"/>
            <p:cNvSpPr>
              <a:spLocks noChangeArrowheads="1"/>
            </p:cNvSpPr>
            <p:nvPr/>
          </p:nvSpPr>
          <p:spPr bwMode="auto">
            <a:xfrm>
              <a:off x="5251" y="1348"/>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93" name="Line 148"/>
            <p:cNvSpPr>
              <a:spLocks noChangeShapeType="1"/>
            </p:cNvSpPr>
            <p:nvPr/>
          </p:nvSpPr>
          <p:spPr bwMode="auto">
            <a:xfrm>
              <a:off x="5251" y="1348"/>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4" name="Rectangle 149"/>
            <p:cNvSpPr>
              <a:spLocks noChangeArrowheads="1"/>
            </p:cNvSpPr>
            <p:nvPr/>
          </p:nvSpPr>
          <p:spPr bwMode="auto">
            <a:xfrm>
              <a:off x="5791" y="134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95" name="Line 150"/>
            <p:cNvSpPr>
              <a:spLocks noChangeShapeType="1"/>
            </p:cNvSpPr>
            <p:nvPr/>
          </p:nvSpPr>
          <p:spPr bwMode="auto">
            <a:xfrm>
              <a:off x="5791" y="134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6" name="Line 151"/>
            <p:cNvSpPr>
              <a:spLocks noChangeShapeType="1"/>
            </p:cNvSpPr>
            <p:nvPr/>
          </p:nvSpPr>
          <p:spPr bwMode="auto">
            <a:xfrm>
              <a:off x="5791" y="134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7" name="Rectangle 152"/>
            <p:cNvSpPr>
              <a:spLocks noChangeArrowheads="1"/>
            </p:cNvSpPr>
            <p:nvPr/>
          </p:nvSpPr>
          <p:spPr bwMode="auto">
            <a:xfrm>
              <a:off x="192" y="135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398" name="Line 153"/>
            <p:cNvSpPr>
              <a:spLocks noChangeShapeType="1"/>
            </p:cNvSpPr>
            <p:nvPr/>
          </p:nvSpPr>
          <p:spPr bwMode="auto">
            <a:xfrm>
              <a:off x="192"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9" name="Rectangle 154"/>
            <p:cNvSpPr>
              <a:spLocks noChangeArrowheads="1"/>
            </p:cNvSpPr>
            <p:nvPr/>
          </p:nvSpPr>
          <p:spPr bwMode="auto">
            <a:xfrm>
              <a:off x="1357" y="135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00" name="Line 155"/>
            <p:cNvSpPr>
              <a:spLocks noChangeShapeType="1"/>
            </p:cNvSpPr>
            <p:nvPr/>
          </p:nvSpPr>
          <p:spPr bwMode="auto">
            <a:xfrm>
              <a:off x="1357"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1" name="Rectangle 156"/>
            <p:cNvSpPr>
              <a:spLocks noChangeArrowheads="1"/>
            </p:cNvSpPr>
            <p:nvPr/>
          </p:nvSpPr>
          <p:spPr bwMode="auto">
            <a:xfrm>
              <a:off x="1947" y="135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02" name="Line 157"/>
            <p:cNvSpPr>
              <a:spLocks noChangeShapeType="1"/>
            </p:cNvSpPr>
            <p:nvPr/>
          </p:nvSpPr>
          <p:spPr bwMode="auto">
            <a:xfrm>
              <a:off x="1947"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3" name="Rectangle 158"/>
            <p:cNvSpPr>
              <a:spLocks noChangeArrowheads="1"/>
            </p:cNvSpPr>
            <p:nvPr/>
          </p:nvSpPr>
          <p:spPr bwMode="auto">
            <a:xfrm>
              <a:off x="2496" y="135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04" name="Line 159"/>
            <p:cNvSpPr>
              <a:spLocks noChangeShapeType="1"/>
            </p:cNvSpPr>
            <p:nvPr/>
          </p:nvSpPr>
          <p:spPr bwMode="auto">
            <a:xfrm>
              <a:off x="2496"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5" name="Rectangle 160"/>
            <p:cNvSpPr>
              <a:spLocks noChangeArrowheads="1"/>
            </p:cNvSpPr>
            <p:nvPr/>
          </p:nvSpPr>
          <p:spPr bwMode="auto">
            <a:xfrm>
              <a:off x="3046" y="135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06" name="Line 161"/>
            <p:cNvSpPr>
              <a:spLocks noChangeShapeType="1"/>
            </p:cNvSpPr>
            <p:nvPr/>
          </p:nvSpPr>
          <p:spPr bwMode="auto">
            <a:xfrm>
              <a:off x="3046"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7" name="Rectangle 162"/>
            <p:cNvSpPr>
              <a:spLocks noChangeArrowheads="1"/>
            </p:cNvSpPr>
            <p:nvPr/>
          </p:nvSpPr>
          <p:spPr bwMode="auto">
            <a:xfrm>
              <a:off x="3595" y="135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08" name="Line 163"/>
            <p:cNvSpPr>
              <a:spLocks noChangeShapeType="1"/>
            </p:cNvSpPr>
            <p:nvPr/>
          </p:nvSpPr>
          <p:spPr bwMode="auto">
            <a:xfrm>
              <a:off x="3595"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9" name="Rectangle 164"/>
            <p:cNvSpPr>
              <a:spLocks noChangeArrowheads="1"/>
            </p:cNvSpPr>
            <p:nvPr/>
          </p:nvSpPr>
          <p:spPr bwMode="auto">
            <a:xfrm>
              <a:off x="4144" y="135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10" name="Line 165"/>
            <p:cNvSpPr>
              <a:spLocks noChangeShapeType="1"/>
            </p:cNvSpPr>
            <p:nvPr/>
          </p:nvSpPr>
          <p:spPr bwMode="auto">
            <a:xfrm>
              <a:off x="4144"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1" name="Rectangle 166"/>
            <p:cNvSpPr>
              <a:spLocks noChangeArrowheads="1"/>
            </p:cNvSpPr>
            <p:nvPr/>
          </p:nvSpPr>
          <p:spPr bwMode="auto">
            <a:xfrm>
              <a:off x="4693" y="135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12" name="Line 167"/>
            <p:cNvSpPr>
              <a:spLocks noChangeShapeType="1"/>
            </p:cNvSpPr>
            <p:nvPr/>
          </p:nvSpPr>
          <p:spPr bwMode="auto">
            <a:xfrm>
              <a:off x="4693"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3" name="Rectangle 168"/>
            <p:cNvSpPr>
              <a:spLocks noChangeArrowheads="1"/>
            </p:cNvSpPr>
            <p:nvPr/>
          </p:nvSpPr>
          <p:spPr bwMode="auto">
            <a:xfrm>
              <a:off x="5242" y="135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14" name="Line 169"/>
            <p:cNvSpPr>
              <a:spLocks noChangeShapeType="1"/>
            </p:cNvSpPr>
            <p:nvPr/>
          </p:nvSpPr>
          <p:spPr bwMode="auto">
            <a:xfrm>
              <a:off x="5242"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5" name="Rectangle 170"/>
            <p:cNvSpPr>
              <a:spLocks noChangeArrowheads="1"/>
            </p:cNvSpPr>
            <p:nvPr/>
          </p:nvSpPr>
          <p:spPr bwMode="auto">
            <a:xfrm>
              <a:off x="5791" y="135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16" name="Line 171"/>
            <p:cNvSpPr>
              <a:spLocks noChangeShapeType="1"/>
            </p:cNvSpPr>
            <p:nvPr/>
          </p:nvSpPr>
          <p:spPr bwMode="auto">
            <a:xfrm>
              <a:off x="5791" y="135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17" name="Rectangle 172"/>
            <p:cNvSpPr>
              <a:spLocks noChangeArrowheads="1"/>
            </p:cNvSpPr>
            <p:nvPr/>
          </p:nvSpPr>
          <p:spPr bwMode="auto">
            <a:xfrm>
              <a:off x="290" y="1612"/>
              <a:ext cx="23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R</a:t>
              </a:r>
              <a:endParaRPr lang="en-US" altLang="en-US"/>
            </a:p>
          </p:txBody>
        </p:sp>
        <p:sp>
          <p:nvSpPr>
            <p:cNvPr id="72418" name="Rectangle 173"/>
            <p:cNvSpPr>
              <a:spLocks noChangeArrowheads="1"/>
            </p:cNvSpPr>
            <p:nvPr/>
          </p:nvSpPr>
          <p:spPr bwMode="auto">
            <a:xfrm>
              <a:off x="1456"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19" name="Rectangle 174"/>
            <p:cNvSpPr>
              <a:spLocks noChangeArrowheads="1"/>
            </p:cNvSpPr>
            <p:nvPr/>
          </p:nvSpPr>
          <p:spPr bwMode="auto">
            <a:xfrm>
              <a:off x="2046"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0" name="Rectangle 175"/>
            <p:cNvSpPr>
              <a:spLocks noChangeArrowheads="1"/>
            </p:cNvSpPr>
            <p:nvPr/>
          </p:nvSpPr>
          <p:spPr bwMode="auto">
            <a:xfrm>
              <a:off x="2595"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1" name="Rectangle 176"/>
            <p:cNvSpPr>
              <a:spLocks noChangeArrowheads="1"/>
            </p:cNvSpPr>
            <p:nvPr/>
          </p:nvSpPr>
          <p:spPr bwMode="auto">
            <a:xfrm>
              <a:off x="3144"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2" name="Rectangle 177"/>
            <p:cNvSpPr>
              <a:spLocks noChangeArrowheads="1"/>
            </p:cNvSpPr>
            <p:nvPr/>
          </p:nvSpPr>
          <p:spPr bwMode="auto">
            <a:xfrm>
              <a:off x="3693"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3" name="Rectangle 178"/>
            <p:cNvSpPr>
              <a:spLocks noChangeArrowheads="1"/>
            </p:cNvSpPr>
            <p:nvPr/>
          </p:nvSpPr>
          <p:spPr bwMode="auto">
            <a:xfrm>
              <a:off x="4242"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4" name="Rectangle 179"/>
            <p:cNvSpPr>
              <a:spLocks noChangeArrowheads="1"/>
            </p:cNvSpPr>
            <p:nvPr/>
          </p:nvSpPr>
          <p:spPr bwMode="auto">
            <a:xfrm>
              <a:off x="4791"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5" name="Rectangle 180"/>
            <p:cNvSpPr>
              <a:spLocks noChangeArrowheads="1"/>
            </p:cNvSpPr>
            <p:nvPr/>
          </p:nvSpPr>
          <p:spPr bwMode="auto">
            <a:xfrm>
              <a:off x="5341" y="1618"/>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4.1%</a:t>
              </a:r>
              <a:endParaRPr lang="en-US" altLang="en-US"/>
            </a:p>
          </p:txBody>
        </p:sp>
        <p:sp>
          <p:nvSpPr>
            <p:cNvPr id="72426" name="Rectangle 181"/>
            <p:cNvSpPr>
              <a:spLocks noChangeArrowheads="1"/>
            </p:cNvSpPr>
            <p:nvPr/>
          </p:nvSpPr>
          <p:spPr bwMode="auto">
            <a:xfrm>
              <a:off x="192" y="159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27" name="Line 182"/>
            <p:cNvSpPr>
              <a:spLocks noChangeShapeType="1"/>
            </p:cNvSpPr>
            <p:nvPr/>
          </p:nvSpPr>
          <p:spPr bwMode="auto">
            <a:xfrm>
              <a:off x="192" y="15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28" name="Line 183"/>
            <p:cNvSpPr>
              <a:spLocks noChangeShapeType="1"/>
            </p:cNvSpPr>
            <p:nvPr/>
          </p:nvSpPr>
          <p:spPr bwMode="auto">
            <a:xfrm>
              <a:off x="192"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29" name="Rectangle 184"/>
            <p:cNvSpPr>
              <a:spLocks noChangeArrowheads="1"/>
            </p:cNvSpPr>
            <p:nvPr/>
          </p:nvSpPr>
          <p:spPr bwMode="auto">
            <a:xfrm>
              <a:off x="200" y="1598"/>
              <a:ext cx="115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30" name="Line 185"/>
            <p:cNvSpPr>
              <a:spLocks noChangeShapeType="1"/>
            </p:cNvSpPr>
            <p:nvPr/>
          </p:nvSpPr>
          <p:spPr bwMode="auto">
            <a:xfrm>
              <a:off x="200" y="1598"/>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1" name="Rectangle 186"/>
            <p:cNvSpPr>
              <a:spLocks noChangeArrowheads="1"/>
            </p:cNvSpPr>
            <p:nvPr/>
          </p:nvSpPr>
          <p:spPr bwMode="auto">
            <a:xfrm>
              <a:off x="1357" y="15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32" name="Line 187"/>
            <p:cNvSpPr>
              <a:spLocks noChangeShapeType="1"/>
            </p:cNvSpPr>
            <p:nvPr/>
          </p:nvSpPr>
          <p:spPr bwMode="auto">
            <a:xfrm>
              <a:off x="1357" y="159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3" name="Line 188"/>
            <p:cNvSpPr>
              <a:spLocks noChangeShapeType="1"/>
            </p:cNvSpPr>
            <p:nvPr/>
          </p:nvSpPr>
          <p:spPr bwMode="auto">
            <a:xfrm>
              <a:off x="1357"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4" name="Rectangle 189"/>
            <p:cNvSpPr>
              <a:spLocks noChangeArrowheads="1"/>
            </p:cNvSpPr>
            <p:nvPr/>
          </p:nvSpPr>
          <p:spPr bwMode="auto">
            <a:xfrm>
              <a:off x="1366" y="1598"/>
              <a:ext cx="58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35" name="Line 190"/>
            <p:cNvSpPr>
              <a:spLocks noChangeShapeType="1"/>
            </p:cNvSpPr>
            <p:nvPr/>
          </p:nvSpPr>
          <p:spPr bwMode="auto">
            <a:xfrm>
              <a:off x="1366" y="1598"/>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6" name="Rectangle 191"/>
            <p:cNvSpPr>
              <a:spLocks noChangeArrowheads="1"/>
            </p:cNvSpPr>
            <p:nvPr/>
          </p:nvSpPr>
          <p:spPr bwMode="auto">
            <a:xfrm>
              <a:off x="1947" y="15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37" name="Line 192"/>
            <p:cNvSpPr>
              <a:spLocks noChangeShapeType="1"/>
            </p:cNvSpPr>
            <p:nvPr/>
          </p:nvSpPr>
          <p:spPr bwMode="auto">
            <a:xfrm>
              <a:off x="1947" y="159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8" name="Line 193"/>
            <p:cNvSpPr>
              <a:spLocks noChangeShapeType="1"/>
            </p:cNvSpPr>
            <p:nvPr/>
          </p:nvSpPr>
          <p:spPr bwMode="auto">
            <a:xfrm>
              <a:off x="1947"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9" name="Rectangle 194"/>
            <p:cNvSpPr>
              <a:spLocks noChangeArrowheads="1"/>
            </p:cNvSpPr>
            <p:nvPr/>
          </p:nvSpPr>
          <p:spPr bwMode="auto">
            <a:xfrm>
              <a:off x="1956" y="1598"/>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40" name="Line 195"/>
            <p:cNvSpPr>
              <a:spLocks noChangeShapeType="1"/>
            </p:cNvSpPr>
            <p:nvPr/>
          </p:nvSpPr>
          <p:spPr bwMode="auto">
            <a:xfrm>
              <a:off x="1956" y="1598"/>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1" name="Rectangle 196"/>
            <p:cNvSpPr>
              <a:spLocks noChangeArrowheads="1"/>
            </p:cNvSpPr>
            <p:nvPr/>
          </p:nvSpPr>
          <p:spPr bwMode="auto">
            <a:xfrm>
              <a:off x="2496" y="15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42" name="Line 197"/>
            <p:cNvSpPr>
              <a:spLocks noChangeShapeType="1"/>
            </p:cNvSpPr>
            <p:nvPr/>
          </p:nvSpPr>
          <p:spPr bwMode="auto">
            <a:xfrm>
              <a:off x="2496" y="159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3" name="Line 198"/>
            <p:cNvSpPr>
              <a:spLocks noChangeShapeType="1"/>
            </p:cNvSpPr>
            <p:nvPr/>
          </p:nvSpPr>
          <p:spPr bwMode="auto">
            <a:xfrm>
              <a:off x="2496"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4" name="Rectangle 199"/>
            <p:cNvSpPr>
              <a:spLocks noChangeArrowheads="1"/>
            </p:cNvSpPr>
            <p:nvPr/>
          </p:nvSpPr>
          <p:spPr bwMode="auto">
            <a:xfrm>
              <a:off x="2505" y="159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45" name="Line 200"/>
            <p:cNvSpPr>
              <a:spLocks noChangeShapeType="1"/>
            </p:cNvSpPr>
            <p:nvPr/>
          </p:nvSpPr>
          <p:spPr bwMode="auto">
            <a:xfrm>
              <a:off x="2505" y="159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6" name="Rectangle 201"/>
            <p:cNvSpPr>
              <a:spLocks noChangeArrowheads="1"/>
            </p:cNvSpPr>
            <p:nvPr/>
          </p:nvSpPr>
          <p:spPr bwMode="auto">
            <a:xfrm>
              <a:off x="3046" y="159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447" name="Line 202"/>
            <p:cNvSpPr>
              <a:spLocks noChangeShapeType="1"/>
            </p:cNvSpPr>
            <p:nvPr/>
          </p:nvSpPr>
          <p:spPr bwMode="auto">
            <a:xfrm>
              <a:off x="3046" y="15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48" name="Line 203"/>
            <p:cNvSpPr>
              <a:spLocks noChangeShapeType="1"/>
            </p:cNvSpPr>
            <p:nvPr/>
          </p:nvSpPr>
          <p:spPr bwMode="auto">
            <a:xfrm>
              <a:off x="3046"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1684" name="Group 405"/>
          <p:cNvGrpSpPr>
            <a:grpSpLocks/>
          </p:cNvGrpSpPr>
          <p:nvPr/>
        </p:nvGrpSpPr>
        <p:grpSpPr bwMode="auto">
          <a:xfrm>
            <a:off x="304800" y="2536825"/>
            <a:ext cx="8967788" cy="1674813"/>
            <a:chOff x="192" y="1598"/>
            <a:chExt cx="5649" cy="1055"/>
          </a:xfrm>
        </p:grpSpPr>
        <p:sp>
          <p:nvSpPr>
            <p:cNvPr id="72049" name="Rectangle 205"/>
            <p:cNvSpPr>
              <a:spLocks noChangeArrowheads="1"/>
            </p:cNvSpPr>
            <p:nvPr/>
          </p:nvSpPr>
          <p:spPr bwMode="auto">
            <a:xfrm>
              <a:off x="3054" y="159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50" name="Line 206"/>
            <p:cNvSpPr>
              <a:spLocks noChangeShapeType="1"/>
            </p:cNvSpPr>
            <p:nvPr/>
          </p:nvSpPr>
          <p:spPr bwMode="auto">
            <a:xfrm>
              <a:off x="3054" y="159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1" name="Rectangle 207"/>
            <p:cNvSpPr>
              <a:spLocks noChangeArrowheads="1"/>
            </p:cNvSpPr>
            <p:nvPr/>
          </p:nvSpPr>
          <p:spPr bwMode="auto">
            <a:xfrm>
              <a:off x="3595" y="159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52" name="Line 208"/>
            <p:cNvSpPr>
              <a:spLocks noChangeShapeType="1"/>
            </p:cNvSpPr>
            <p:nvPr/>
          </p:nvSpPr>
          <p:spPr bwMode="auto">
            <a:xfrm>
              <a:off x="3595" y="15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3" name="Line 209"/>
            <p:cNvSpPr>
              <a:spLocks noChangeShapeType="1"/>
            </p:cNvSpPr>
            <p:nvPr/>
          </p:nvSpPr>
          <p:spPr bwMode="auto">
            <a:xfrm>
              <a:off x="3595"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4" name="Rectangle 210"/>
            <p:cNvSpPr>
              <a:spLocks noChangeArrowheads="1"/>
            </p:cNvSpPr>
            <p:nvPr/>
          </p:nvSpPr>
          <p:spPr bwMode="auto">
            <a:xfrm>
              <a:off x="3603" y="159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55" name="Line 211"/>
            <p:cNvSpPr>
              <a:spLocks noChangeShapeType="1"/>
            </p:cNvSpPr>
            <p:nvPr/>
          </p:nvSpPr>
          <p:spPr bwMode="auto">
            <a:xfrm>
              <a:off x="3603" y="159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6" name="Rectangle 212"/>
            <p:cNvSpPr>
              <a:spLocks noChangeArrowheads="1"/>
            </p:cNvSpPr>
            <p:nvPr/>
          </p:nvSpPr>
          <p:spPr bwMode="auto">
            <a:xfrm>
              <a:off x="4144" y="159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57" name="Line 213"/>
            <p:cNvSpPr>
              <a:spLocks noChangeShapeType="1"/>
            </p:cNvSpPr>
            <p:nvPr/>
          </p:nvSpPr>
          <p:spPr bwMode="auto">
            <a:xfrm>
              <a:off x="4144" y="15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8" name="Line 214"/>
            <p:cNvSpPr>
              <a:spLocks noChangeShapeType="1"/>
            </p:cNvSpPr>
            <p:nvPr/>
          </p:nvSpPr>
          <p:spPr bwMode="auto">
            <a:xfrm>
              <a:off x="4144"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9" name="Rectangle 215"/>
            <p:cNvSpPr>
              <a:spLocks noChangeArrowheads="1"/>
            </p:cNvSpPr>
            <p:nvPr/>
          </p:nvSpPr>
          <p:spPr bwMode="auto">
            <a:xfrm>
              <a:off x="4152" y="159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60" name="Line 216"/>
            <p:cNvSpPr>
              <a:spLocks noChangeShapeType="1"/>
            </p:cNvSpPr>
            <p:nvPr/>
          </p:nvSpPr>
          <p:spPr bwMode="auto">
            <a:xfrm>
              <a:off x="4152" y="159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1" name="Rectangle 217"/>
            <p:cNvSpPr>
              <a:spLocks noChangeArrowheads="1"/>
            </p:cNvSpPr>
            <p:nvPr/>
          </p:nvSpPr>
          <p:spPr bwMode="auto">
            <a:xfrm>
              <a:off x="4693" y="1598"/>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62" name="Line 218"/>
            <p:cNvSpPr>
              <a:spLocks noChangeShapeType="1"/>
            </p:cNvSpPr>
            <p:nvPr/>
          </p:nvSpPr>
          <p:spPr bwMode="auto">
            <a:xfrm>
              <a:off x="4693" y="1598"/>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3" name="Line 219"/>
            <p:cNvSpPr>
              <a:spLocks noChangeShapeType="1"/>
            </p:cNvSpPr>
            <p:nvPr/>
          </p:nvSpPr>
          <p:spPr bwMode="auto">
            <a:xfrm>
              <a:off x="4693"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4" name="Rectangle 220"/>
            <p:cNvSpPr>
              <a:spLocks noChangeArrowheads="1"/>
            </p:cNvSpPr>
            <p:nvPr/>
          </p:nvSpPr>
          <p:spPr bwMode="auto">
            <a:xfrm>
              <a:off x="4701" y="1598"/>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65" name="Line 221"/>
            <p:cNvSpPr>
              <a:spLocks noChangeShapeType="1"/>
            </p:cNvSpPr>
            <p:nvPr/>
          </p:nvSpPr>
          <p:spPr bwMode="auto">
            <a:xfrm>
              <a:off x="4701" y="1598"/>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6" name="Rectangle 222"/>
            <p:cNvSpPr>
              <a:spLocks noChangeArrowheads="1"/>
            </p:cNvSpPr>
            <p:nvPr/>
          </p:nvSpPr>
          <p:spPr bwMode="auto">
            <a:xfrm>
              <a:off x="5242" y="15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67" name="Line 223"/>
            <p:cNvSpPr>
              <a:spLocks noChangeShapeType="1"/>
            </p:cNvSpPr>
            <p:nvPr/>
          </p:nvSpPr>
          <p:spPr bwMode="auto">
            <a:xfrm>
              <a:off x="5242" y="159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8" name="Line 224"/>
            <p:cNvSpPr>
              <a:spLocks noChangeShapeType="1"/>
            </p:cNvSpPr>
            <p:nvPr/>
          </p:nvSpPr>
          <p:spPr bwMode="auto">
            <a:xfrm>
              <a:off x="5242"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9" name="Rectangle 225"/>
            <p:cNvSpPr>
              <a:spLocks noChangeArrowheads="1"/>
            </p:cNvSpPr>
            <p:nvPr/>
          </p:nvSpPr>
          <p:spPr bwMode="auto">
            <a:xfrm>
              <a:off x="5251" y="1598"/>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70" name="Line 226"/>
            <p:cNvSpPr>
              <a:spLocks noChangeShapeType="1"/>
            </p:cNvSpPr>
            <p:nvPr/>
          </p:nvSpPr>
          <p:spPr bwMode="auto">
            <a:xfrm>
              <a:off x="5251" y="1598"/>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1" name="Rectangle 227"/>
            <p:cNvSpPr>
              <a:spLocks noChangeArrowheads="1"/>
            </p:cNvSpPr>
            <p:nvPr/>
          </p:nvSpPr>
          <p:spPr bwMode="auto">
            <a:xfrm>
              <a:off x="5791" y="1598"/>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72" name="Line 228"/>
            <p:cNvSpPr>
              <a:spLocks noChangeShapeType="1"/>
            </p:cNvSpPr>
            <p:nvPr/>
          </p:nvSpPr>
          <p:spPr bwMode="auto">
            <a:xfrm>
              <a:off x="5791" y="1598"/>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3" name="Line 229"/>
            <p:cNvSpPr>
              <a:spLocks noChangeShapeType="1"/>
            </p:cNvSpPr>
            <p:nvPr/>
          </p:nvSpPr>
          <p:spPr bwMode="auto">
            <a:xfrm>
              <a:off x="5791" y="1598"/>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4" name="Rectangle 230"/>
            <p:cNvSpPr>
              <a:spLocks noChangeArrowheads="1"/>
            </p:cNvSpPr>
            <p:nvPr/>
          </p:nvSpPr>
          <p:spPr bwMode="auto">
            <a:xfrm>
              <a:off x="192" y="160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75" name="Line 231"/>
            <p:cNvSpPr>
              <a:spLocks noChangeShapeType="1"/>
            </p:cNvSpPr>
            <p:nvPr/>
          </p:nvSpPr>
          <p:spPr bwMode="auto">
            <a:xfrm>
              <a:off x="192"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6" name="Rectangle 232"/>
            <p:cNvSpPr>
              <a:spLocks noChangeArrowheads="1"/>
            </p:cNvSpPr>
            <p:nvPr/>
          </p:nvSpPr>
          <p:spPr bwMode="auto">
            <a:xfrm>
              <a:off x="1357" y="160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77" name="Line 233"/>
            <p:cNvSpPr>
              <a:spLocks noChangeShapeType="1"/>
            </p:cNvSpPr>
            <p:nvPr/>
          </p:nvSpPr>
          <p:spPr bwMode="auto">
            <a:xfrm>
              <a:off x="1357"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78" name="Rectangle 234"/>
            <p:cNvSpPr>
              <a:spLocks noChangeArrowheads="1"/>
            </p:cNvSpPr>
            <p:nvPr/>
          </p:nvSpPr>
          <p:spPr bwMode="auto">
            <a:xfrm>
              <a:off x="1947" y="160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79" name="Line 235"/>
            <p:cNvSpPr>
              <a:spLocks noChangeShapeType="1"/>
            </p:cNvSpPr>
            <p:nvPr/>
          </p:nvSpPr>
          <p:spPr bwMode="auto">
            <a:xfrm>
              <a:off x="1947"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0" name="Rectangle 236"/>
            <p:cNvSpPr>
              <a:spLocks noChangeArrowheads="1"/>
            </p:cNvSpPr>
            <p:nvPr/>
          </p:nvSpPr>
          <p:spPr bwMode="auto">
            <a:xfrm>
              <a:off x="2496" y="160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81" name="Line 237"/>
            <p:cNvSpPr>
              <a:spLocks noChangeShapeType="1"/>
            </p:cNvSpPr>
            <p:nvPr/>
          </p:nvSpPr>
          <p:spPr bwMode="auto">
            <a:xfrm>
              <a:off x="2496"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2" name="Rectangle 238"/>
            <p:cNvSpPr>
              <a:spLocks noChangeArrowheads="1"/>
            </p:cNvSpPr>
            <p:nvPr/>
          </p:nvSpPr>
          <p:spPr bwMode="auto">
            <a:xfrm>
              <a:off x="3046" y="160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83" name="Line 239"/>
            <p:cNvSpPr>
              <a:spLocks noChangeShapeType="1"/>
            </p:cNvSpPr>
            <p:nvPr/>
          </p:nvSpPr>
          <p:spPr bwMode="auto">
            <a:xfrm>
              <a:off x="3046"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4" name="Rectangle 240"/>
            <p:cNvSpPr>
              <a:spLocks noChangeArrowheads="1"/>
            </p:cNvSpPr>
            <p:nvPr/>
          </p:nvSpPr>
          <p:spPr bwMode="auto">
            <a:xfrm>
              <a:off x="3595" y="160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85" name="Line 241"/>
            <p:cNvSpPr>
              <a:spLocks noChangeShapeType="1"/>
            </p:cNvSpPr>
            <p:nvPr/>
          </p:nvSpPr>
          <p:spPr bwMode="auto">
            <a:xfrm>
              <a:off x="3595"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6" name="Rectangle 242"/>
            <p:cNvSpPr>
              <a:spLocks noChangeArrowheads="1"/>
            </p:cNvSpPr>
            <p:nvPr/>
          </p:nvSpPr>
          <p:spPr bwMode="auto">
            <a:xfrm>
              <a:off x="4144" y="160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87" name="Line 243"/>
            <p:cNvSpPr>
              <a:spLocks noChangeShapeType="1"/>
            </p:cNvSpPr>
            <p:nvPr/>
          </p:nvSpPr>
          <p:spPr bwMode="auto">
            <a:xfrm>
              <a:off x="4144"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8" name="Rectangle 244"/>
            <p:cNvSpPr>
              <a:spLocks noChangeArrowheads="1"/>
            </p:cNvSpPr>
            <p:nvPr/>
          </p:nvSpPr>
          <p:spPr bwMode="auto">
            <a:xfrm>
              <a:off x="4693" y="1607"/>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89" name="Line 245"/>
            <p:cNvSpPr>
              <a:spLocks noChangeShapeType="1"/>
            </p:cNvSpPr>
            <p:nvPr/>
          </p:nvSpPr>
          <p:spPr bwMode="auto">
            <a:xfrm>
              <a:off x="4693"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0" name="Rectangle 246"/>
            <p:cNvSpPr>
              <a:spLocks noChangeArrowheads="1"/>
            </p:cNvSpPr>
            <p:nvPr/>
          </p:nvSpPr>
          <p:spPr bwMode="auto">
            <a:xfrm>
              <a:off x="5242" y="160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91" name="Line 247"/>
            <p:cNvSpPr>
              <a:spLocks noChangeShapeType="1"/>
            </p:cNvSpPr>
            <p:nvPr/>
          </p:nvSpPr>
          <p:spPr bwMode="auto">
            <a:xfrm>
              <a:off x="5242"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2" name="Rectangle 248"/>
            <p:cNvSpPr>
              <a:spLocks noChangeArrowheads="1"/>
            </p:cNvSpPr>
            <p:nvPr/>
          </p:nvSpPr>
          <p:spPr bwMode="auto">
            <a:xfrm>
              <a:off x="5791" y="1607"/>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93" name="Line 249"/>
            <p:cNvSpPr>
              <a:spLocks noChangeShapeType="1"/>
            </p:cNvSpPr>
            <p:nvPr/>
          </p:nvSpPr>
          <p:spPr bwMode="auto">
            <a:xfrm>
              <a:off x="5791" y="1607"/>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4" name="Rectangle 250"/>
            <p:cNvSpPr>
              <a:spLocks noChangeArrowheads="1"/>
            </p:cNvSpPr>
            <p:nvPr/>
          </p:nvSpPr>
          <p:spPr bwMode="auto">
            <a:xfrm>
              <a:off x="290" y="1861"/>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N</a:t>
              </a:r>
              <a:endParaRPr lang="en-US" altLang="en-US"/>
            </a:p>
          </p:txBody>
        </p:sp>
        <p:sp>
          <p:nvSpPr>
            <p:cNvPr id="72095" name="Rectangle 251"/>
            <p:cNvSpPr>
              <a:spLocks noChangeArrowheads="1"/>
            </p:cNvSpPr>
            <p:nvPr/>
          </p:nvSpPr>
          <p:spPr bwMode="auto">
            <a:xfrm>
              <a:off x="1456"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endParaRPr lang="en-US" altLang="en-US"/>
            </a:p>
          </p:txBody>
        </p:sp>
        <p:sp>
          <p:nvSpPr>
            <p:cNvPr id="72096" name="Rectangle 252"/>
            <p:cNvSpPr>
              <a:spLocks noChangeArrowheads="1"/>
            </p:cNvSpPr>
            <p:nvPr/>
          </p:nvSpPr>
          <p:spPr bwMode="auto">
            <a:xfrm>
              <a:off x="2046"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097" name="Rectangle 253"/>
            <p:cNvSpPr>
              <a:spLocks noChangeArrowheads="1"/>
            </p:cNvSpPr>
            <p:nvPr/>
          </p:nvSpPr>
          <p:spPr bwMode="auto">
            <a:xfrm>
              <a:off x="2595"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098" name="Rectangle 254"/>
            <p:cNvSpPr>
              <a:spLocks noChangeArrowheads="1"/>
            </p:cNvSpPr>
            <p:nvPr/>
          </p:nvSpPr>
          <p:spPr bwMode="auto">
            <a:xfrm>
              <a:off x="3144"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099" name="Rectangle 255"/>
            <p:cNvSpPr>
              <a:spLocks noChangeArrowheads="1"/>
            </p:cNvSpPr>
            <p:nvPr/>
          </p:nvSpPr>
          <p:spPr bwMode="auto">
            <a:xfrm>
              <a:off x="3693"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100" name="Rectangle 256"/>
            <p:cNvSpPr>
              <a:spLocks noChangeArrowheads="1"/>
            </p:cNvSpPr>
            <p:nvPr/>
          </p:nvSpPr>
          <p:spPr bwMode="auto">
            <a:xfrm>
              <a:off x="4242"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101" name="Rectangle 257"/>
            <p:cNvSpPr>
              <a:spLocks noChangeArrowheads="1"/>
            </p:cNvSpPr>
            <p:nvPr/>
          </p:nvSpPr>
          <p:spPr bwMode="auto">
            <a:xfrm>
              <a:off x="4791"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102" name="Rectangle 258"/>
            <p:cNvSpPr>
              <a:spLocks noChangeArrowheads="1"/>
            </p:cNvSpPr>
            <p:nvPr/>
          </p:nvSpPr>
          <p:spPr bwMode="auto">
            <a:xfrm>
              <a:off x="5341" y="186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4.0%</a:t>
              </a:r>
            </a:p>
          </p:txBody>
        </p:sp>
        <p:sp>
          <p:nvSpPr>
            <p:cNvPr id="72103" name="Rectangle 259"/>
            <p:cNvSpPr>
              <a:spLocks noChangeArrowheads="1"/>
            </p:cNvSpPr>
            <p:nvPr/>
          </p:nvSpPr>
          <p:spPr bwMode="auto">
            <a:xfrm>
              <a:off x="192" y="18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04" name="Line 260"/>
            <p:cNvSpPr>
              <a:spLocks noChangeShapeType="1"/>
            </p:cNvSpPr>
            <p:nvPr/>
          </p:nvSpPr>
          <p:spPr bwMode="auto">
            <a:xfrm>
              <a:off x="192" y="184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5" name="Line 261"/>
            <p:cNvSpPr>
              <a:spLocks noChangeShapeType="1"/>
            </p:cNvSpPr>
            <p:nvPr/>
          </p:nvSpPr>
          <p:spPr bwMode="auto">
            <a:xfrm>
              <a:off x="192"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6" name="Rectangle 262"/>
            <p:cNvSpPr>
              <a:spLocks noChangeArrowheads="1"/>
            </p:cNvSpPr>
            <p:nvPr/>
          </p:nvSpPr>
          <p:spPr bwMode="auto">
            <a:xfrm>
              <a:off x="200" y="1847"/>
              <a:ext cx="115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07" name="Line 263"/>
            <p:cNvSpPr>
              <a:spLocks noChangeShapeType="1"/>
            </p:cNvSpPr>
            <p:nvPr/>
          </p:nvSpPr>
          <p:spPr bwMode="auto">
            <a:xfrm>
              <a:off x="200" y="1847"/>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8" name="Rectangle 264"/>
            <p:cNvSpPr>
              <a:spLocks noChangeArrowheads="1"/>
            </p:cNvSpPr>
            <p:nvPr/>
          </p:nvSpPr>
          <p:spPr bwMode="auto">
            <a:xfrm>
              <a:off x="1357" y="184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09" name="Line 265"/>
            <p:cNvSpPr>
              <a:spLocks noChangeShapeType="1"/>
            </p:cNvSpPr>
            <p:nvPr/>
          </p:nvSpPr>
          <p:spPr bwMode="auto">
            <a:xfrm>
              <a:off x="1357" y="1847"/>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0" name="Line 266"/>
            <p:cNvSpPr>
              <a:spLocks noChangeShapeType="1"/>
            </p:cNvSpPr>
            <p:nvPr/>
          </p:nvSpPr>
          <p:spPr bwMode="auto">
            <a:xfrm>
              <a:off x="1357"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1" name="Rectangle 267"/>
            <p:cNvSpPr>
              <a:spLocks noChangeArrowheads="1"/>
            </p:cNvSpPr>
            <p:nvPr/>
          </p:nvSpPr>
          <p:spPr bwMode="auto">
            <a:xfrm>
              <a:off x="1366" y="1847"/>
              <a:ext cx="58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12" name="Line 268"/>
            <p:cNvSpPr>
              <a:spLocks noChangeShapeType="1"/>
            </p:cNvSpPr>
            <p:nvPr/>
          </p:nvSpPr>
          <p:spPr bwMode="auto">
            <a:xfrm>
              <a:off x="1366" y="1847"/>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3" name="Rectangle 269"/>
            <p:cNvSpPr>
              <a:spLocks noChangeArrowheads="1"/>
            </p:cNvSpPr>
            <p:nvPr/>
          </p:nvSpPr>
          <p:spPr bwMode="auto">
            <a:xfrm>
              <a:off x="1947" y="184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14" name="Line 270"/>
            <p:cNvSpPr>
              <a:spLocks noChangeShapeType="1"/>
            </p:cNvSpPr>
            <p:nvPr/>
          </p:nvSpPr>
          <p:spPr bwMode="auto">
            <a:xfrm>
              <a:off x="1947" y="1847"/>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5" name="Line 271"/>
            <p:cNvSpPr>
              <a:spLocks noChangeShapeType="1"/>
            </p:cNvSpPr>
            <p:nvPr/>
          </p:nvSpPr>
          <p:spPr bwMode="auto">
            <a:xfrm>
              <a:off x="1947"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6" name="Rectangle 272"/>
            <p:cNvSpPr>
              <a:spLocks noChangeArrowheads="1"/>
            </p:cNvSpPr>
            <p:nvPr/>
          </p:nvSpPr>
          <p:spPr bwMode="auto">
            <a:xfrm>
              <a:off x="1956" y="1847"/>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17" name="Line 273"/>
            <p:cNvSpPr>
              <a:spLocks noChangeShapeType="1"/>
            </p:cNvSpPr>
            <p:nvPr/>
          </p:nvSpPr>
          <p:spPr bwMode="auto">
            <a:xfrm>
              <a:off x="1956" y="1847"/>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8" name="Rectangle 274"/>
            <p:cNvSpPr>
              <a:spLocks noChangeArrowheads="1"/>
            </p:cNvSpPr>
            <p:nvPr/>
          </p:nvSpPr>
          <p:spPr bwMode="auto">
            <a:xfrm>
              <a:off x="2496" y="184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19" name="Line 275"/>
            <p:cNvSpPr>
              <a:spLocks noChangeShapeType="1"/>
            </p:cNvSpPr>
            <p:nvPr/>
          </p:nvSpPr>
          <p:spPr bwMode="auto">
            <a:xfrm>
              <a:off x="2496" y="1847"/>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0" name="Line 276"/>
            <p:cNvSpPr>
              <a:spLocks noChangeShapeType="1"/>
            </p:cNvSpPr>
            <p:nvPr/>
          </p:nvSpPr>
          <p:spPr bwMode="auto">
            <a:xfrm>
              <a:off x="2496"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1" name="Rectangle 277"/>
            <p:cNvSpPr>
              <a:spLocks noChangeArrowheads="1"/>
            </p:cNvSpPr>
            <p:nvPr/>
          </p:nvSpPr>
          <p:spPr bwMode="auto">
            <a:xfrm>
              <a:off x="2505" y="1847"/>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22" name="Line 278"/>
            <p:cNvSpPr>
              <a:spLocks noChangeShapeType="1"/>
            </p:cNvSpPr>
            <p:nvPr/>
          </p:nvSpPr>
          <p:spPr bwMode="auto">
            <a:xfrm>
              <a:off x="2505" y="1847"/>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3" name="Rectangle 279"/>
            <p:cNvSpPr>
              <a:spLocks noChangeArrowheads="1"/>
            </p:cNvSpPr>
            <p:nvPr/>
          </p:nvSpPr>
          <p:spPr bwMode="auto">
            <a:xfrm>
              <a:off x="3046" y="18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24" name="Line 280"/>
            <p:cNvSpPr>
              <a:spLocks noChangeShapeType="1"/>
            </p:cNvSpPr>
            <p:nvPr/>
          </p:nvSpPr>
          <p:spPr bwMode="auto">
            <a:xfrm>
              <a:off x="3046" y="184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5" name="Line 281"/>
            <p:cNvSpPr>
              <a:spLocks noChangeShapeType="1"/>
            </p:cNvSpPr>
            <p:nvPr/>
          </p:nvSpPr>
          <p:spPr bwMode="auto">
            <a:xfrm>
              <a:off x="3046"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6" name="Rectangle 282"/>
            <p:cNvSpPr>
              <a:spLocks noChangeArrowheads="1"/>
            </p:cNvSpPr>
            <p:nvPr/>
          </p:nvSpPr>
          <p:spPr bwMode="auto">
            <a:xfrm>
              <a:off x="3054" y="1847"/>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27" name="Line 283"/>
            <p:cNvSpPr>
              <a:spLocks noChangeShapeType="1"/>
            </p:cNvSpPr>
            <p:nvPr/>
          </p:nvSpPr>
          <p:spPr bwMode="auto">
            <a:xfrm>
              <a:off x="3054" y="1847"/>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8" name="Rectangle 284"/>
            <p:cNvSpPr>
              <a:spLocks noChangeArrowheads="1"/>
            </p:cNvSpPr>
            <p:nvPr/>
          </p:nvSpPr>
          <p:spPr bwMode="auto">
            <a:xfrm>
              <a:off x="3595" y="18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29" name="Line 285"/>
            <p:cNvSpPr>
              <a:spLocks noChangeShapeType="1"/>
            </p:cNvSpPr>
            <p:nvPr/>
          </p:nvSpPr>
          <p:spPr bwMode="auto">
            <a:xfrm>
              <a:off x="3595" y="184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0" name="Line 286"/>
            <p:cNvSpPr>
              <a:spLocks noChangeShapeType="1"/>
            </p:cNvSpPr>
            <p:nvPr/>
          </p:nvSpPr>
          <p:spPr bwMode="auto">
            <a:xfrm>
              <a:off x="3595"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1" name="Rectangle 287"/>
            <p:cNvSpPr>
              <a:spLocks noChangeArrowheads="1"/>
            </p:cNvSpPr>
            <p:nvPr/>
          </p:nvSpPr>
          <p:spPr bwMode="auto">
            <a:xfrm>
              <a:off x="3603" y="1847"/>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32" name="Line 288"/>
            <p:cNvSpPr>
              <a:spLocks noChangeShapeType="1"/>
            </p:cNvSpPr>
            <p:nvPr/>
          </p:nvSpPr>
          <p:spPr bwMode="auto">
            <a:xfrm>
              <a:off x="3603" y="1847"/>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3" name="Rectangle 289"/>
            <p:cNvSpPr>
              <a:spLocks noChangeArrowheads="1"/>
            </p:cNvSpPr>
            <p:nvPr/>
          </p:nvSpPr>
          <p:spPr bwMode="auto">
            <a:xfrm>
              <a:off x="4144" y="18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34" name="Line 290"/>
            <p:cNvSpPr>
              <a:spLocks noChangeShapeType="1"/>
            </p:cNvSpPr>
            <p:nvPr/>
          </p:nvSpPr>
          <p:spPr bwMode="auto">
            <a:xfrm>
              <a:off x="4144" y="184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5" name="Line 291"/>
            <p:cNvSpPr>
              <a:spLocks noChangeShapeType="1"/>
            </p:cNvSpPr>
            <p:nvPr/>
          </p:nvSpPr>
          <p:spPr bwMode="auto">
            <a:xfrm>
              <a:off x="4144"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6" name="Rectangle 292"/>
            <p:cNvSpPr>
              <a:spLocks noChangeArrowheads="1"/>
            </p:cNvSpPr>
            <p:nvPr/>
          </p:nvSpPr>
          <p:spPr bwMode="auto">
            <a:xfrm>
              <a:off x="4152" y="1847"/>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37" name="Line 293"/>
            <p:cNvSpPr>
              <a:spLocks noChangeShapeType="1"/>
            </p:cNvSpPr>
            <p:nvPr/>
          </p:nvSpPr>
          <p:spPr bwMode="auto">
            <a:xfrm>
              <a:off x="4152" y="1847"/>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8" name="Rectangle 294"/>
            <p:cNvSpPr>
              <a:spLocks noChangeArrowheads="1"/>
            </p:cNvSpPr>
            <p:nvPr/>
          </p:nvSpPr>
          <p:spPr bwMode="auto">
            <a:xfrm>
              <a:off x="4693" y="1847"/>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39" name="Line 295"/>
            <p:cNvSpPr>
              <a:spLocks noChangeShapeType="1"/>
            </p:cNvSpPr>
            <p:nvPr/>
          </p:nvSpPr>
          <p:spPr bwMode="auto">
            <a:xfrm>
              <a:off x="4693" y="1847"/>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0" name="Line 296"/>
            <p:cNvSpPr>
              <a:spLocks noChangeShapeType="1"/>
            </p:cNvSpPr>
            <p:nvPr/>
          </p:nvSpPr>
          <p:spPr bwMode="auto">
            <a:xfrm>
              <a:off x="4693"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1" name="Rectangle 297"/>
            <p:cNvSpPr>
              <a:spLocks noChangeArrowheads="1"/>
            </p:cNvSpPr>
            <p:nvPr/>
          </p:nvSpPr>
          <p:spPr bwMode="auto">
            <a:xfrm>
              <a:off x="4701" y="1847"/>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42" name="Line 298"/>
            <p:cNvSpPr>
              <a:spLocks noChangeShapeType="1"/>
            </p:cNvSpPr>
            <p:nvPr/>
          </p:nvSpPr>
          <p:spPr bwMode="auto">
            <a:xfrm>
              <a:off x="4701" y="1847"/>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3" name="Rectangle 299"/>
            <p:cNvSpPr>
              <a:spLocks noChangeArrowheads="1"/>
            </p:cNvSpPr>
            <p:nvPr/>
          </p:nvSpPr>
          <p:spPr bwMode="auto">
            <a:xfrm>
              <a:off x="5242" y="184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44" name="Line 300"/>
            <p:cNvSpPr>
              <a:spLocks noChangeShapeType="1"/>
            </p:cNvSpPr>
            <p:nvPr/>
          </p:nvSpPr>
          <p:spPr bwMode="auto">
            <a:xfrm>
              <a:off x="5242" y="1847"/>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5" name="Line 301"/>
            <p:cNvSpPr>
              <a:spLocks noChangeShapeType="1"/>
            </p:cNvSpPr>
            <p:nvPr/>
          </p:nvSpPr>
          <p:spPr bwMode="auto">
            <a:xfrm>
              <a:off x="5242"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6" name="Rectangle 302"/>
            <p:cNvSpPr>
              <a:spLocks noChangeArrowheads="1"/>
            </p:cNvSpPr>
            <p:nvPr/>
          </p:nvSpPr>
          <p:spPr bwMode="auto">
            <a:xfrm>
              <a:off x="5251" y="1847"/>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47" name="Line 303"/>
            <p:cNvSpPr>
              <a:spLocks noChangeShapeType="1"/>
            </p:cNvSpPr>
            <p:nvPr/>
          </p:nvSpPr>
          <p:spPr bwMode="auto">
            <a:xfrm>
              <a:off x="5251" y="1847"/>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8" name="Rectangle 304"/>
            <p:cNvSpPr>
              <a:spLocks noChangeArrowheads="1"/>
            </p:cNvSpPr>
            <p:nvPr/>
          </p:nvSpPr>
          <p:spPr bwMode="auto">
            <a:xfrm>
              <a:off x="5791" y="1847"/>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49" name="Line 305"/>
            <p:cNvSpPr>
              <a:spLocks noChangeShapeType="1"/>
            </p:cNvSpPr>
            <p:nvPr/>
          </p:nvSpPr>
          <p:spPr bwMode="auto">
            <a:xfrm>
              <a:off x="5791" y="1847"/>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0" name="Line 306"/>
            <p:cNvSpPr>
              <a:spLocks noChangeShapeType="1"/>
            </p:cNvSpPr>
            <p:nvPr/>
          </p:nvSpPr>
          <p:spPr bwMode="auto">
            <a:xfrm>
              <a:off x="5791" y="1847"/>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1" name="Rectangle 307"/>
            <p:cNvSpPr>
              <a:spLocks noChangeArrowheads="1"/>
            </p:cNvSpPr>
            <p:nvPr/>
          </p:nvSpPr>
          <p:spPr bwMode="auto">
            <a:xfrm>
              <a:off x="192" y="185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52" name="Line 308"/>
            <p:cNvSpPr>
              <a:spLocks noChangeShapeType="1"/>
            </p:cNvSpPr>
            <p:nvPr/>
          </p:nvSpPr>
          <p:spPr bwMode="auto">
            <a:xfrm>
              <a:off x="192"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3" name="Rectangle 309"/>
            <p:cNvSpPr>
              <a:spLocks noChangeArrowheads="1"/>
            </p:cNvSpPr>
            <p:nvPr/>
          </p:nvSpPr>
          <p:spPr bwMode="auto">
            <a:xfrm>
              <a:off x="1357" y="1856"/>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54" name="Line 310"/>
            <p:cNvSpPr>
              <a:spLocks noChangeShapeType="1"/>
            </p:cNvSpPr>
            <p:nvPr/>
          </p:nvSpPr>
          <p:spPr bwMode="auto">
            <a:xfrm>
              <a:off x="1357"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5" name="Rectangle 311"/>
            <p:cNvSpPr>
              <a:spLocks noChangeArrowheads="1"/>
            </p:cNvSpPr>
            <p:nvPr/>
          </p:nvSpPr>
          <p:spPr bwMode="auto">
            <a:xfrm>
              <a:off x="1947" y="1856"/>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56" name="Line 312"/>
            <p:cNvSpPr>
              <a:spLocks noChangeShapeType="1"/>
            </p:cNvSpPr>
            <p:nvPr/>
          </p:nvSpPr>
          <p:spPr bwMode="auto">
            <a:xfrm>
              <a:off x="1947"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7" name="Rectangle 313"/>
            <p:cNvSpPr>
              <a:spLocks noChangeArrowheads="1"/>
            </p:cNvSpPr>
            <p:nvPr/>
          </p:nvSpPr>
          <p:spPr bwMode="auto">
            <a:xfrm>
              <a:off x="2496" y="1856"/>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58" name="Line 314"/>
            <p:cNvSpPr>
              <a:spLocks noChangeShapeType="1"/>
            </p:cNvSpPr>
            <p:nvPr/>
          </p:nvSpPr>
          <p:spPr bwMode="auto">
            <a:xfrm>
              <a:off x="2496"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9" name="Rectangle 315"/>
            <p:cNvSpPr>
              <a:spLocks noChangeArrowheads="1"/>
            </p:cNvSpPr>
            <p:nvPr/>
          </p:nvSpPr>
          <p:spPr bwMode="auto">
            <a:xfrm>
              <a:off x="3046" y="185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60" name="Line 316"/>
            <p:cNvSpPr>
              <a:spLocks noChangeShapeType="1"/>
            </p:cNvSpPr>
            <p:nvPr/>
          </p:nvSpPr>
          <p:spPr bwMode="auto">
            <a:xfrm>
              <a:off x="3046"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1" name="Rectangle 317"/>
            <p:cNvSpPr>
              <a:spLocks noChangeArrowheads="1"/>
            </p:cNvSpPr>
            <p:nvPr/>
          </p:nvSpPr>
          <p:spPr bwMode="auto">
            <a:xfrm>
              <a:off x="3595" y="185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62" name="Line 318"/>
            <p:cNvSpPr>
              <a:spLocks noChangeShapeType="1"/>
            </p:cNvSpPr>
            <p:nvPr/>
          </p:nvSpPr>
          <p:spPr bwMode="auto">
            <a:xfrm>
              <a:off x="3595"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3" name="Rectangle 319"/>
            <p:cNvSpPr>
              <a:spLocks noChangeArrowheads="1"/>
            </p:cNvSpPr>
            <p:nvPr/>
          </p:nvSpPr>
          <p:spPr bwMode="auto">
            <a:xfrm>
              <a:off x="4144" y="185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64" name="Line 320"/>
            <p:cNvSpPr>
              <a:spLocks noChangeShapeType="1"/>
            </p:cNvSpPr>
            <p:nvPr/>
          </p:nvSpPr>
          <p:spPr bwMode="auto">
            <a:xfrm>
              <a:off x="4144"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5" name="Rectangle 321"/>
            <p:cNvSpPr>
              <a:spLocks noChangeArrowheads="1"/>
            </p:cNvSpPr>
            <p:nvPr/>
          </p:nvSpPr>
          <p:spPr bwMode="auto">
            <a:xfrm>
              <a:off x="4693" y="1856"/>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66" name="Line 322"/>
            <p:cNvSpPr>
              <a:spLocks noChangeShapeType="1"/>
            </p:cNvSpPr>
            <p:nvPr/>
          </p:nvSpPr>
          <p:spPr bwMode="auto">
            <a:xfrm>
              <a:off x="4693"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7" name="Rectangle 323"/>
            <p:cNvSpPr>
              <a:spLocks noChangeArrowheads="1"/>
            </p:cNvSpPr>
            <p:nvPr/>
          </p:nvSpPr>
          <p:spPr bwMode="auto">
            <a:xfrm>
              <a:off x="5242" y="1856"/>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68" name="Line 324"/>
            <p:cNvSpPr>
              <a:spLocks noChangeShapeType="1"/>
            </p:cNvSpPr>
            <p:nvPr/>
          </p:nvSpPr>
          <p:spPr bwMode="auto">
            <a:xfrm>
              <a:off x="5242"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9" name="Rectangle 325"/>
            <p:cNvSpPr>
              <a:spLocks noChangeArrowheads="1"/>
            </p:cNvSpPr>
            <p:nvPr/>
          </p:nvSpPr>
          <p:spPr bwMode="auto">
            <a:xfrm>
              <a:off x="5791" y="1856"/>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70" name="Line 326"/>
            <p:cNvSpPr>
              <a:spLocks noChangeShapeType="1"/>
            </p:cNvSpPr>
            <p:nvPr/>
          </p:nvSpPr>
          <p:spPr bwMode="auto">
            <a:xfrm>
              <a:off x="5791" y="1856"/>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71" name="Rectangle 327"/>
            <p:cNvSpPr>
              <a:spLocks noChangeArrowheads="1"/>
            </p:cNvSpPr>
            <p:nvPr/>
          </p:nvSpPr>
          <p:spPr bwMode="auto">
            <a:xfrm>
              <a:off x="290" y="2110"/>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D</a:t>
              </a:r>
              <a:endParaRPr lang="en-US" altLang="en-US"/>
            </a:p>
          </p:txBody>
        </p:sp>
        <p:sp>
          <p:nvSpPr>
            <p:cNvPr id="72172" name="Rectangle 328"/>
            <p:cNvSpPr>
              <a:spLocks noChangeArrowheads="1"/>
            </p:cNvSpPr>
            <p:nvPr/>
          </p:nvSpPr>
          <p:spPr bwMode="auto">
            <a:xfrm>
              <a:off x="1456"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endParaRPr lang="en-US" altLang="en-US"/>
            </a:p>
          </p:txBody>
        </p:sp>
        <p:sp>
          <p:nvSpPr>
            <p:cNvPr id="72173" name="Rectangle 329"/>
            <p:cNvSpPr>
              <a:spLocks noChangeArrowheads="1"/>
            </p:cNvSpPr>
            <p:nvPr/>
          </p:nvSpPr>
          <p:spPr bwMode="auto">
            <a:xfrm>
              <a:off x="2046"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4" name="Rectangle 330"/>
            <p:cNvSpPr>
              <a:spLocks noChangeArrowheads="1"/>
            </p:cNvSpPr>
            <p:nvPr/>
          </p:nvSpPr>
          <p:spPr bwMode="auto">
            <a:xfrm>
              <a:off x="2595"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5" name="Rectangle 331"/>
            <p:cNvSpPr>
              <a:spLocks noChangeArrowheads="1"/>
            </p:cNvSpPr>
            <p:nvPr/>
          </p:nvSpPr>
          <p:spPr bwMode="auto">
            <a:xfrm>
              <a:off x="3144"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6" name="Rectangle 332"/>
            <p:cNvSpPr>
              <a:spLocks noChangeArrowheads="1"/>
            </p:cNvSpPr>
            <p:nvPr/>
          </p:nvSpPr>
          <p:spPr bwMode="auto">
            <a:xfrm>
              <a:off x="3693"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7" name="Rectangle 333"/>
            <p:cNvSpPr>
              <a:spLocks noChangeArrowheads="1"/>
            </p:cNvSpPr>
            <p:nvPr/>
          </p:nvSpPr>
          <p:spPr bwMode="auto">
            <a:xfrm>
              <a:off x="4242"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8" name="Rectangle 334"/>
            <p:cNvSpPr>
              <a:spLocks noChangeArrowheads="1"/>
            </p:cNvSpPr>
            <p:nvPr/>
          </p:nvSpPr>
          <p:spPr bwMode="auto">
            <a:xfrm>
              <a:off x="4791"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79" name="Rectangle 335"/>
            <p:cNvSpPr>
              <a:spLocks noChangeArrowheads="1"/>
            </p:cNvSpPr>
            <p:nvPr/>
          </p:nvSpPr>
          <p:spPr bwMode="auto">
            <a:xfrm>
              <a:off x="5341" y="2117"/>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4.7%</a:t>
              </a:r>
            </a:p>
          </p:txBody>
        </p:sp>
        <p:sp>
          <p:nvSpPr>
            <p:cNvPr id="72180" name="Rectangle 336"/>
            <p:cNvSpPr>
              <a:spLocks noChangeArrowheads="1"/>
            </p:cNvSpPr>
            <p:nvPr/>
          </p:nvSpPr>
          <p:spPr bwMode="auto">
            <a:xfrm>
              <a:off x="192" y="209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81" name="Line 337"/>
            <p:cNvSpPr>
              <a:spLocks noChangeShapeType="1"/>
            </p:cNvSpPr>
            <p:nvPr/>
          </p:nvSpPr>
          <p:spPr bwMode="auto">
            <a:xfrm>
              <a:off x="192" y="20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2" name="Line 338"/>
            <p:cNvSpPr>
              <a:spLocks noChangeShapeType="1"/>
            </p:cNvSpPr>
            <p:nvPr/>
          </p:nvSpPr>
          <p:spPr bwMode="auto">
            <a:xfrm>
              <a:off x="192"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3" name="Rectangle 339"/>
            <p:cNvSpPr>
              <a:spLocks noChangeArrowheads="1"/>
            </p:cNvSpPr>
            <p:nvPr/>
          </p:nvSpPr>
          <p:spPr bwMode="auto">
            <a:xfrm>
              <a:off x="200" y="2096"/>
              <a:ext cx="115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84" name="Line 340"/>
            <p:cNvSpPr>
              <a:spLocks noChangeShapeType="1"/>
            </p:cNvSpPr>
            <p:nvPr/>
          </p:nvSpPr>
          <p:spPr bwMode="auto">
            <a:xfrm>
              <a:off x="200" y="2096"/>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5" name="Rectangle 341"/>
            <p:cNvSpPr>
              <a:spLocks noChangeArrowheads="1"/>
            </p:cNvSpPr>
            <p:nvPr/>
          </p:nvSpPr>
          <p:spPr bwMode="auto">
            <a:xfrm>
              <a:off x="1357" y="209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86" name="Line 342"/>
            <p:cNvSpPr>
              <a:spLocks noChangeShapeType="1"/>
            </p:cNvSpPr>
            <p:nvPr/>
          </p:nvSpPr>
          <p:spPr bwMode="auto">
            <a:xfrm>
              <a:off x="1357" y="209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7" name="Line 343"/>
            <p:cNvSpPr>
              <a:spLocks noChangeShapeType="1"/>
            </p:cNvSpPr>
            <p:nvPr/>
          </p:nvSpPr>
          <p:spPr bwMode="auto">
            <a:xfrm>
              <a:off x="1357"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88" name="Rectangle 344"/>
            <p:cNvSpPr>
              <a:spLocks noChangeArrowheads="1"/>
            </p:cNvSpPr>
            <p:nvPr/>
          </p:nvSpPr>
          <p:spPr bwMode="auto">
            <a:xfrm>
              <a:off x="1366" y="2096"/>
              <a:ext cx="58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89" name="Line 345"/>
            <p:cNvSpPr>
              <a:spLocks noChangeShapeType="1"/>
            </p:cNvSpPr>
            <p:nvPr/>
          </p:nvSpPr>
          <p:spPr bwMode="auto">
            <a:xfrm>
              <a:off x="1366" y="2096"/>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0" name="Rectangle 346"/>
            <p:cNvSpPr>
              <a:spLocks noChangeArrowheads="1"/>
            </p:cNvSpPr>
            <p:nvPr/>
          </p:nvSpPr>
          <p:spPr bwMode="auto">
            <a:xfrm>
              <a:off x="1947" y="209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91" name="Line 347"/>
            <p:cNvSpPr>
              <a:spLocks noChangeShapeType="1"/>
            </p:cNvSpPr>
            <p:nvPr/>
          </p:nvSpPr>
          <p:spPr bwMode="auto">
            <a:xfrm>
              <a:off x="1947" y="209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2" name="Line 348"/>
            <p:cNvSpPr>
              <a:spLocks noChangeShapeType="1"/>
            </p:cNvSpPr>
            <p:nvPr/>
          </p:nvSpPr>
          <p:spPr bwMode="auto">
            <a:xfrm>
              <a:off x="1947"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3" name="Rectangle 349"/>
            <p:cNvSpPr>
              <a:spLocks noChangeArrowheads="1"/>
            </p:cNvSpPr>
            <p:nvPr/>
          </p:nvSpPr>
          <p:spPr bwMode="auto">
            <a:xfrm>
              <a:off x="1956" y="2096"/>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94" name="Line 350"/>
            <p:cNvSpPr>
              <a:spLocks noChangeShapeType="1"/>
            </p:cNvSpPr>
            <p:nvPr/>
          </p:nvSpPr>
          <p:spPr bwMode="auto">
            <a:xfrm>
              <a:off x="1956" y="2096"/>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5" name="Rectangle 351"/>
            <p:cNvSpPr>
              <a:spLocks noChangeArrowheads="1"/>
            </p:cNvSpPr>
            <p:nvPr/>
          </p:nvSpPr>
          <p:spPr bwMode="auto">
            <a:xfrm>
              <a:off x="2496" y="209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96" name="Line 352"/>
            <p:cNvSpPr>
              <a:spLocks noChangeShapeType="1"/>
            </p:cNvSpPr>
            <p:nvPr/>
          </p:nvSpPr>
          <p:spPr bwMode="auto">
            <a:xfrm>
              <a:off x="2496" y="209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7" name="Line 353"/>
            <p:cNvSpPr>
              <a:spLocks noChangeShapeType="1"/>
            </p:cNvSpPr>
            <p:nvPr/>
          </p:nvSpPr>
          <p:spPr bwMode="auto">
            <a:xfrm>
              <a:off x="2496"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98" name="Rectangle 354"/>
            <p:cNvSpPr>
              <a:spLocks noChangeArrowheads="1"/>
            </p:cNvSpPr>
            <p:nvPr/>
          </p:nvSpPr>
          <p:spPr bwMode="auto">
            <a:xfrm>
              <a:off x="2505" y="209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199" name="Line 355"/>
            <p:cNvSpPr>
              <a:spLocks noChangeShapeType="1"/>
            </p:cNvSpPr>
            <p:nvPr/>
          </p:nvSpPr>
          <p:spPr bwMode="auto">
            <a:xfrm>
              <a:off x="2505" y="209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0" name="Rectangle 356"/>
            <p:cNvSpPr>
              <a:spLocks noChangeArrowheads="1"/>
            </p:cNvSpPr>
            <p:nvPr/>
          </p:nvSpPr>
          <p:spPr bwMode="auto">
            <a:xfrm>
              <a:off x="3046" y="209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01" name="Line 357"/>
            <p:cNvSpPr>
              <a:spLocks noChangeShapeType="1"/>
            </p:cNvSpPr>
            <p:nvPr/>
          </p:nvSpPr>
          <p:spPr bwMode="auto">
            <a:xfrm>
              <a:off x="3046" y="20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2" name="Line 358"/>
            <p:cNvSpPr>
              <a:spLocks noChangeShapeType="1"/>
            </p:cNvSpPr>
            <p:nvPr/>
          </p:nvSpPr>
          <p:spPr bwMode="auto">
            <a:xfrm>
              <a:off x="3046"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3" name="Rectangle 359"/>
            <p:cNvSpPr>
              <a:spLocks noChangeArrowheads="1"/>
            </p:cNvSpPr>
            <p:nvPr/>
          </p:nvSpPr>
          <p:spPr bwMode="auto">
            <a:xfrm>
              <a:off x="3054" y="209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04" name="Line 360"/>
            <p:cNvSpPr>
              <a:spLocks noChangeShapeType="1"/>
            </p:cNvSpPr>
            <p:nvPr/>
          </p:nvSpPr>
          <p:spPr bwMode="auto">
            <a:xfrm>
              <a:off x="3054" y="209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5" name="Rectangle 361"/>
            <p:cNvSpPr>
              <a:spLocks noChangeArrowheads="1"/>
            </p:cNvSpPr>
            <p:nvPr/>
          </p:nvSpPr>
          <p:spPr bwMode="auto">
            <a:xfrm>
              <a:off x="3595" y="209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06" name="Line 362"/>
            <p:cNvSpPr>
              <a:spLocks noChangeShapeType="1"/>
            </p:cNvSpPr>
            <p:nvPr/>
          </p:nvSpPr>
          <p:spPr bwMode="auto">
            <a:xfrm>
              <a:off x="3595" y="20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7" name="Line 363"/>
            <p:cNvSpPr>
              <a:spLocks noChangeShapeType="1"/>
            </p:cNvSpPr>
            <p:nvPr/>
          </p:nvSpPr>
          <p:spPr bwMode="auto">
            <a:xfrm>
              <a:off x="3595"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08" name="Rectangle 364"/>
            <p:cNvSpPr>
              <a:spLocks noChangeArrowheads="1"/>
            </p:cNvSpPr>
            <p:nvPr/>
          </p:nvSpPr>
          <p:spPr bwMode="auto">
            <a:xfrm>
              <a:off x="3603" y="209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09" name="Line 365"/>
            <p:cNvSpPr>
              <a:spLocks noChangeShapeType="1"/>
            </p:cNvSpPr>
            <p:nvPr/>
          </p:nvSpPr>
          <p:spPr bwMode="auto">
            <a:xfrm>
              <a:off x="3603" y="209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0" name="Rectangle 366"/>
            <p:cNvSpPr>
              <a:spLocks noChangeArrowheads="1"/>
            </p:cNvSpPr>
            <p:nvPr/>
          </p:nvSpPr>
          <p:spPr bwMode="auto">
            <a:xfrm>
              <a:off x="4144" y="209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11" name="Line 367"/>
            <p:cNvSpPr>
              <a:spLocks noChangeShapeType="1"/>
            </p:cNvSpPr>
            <p:nvPr/>
          </p:nvSpPr>
          <p:spPr bwMode="auto">
            <a:xfrm>
              <a:off x="4144" y="20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2" name="Line 368"/>
            <p:cNvSpPr>
              <a:spLocks noChangeShapeType="1"/>
            </p:cNvSpPr>
            <p:nvPr/>
          </p:nvSpPr>
          <p:spPr bwMode="auto">
            <a:xfrm>
              <a:off x="4144"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3" name="Rectangle 369"/>
            <p:cNvSpPr>
              <a:spLocks noChangeArrowheads="1"/>
            </p:cNvSpPr>
            <p:nvPr/>
          </p:nvSpPr>
          <p:spPr bwMode="auto">
            <a:xfrm>
              <a:off x="4152" y="209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14" name="Line 370"/>
            <p:cNvSpPr>
              <a:spLocks noChangeShapeType="1"/>
            </p:cNvSpPr>
            <p:nvPr/>
          </p:nvSpPr>
          <p:spPr bwMode="auto">
            <a:xfrm>
              <a:off x="4152" y="209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5" name="Rectangle 371"/>
            <p:cNvSpPr>
              <a:spLocks noChangeArrowheads="1"/>
            </p:cNvSpPr>
            <p:nvPr/>
          </p:nvSpPr>
          <p:spPr bwMode="auto">
            <a:xfrm>
              <a:off x="4693" y="209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16" name="Line 372"/>
            <p:cNvSpPr>
              <a:spLocks noChangeShapeType="1"/>
            </p:cNvSpPr>
            <p:nvPr/>
          </p:nvSpPr>
          <p:spPr bwMode="auto">
            <a:xfrm>
              <a:off x="4693" y="209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7" name="Line 373"/>
            <p:cNvSpPr>
              <a:spLocks noChangeShapeType="1"/>
            </p:cNvSpPr>
            <p:nvPr/>
          </p:nvSpPr>
          <p:spPr bwMode="auto">
            <a:xfrm>
              <a:off x="4693"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8" name="Rectangle 374"/>
            <p:cNvSpPr>
              <a:spLocks noChangeArrowheads="1"/>
            </p:cNvSpPr>
            <p:nvPr/>
          </p:nvSpPr>
          <p:spPr bwMode="auto">
            <a:xfrm>
              <a:off x="4701" y="209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19" name="Line 375"/>
            <p:cNvSpPr>
              <a:spLocks noChangeShapeType="1"/>
            </p:cNvSpPr>
            <p:nvPr/>
          </p:nvSpPr>
          <p:spPr bwMode="auto">
            <a:xfrm>
              <a:off x="4701" y="209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0" name="Rectangle 376"/>
            <p:cNvSpPr>
              <a:spLocks noChangeArrowheads="1"/>
            </p:cNvSpPr>
            <p:nvPr/>
          </p:nvSpPr>
          <p:spPr bwMode="auto">
            <a:xfrm>
              <a:off x="5242" y="209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21" name="Line 377"/>
            <p:cNvSpPr>
              <a:spLocks noChangeShapeType="1"/>
            </p:cNvSpPr>
            <p:nvPr/>
          </p:nvSpPr>
          <p:spPr bwMode="auto">
            <a:xfrm>
              <a:off x="5242" y="209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2" name="Line 378"/>
            <p:cNvSpPr>
              <a:spLocks noChangeShapeType="1"/>
            </p:cNvSpPr>
            <p:nvPr/>
          </p:nvSpPr>
          <p:spPr bwMode="auto">
            <a:xfrm>
              <a:off x="5242"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3" name="Rectangle 379"/>
            <p:cNvSpPr>
              <a:spLocks noChangeArrowheads="1"/>
            </p:cNvSpPr>
            <p:nvPr/>
          </p:nvSpPr>
          <p:spPr bwMode="auto">
            <a:xfrm>
              <a:off x="5251" y="2096"/>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24" name="Line 380"/>
            <p:cNvSpPr>
              <a:spLocks noChangeShapeType="1"/>
            </p:cNvSpPr>
            <p:nvPr/>
          </p:nvSpPr>
          <p:spPr bwMode="auto">
            <a:xfrm>
              <a:off x="5251" y="2096"/>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5" name="Rectangle 381"/>
            <p:cNvSpPr>
              <a:spLocks noChangeArrowheads="1"/>
            </p:cNvSpPr>
            <p:nvPr/>
          </p:nvSpPr>
          <p:spPr bwMode="auto">
            <a:xfrm>
              <a:off x="5791" y="209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26" name="Line 382"/>
            <p:cNvSpPr>
              <a:spLocks noChangeShapeType="1"/>
            </p:cNvSpPr>
            <p:nvPr/>
          </p:nvSpPr>
          <p:spPr bwMode="auto">
            <a:xfrm>
              <a:off x="5791" y="209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7" name="Line 383"/>
            <p:cNvSpPr>
              <a:spLocks noChangeShapeType="1"/>
            </p:cNvSpPr>
            <p:nvPr/>
          </p:nvSpPr>
          <p:spPr bwMode="auto">
            <a:xfrm>
              <a:off x="5791" y="209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8" name="Rectangle 384"/>
            <p:cNvSpPr>
              <a:spLocks noChangeArrowheads="1"/>
            </p:cNvSpPr>
            <p:nvPr/>
          </p:nvSpPr>
          <p:spPr bwMode="auto">
            <a:xfrm>
              <a:off x="192" y="210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29" name="Line 385"/>
            <p:cNvSpPr>
              <a:spLocks noChangeShapeType="1"/>
            </p:cNvSpPr>
            <p:nvPr/>
          </p:nvSpPr>
          <p:spPr bwMode="auto">
            <a:xfrm>
              <a:off x="192"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0" name="Rectangle 386"/>
            <p:cNvSpPr>
              <a:spLocks noChangeArrowheads="1"/>
            </p:cNvSpPr>
            <p:nvPr/>
          </p:nvSpPr>
          <p:spPr bwMode="auto">
            <a:xfrm>
              <a:off x="1357" y="210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31" name="Line 387"/>
            <p:cNvSpPr>
              <a:spLocks noChangeShapeType="1"/>
            </p:cNvSpPr>
            <p:nvPr/>
          </p:nvSpPr>
          <p:spPr bwMode="auto">
            <a:xfrm>
              <a:off x="1357"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2" name="Rectangle 388"/>
            <p:cNvSpPr>
              <a:spLocks noChangeArrowheads="1"/>
            </p:cNvSpPr>
            <p:nvPr/>
          </p:nvSpPr>
          <p:spPr bwMode="auto">
            <a:xfrm>
              <a:off x="1947" y="210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33" name="Line 389"/>
            <p:cNvSpPr>
              <a:spLocks noChangeShapeType="1"/>
            </p:cNvSpPr>
            <p:nvPr/>
          </p:nvSpPr>
          <p:spPr bwMode="auto">
            <a:xfrm>
              <a:off x="1947"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4" name="Rectangle 390"/>
            <p:cNvSpPr>
              <a:spLocks noChangeArrowheads="1"/>
            </p:cNvSpPr>
            <p:nvPr/>
          </p:nvSpPr>
          <p:spPr bwMode="auto">
            <a:xfrm>
              <a:off x="2496" y="210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35" name="Line 391"/>
            <p:cNvSpPr>
              <a:spLocks noChangeShapeType="1"/>
            </p:cNvSpPr>
            <p:nvPr/>
          </p:nvSpPr>
          <p:spPr bwMode="auto">
            <a:xfrm>
              <a:off x="2496"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6" name="Rectangle 392"/>
            <p:cNvSpPr>
              <a:spLocks noChangeArrowheads="1"/>
            </p:cNvSpPr>
            <p:nvPr/>
          </p:nvSpPr>
          <p:spPr bwMode="auto">
            <a:xfrm>
              <a:off x="3046" y="210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37" name="Line 393"/>
            <p:cNvSpPr>
              <a:spLocks noChangeShapeType="1"/>
            </p:cNvSpPr>
            <p:nvPr/>
          </p:nvSpPr>
          <p:spPr bwMode="auto">
            <a:xfrm>
              <a:off x="3046"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8" name="Rectangle 394"/>
            <p:cNvSpPr>
              <a:spLocks noChangeArrowheads="1"/>
            </p:cNvSpPr>
            <p:nvPr/>
          </p:nvSpPr>
          <p:spPr bwMode="auto">
            <a:xfrm>
              <a:off x="3595" y="210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39" name="Line 395"/>
            <p:cNvSpPr>
              <a:spLocks noChangeShapeType="1"/>
            </p:cNvSpPr>
            <p:nvPr/>
          </p:nvSpPr>
          <p:spPr bwMode="auto">
            <a:xfrm>
              <a:off x="3595"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0" name="Rectangle 396"/>
            <p:cNvSpPr>
              <a:spLocks noChangeArrowheads="1"/>
            </p:cNvSpPr>
            <p:nvPr/>
          </p:nvSpPr>
          <p:spPr bwMode="auto">
            <a:xfrm>
              <a:off x="4144" y="210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41" name="Line 397"/>
            <p:cNvSpPr>
              <a:spLocks noChangeShapeType="1"/>
            </p:cNvSpPr>
            <p:nvPr/>
          </p:nvSpPr>
          <p:spPr bwMode="auto">
            <a:xfrm>
              <a:off x="4144"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2" name="Rectangle 398"/>
            <p:cNvSpPr>
              <a:spLocks noChangeArrowheads="1"/>
            </p:cNvSpPr>
            <p:nvPr/>
          </p:nvSpPr>
          <p:spPr bwMode="auto">
            <a:xfrm>
              <a:off x="4693" y="210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43" name="Line 399"/>
            <p:cNvSpPr>
              <a:spLocks noChangeShapeType="1"/>
            </p:cNvSpPr>
            <p:nvPr/>
          </p:nvSpPr>
          <p:spPr bwMode="auto">
            <a:xfrm>
              <a:off x="4693"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4" name="Rectangle 400"/>
            <p:cNvSpPr>
              <a:spLocks noChangeArrowheads="1"/>
            </p:cNvSpPr>
            <p:nvPr/>
          </p:nvSpPr>
          <p:spPr bwMode="auto">
            <a:xfrm>
              <a:off x="5242" y="210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45" name="Line 401"/>
            <p:cNvSpPr>
              <a:spLocks noChangeShapeType="1"/>
            </p:cNvSpPr>
            <p:nvPr/>
          </p:nvSpPr>
          <p:spPr bwMode="auto">
            <a:xfrm>
              <a:off x="5242"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6" name="Rectangle 402"/>
            <p:cNvSpPr>
              <a:spLocks noChangeArrowheads="1"/>
            </p:cNvSpPr>
            <p:nvPr/>
          </p:nvSpPr>
          <p:spPr bwMode="auto">
            <a:xfrm>
              <a:off x="5791" y="210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247" name="Line 403"/>
            <p:cNvSpPr>
              <a:spLocks noChangeShapeType="1"/>
            </p:cNvSpPr>
            <p:nvPr/>
          </p:nvSpPr>
          <p:spPr bwMode="auto">
            <a:xfrm>
              <a:off x="5791" y="210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8" name="Rectangle 404"/>
            <p:cNvSpPr>
              <a:spLocks noChangeArrowheads="1"/>
            </p:cNvSpPr>
            <p:nvPr/>
          </p:nvSpPr>
          <p:spPr bwMode="auto">
            <a:xfrm>
              <a:off x="290" y="2360"/>
              <a:ext cx="23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C</a:t>
              </a:r>
              <a:endParaRPr lang="en-US" altLang="en-US"/>
            </a:p>
          </p:txBody>
        </p:sp>
      </p:grpSp>
      <p:grpSp>
        <p:nvGrpSpPr>
          <p:cNvPr id="71685" name="Group 606"/>
          <p:cNvGrpSpPr>
            <a:grpSpLocks/>
          </p:cNvGrpSpPr>
          <p:nvPr/>
        </p:nvGrpSpPr>
        <p:grpSpPr bwMode="auto">
          <a:xfrm>
            <a:off x="304800" y="3724275"/>
            <a:ext cx="8967788" cy="1277938"/>
            <a:chOff x="192" y="2346"/>
            <a:chExt cx="5649" cy="805"/>
          </a:xfrm>
        </p:grpSpPr>
        <p:sp>
          <p:nvSpPr>
            <p:cNvPr id="71849" name="Rectangle 406"/>
            <p:cNvSpPr>
              <a:spLocks noChangeArrowheads="1"/>
            </p:cNvSpPr>
            <p:nvPr/>
          </p:nvSpPr>
          <p:spPr bwMode="auto">
            <a:xfrm>
              <a:off x="1456"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endParaRPr lang="en-US" altLang="en-US"/>
            </a:p>
          </p:txBody>
        </p:sp>
        <p:sp>
          <p:nvSpPr>
            <p:cNvPr id="71850" name="Rectangle 407"/>
            <p:cNvSpPr>
              <a:spLocks noChangeArrowheads="1"/>
            </p:cNvSpPr>
            <p:nvPr/>
          </p:nvSpPr>
          <p:spPr bwMode="auto">
            <a:xfrm>
              <a:off x="2046"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1" name="Rectangle 408"/>
            <p:cNvSpPr>
              <a:spLocks noChangeArrowheads="1"/>
            </p:cNvSpPr>
            <p:nvPr/>
          </p:nvSpPr>
          <p:spPr bwMode="auto">
            <a:xfrm>
              <a:off x="2595"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2" name="Rectangle 409"/>
            <p:cNvSpPr>
              <a:spLocks noChangeArrowheads="1"/>
            </p:cNvSpPr>
            <p:nvPr/>
          </p:nvSpPr>
          <p:spPr bwMode="auto">
            <a:xfrm>
              <a:off x="3144"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3" name="Rectangle 410"/>
            <p:cNvSpPr>
              <a:spLocks noChangeArrowheads="1"/>
            </p:cNvSpPr>
            <p:nvPr/>
          </p:nvSpPr>
          <p:spPr bwMode="auto">
            <a:xfrm>
              <a:off x="3693"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4" name="Rectangle 411"/>
            <p:cNvSpPr>
              <a:spLocks noChangeArrowheads="1"/>
            </p:cNvSpPr>
            <p:nvPr/>
          </p:nvSpPr>
          <p:spPr bwMode="auto">
            <a:xfrm>
              <a:off x="4242"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5" name="Rectangle 412"/>
            <p:cNvSpPr>
              <a:spLocks noChangeArrowheads="1"/>
            </p:cNvSpPr>
            <p:nvPr/>
          </p:nvSpPr>
          <p:spPr bwMode="auto">
            <a:xfrm>
              <a:off x="4791"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6" name="Rectangle 413"/>
            <p:cNvSpPr>
              <a:spLocks noChangeArrowheads="1"/>
            </p:cNvSpPr>
            <p:nvPr/>
          </p:nvSpPr>
          <p:spPr bwMode="auto">
            <a:xfrm>
              <a:off x="5341" y="2366"/>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3.3%</a:t>
              </a:r>
            </a:p>
          </p:txBody>
        </p:sp>
        <p:sp>
          <p:nvSpPr>
            <p:cNvPr id="71857" name="Rectangle 414"/>
            <p:cNvSpPr>
              <a:spLocks noChangeArrowheads="1"/>
            </p:cNvSpPr>
            <p:nvPr/>
          </p:nvSpPr>
          <p:spPr bwMode="auto">
            <a:xfrm>
              <a:off x="192" y="23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58" name="Line 415"/>
            <p:cNvSpPr>
              <a:spLocks noChangeShapeType="1"/>
            </p:cNvSpPr>
            <p:nvPr/>
          </p:nvSpPr>
          <p:spPr bwMode="auto">
            <a:xfrm>
              <a:off x="192" y="234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9" name="Line 416"/>
            <p:cNvSpPr>
              <a:spLocks noChangeShapeType="1"/>
            </p:cNvSpPr>
            <p:nvPr/>
          </p:nvSpPr>
          <p:spPr bwMode="auto">
            <a:xfrm>
              <a:off x="192"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0" name="Rectangle 417"/>
            <p:cNvSpPr>
              <a:spLocks noChangeArrowheads="1"/>
            </p:cNvSpPr>
            <p:nvPr/>
          </p:nvSpPr>
          <p:spPr bwMode="auto">
            <a:xfrm>
              <a:off x="200" y="2346"/>
              <a:ext cx="1157"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61" name="Line 418"/>
            <p:cNvSpPr>
              <a:spLocks noChangeShapeType="1"/>
            </p:cNvSpPr>
            <p:nvPr/>
          </p:nvSpPr>
          <p:spPr bwMode="auto">
            <a:xfrm>
              <a:off x="200" y="2346"/>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2" name="Rectangle 419"/>
            <p:cNvSpPr>
              <a:spLocks noChangeArrowheads="1"/>
            </p:cNvSpPr>
            <p:nvPr/>
          </p:nvSpPr>
          <p:spPr bwMode="auto">
            <a:xfrm>
              <a:off x="1357" y="234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63" name="Line 420"/>
            <p:cNvSpPr>
              <a:spLocks noChangeShapeType="1"/>
            </p:cNvSpPr>
            <p:nvPr/>
          </p:nvSpPr>
          <p:spPr bwMode="auto">
            <a:xfrm>
              <a:off x="1357" y="234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4" name="Line 421"/>
            <p:cNvSpPr>
              <a:spLocks noChangeShapeType="1"/>
            </p:cNvSpPr>
            <p:nvPr/>
          </p:nvSpPr>
          <p:spPr bwMode="auto">
            <a:xfrm>
              <a:off x="1357"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5" name="Rectangle 422"/>
            <p:cNvSpPr>
              <a:spLocks noChangeArrowheads="1"/>
            </p:cNvSpPr>
            <p:nvPr/>
          </p:nvSpPr>
          <p:spPr bwMode="auto">
            <a:xfrm>
              <a:off x="1366" y="2346"/>
              <a:ext cx="58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66" name="Line 423"/>
            <p:cNvSpPr>
              <a:spLocks noChangeShapeType="1"/>
            </p:cNvSpPr>
            <p:nvPr/>
          </p:nvSpPr>
          <p:spPr bwMode="auto">
            <a:xfrm>
              <a:off x="1366" y="2346"/>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7" name="Rectangle 424"/>
            <p:cNvSpPr>
              <a:spLocks noChangeArrowheads="1"/>
            </p:cNvSpPr>
            <p:nvPr/>
          </p:nvSpPr>
          <p:spPr bwMode="auto">
            <a:xfrm>
              <a:off x="1947" y="234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68" name="Line 425"/>
            <p:cNvSpPr>
              <a:spLocks noChangeShapeType="1"/>
            </p:cNvSpPr>
            <p:nvPr/>
          </p:nvSpPr>
          <p:spPr bwMode="auto">
            <a:xfrm>
              <a:off x="1947" y="234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9" name="Line 426"/>
            <p:cNvSpPr>
              <a:spLocks noChangeShapeType="1"/>
            </p:cNvSpPr>
            <p:nvPr/>
          </p:nvSpPr>
          <p:spPr bwMode="auto">
            <a:xfrm>
              <a:off x="1947"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0" name="Rectangle 427"/>
            <p:cNvSpPr>
              <a:spLocks noChangeArrowheads="1"/>
            </p:cNvSpPr>
            <p:nvPr/>
          </p:nvSpPr>
          <p:spPr bwMode="auto">
            <a:xfrm>
              <a:off x="1956" y="2346"/>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71" name="Line 428"/>
            <p:cNvSpPr>
              <a:spLocks noChangeShapeType="1"/>
            </p:cNvSpPr>
            <p:nvPr/>
          </p:nvSpPr>
          <p:spPr bwMode="auto">
            <a:xfrm>
              <a:off x="1956" y="2346"/>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2" name="Rectangle 429"/>
            <p:cNvSpPr>
              <a:spLocks noChangeArrowheads="1"/>
            </p:cNvSpPr>
            <p:nvPr/>
          </p:nvSpPr>
          <p:spPr bwMode="auto">
            <a:xfrm>
              <a:off x="2496" y="234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73" name="Line 430"/>
            <p:cNvSpPr>
              <a:spLocks noChangeShapeType="1"/>
            </p:cNvSpPr>
            <p:nvPr/>
          </p:nvSpPr>
          <p:spPr bwMode="auto">
            <a:xfrm>
              <a:off x="2496" y="234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4" name="Line 431"/>
            <p:cNvSpPr>
              <a:spLocks noChangeShapeType="1"/>
            </p:cNvSpPr>
            <p:nvPr/>
          </p:nvSpPr>
          <p:spPr bwMode="auto">
            <a:xfrm>
              <a:off x="2496"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5" name="Rectangle 432"/>
            <p:cNvSpPr>
              <a:spLocks noChangeArrowheads="1"/>
            </p:cNvSpPr>
            <p:nvPr/>
          </p:nvSpPr>
          <p:spPr bwMode="auto">
            <a:xfrm>
              <a:off x="2505" y="234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76" name="Line 433"/>
            <p:cNvSpPr>
              <a:spLocks noChangeShapeType="1"/>
            </p:cNvSpPr>
            <p:nvPr/>
          </p:nvSpPr>
          <p:spPr bwMode="auto">
            <a:xfrm>
              <a:off x="2505" y="234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7" name="Rectangle 434"/>
            <p:cNvSpPr>
              <a:spLocks noChangeArrowheads="1"/>
            </p:cNvSpPr>
            <p:nvPr/>
          </p:nvSpPr>
          <p:spPr bwMode="auto">
            <a:xfrm>
              <a:off x="3046" y="23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78" name="Line 435"/>
            <p:cNvSpPr>
              <a:spLocks noChangeShapeType="1"/>
            </p:cNvSpPr>
            <p:nvPr/>
          </p:nvSpPr>
          <p:spPr bwMode="auto">
            <a:xfrm>
              <a:off x="3046" y="234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9" name="Line 436"/>
            <p:cNvSpPr>
              <a:spLocks noChangeShapeType="1"/>
            </p:cNvSpPr>
            <p:nvPr/>
          </p:nvSpPr>
          <p:spPr bwMode="auto">
            <a:xfrm>
              <a:off x="3046"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0" name="Rectangle 437"/>
            <p:cNvSpPr>
              <a:spLocks noChangeArrowheads="1"/>
            </p:cNvSpPr>
            <p:nvPr/>
          </p:nvSpPr>
          <p:spPr bwMode="auto">
            <a:xfrm>
              <a:off x="3054" y="234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81" name="Line 438"/>
            <p:cNvSpPr>
              <a:spLocks noChangeShapeType="1"/>
            </p:cNvSpPr>
            <p:nvPr/>
          </p:nvSpPr>
          <p:spPr bwMode="auto">
            <a:xfrm>
              <a:off x="3054" y="234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2" name="Rectangle 439"/>
            <p:cNvSpPr>
              <a:spLocks noChangeArrowheads="1"/>
            </p:cNvSpPr>
            <p:nvPr/>
          </p:nvSpPr>
          <p:spPr bwMode="auto">
            <a:xfrm>
              <a:off x="3595" y="23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83" name="Line 440"/>
            <p:cNvSpPr>
              <a:spLocks noChangeShapeType="1"/>
            </p:cNvSpPr>
            <p:nvPr/>
          </p:nvSpPr>
          <p:spPr bwMode="auto">
            <a:xfrm>
              <a:off x="3595" y="234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4" name="Line 441"/>
            <p:cNvSpPr>
              <a:spLocks noChangeShapeType="1"/>
            </p:cNvSpPr>
            <p:nvPr/>
          </p:nvSpPr>
          <p:spPr bwMode="auto">
            <a:xfrm>
              <a:off x="3595"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5" name="Rectangle 442"/>
            <p:cNvSpPr>
              <a:spLocks noChangeArrowheads="1"/>
            </p:cNvSpPr>
            <p:nvPr/>
          </p:nvSpPr>
          <p:spPr bwMode="auto">
            <a:xfrm>
              <a:off x="3603" y="234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86" name="Line 443"/>
            <p:cNvSpPr>
              <a:spLocks noChangeShapeType="1"/>
            </p:cNvSpPr>
            <p:nvPr/>
          </p:nvSpPr>
          <p:spPr bwMode="auto">
            <a:xfrm>
              <a:off x="3603" y="234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7" name="Rectangle 444"/>
            <p:cNvSpPr>
              <a:spLocks noChangeArrowheads="1"/>
            </p:cNvSpPr>
            <p:nvPr/>
          </p:nvSpPr>
          <p:spPr bwMode="auto">
            <a:xfrm>
              <a:off x="4144" y="23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88" name="Line 445"/>
            <p:cNvSpPr>
              <a:spLocks noChangeShapeType="1"/>
            </p:cNvSpPr>
            <p:nvPr/>
          </p:nvSpPr>
          <p:spPr bwMode="auto">
            <a:xfrm>
              <a:off x="4144" y="234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9" name="Line 446"/>
            <p:cNvSpPr>
              <a:spLocks noChangeShapeType="1"/>
            </p:cNvSpPr>
            <p:nvPr/>
          </p:nvSpPr>
          <p:spPr bwMode="auto">
            <a:xfrm>
              <a:off x="4144"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0" name="Rectangle 447"/>
            <p:cNvSpPr>
              <a:spLocks noChangeArrowheads="1"/>
            </p:cNvSpPr>
            <p:nvPr/>
          </p:nvSpPr>
          <p:spPr bwMode="auto">
            <a:xfrm>
              <a:off x="4152" y="234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91" name="Line 448"/>
            <p:cNvSpPr>
              <a:spLocks noChangeShapeType="1"/>
            </p:cNvSpPr>
            <p:nvPr/>
          </p:nvSpPr>
          <p:spPr bwMode="auto">
            <a:xfrm>
              <a:off x="4152" y="234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2" name="Rectangle 449"/>
            <p:cNvSpPr>
              <a:spLocks noChangeArrowheads="1"/>
            </p:cNvSpPr>
            <p:nvPr/>
          </p:nvSpPr>
          <p:spPr bwMode="auto">
            <a:xfrm>
              <a:off x="4693" y="2346"/>
              <a:ext cx="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93" name="Line 450"/>
            <p:cNvSpPr>
              <a:spLocks noChangeShapeType="1"/>
            </p:cNvSpPr>
            <p:nvPr/>
          </p:nvSpPr>
          <p:spPr bwMode="auto">
            <a:xfrm>
              <a:off x="4693" y="2346"/>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4" name="Line 451"/>
            <p:cNvSpPr>
              <a:spLocks noChangeShapeType="1"/>
            </p:cNvSpPr>
            <p:nvPr/>
          </p:nvSpPr>
          <p:spPr bwMode="auto">
            <a:xfrm>
              <a:off x="4693"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5" name="Rectangle 452"/>
            <p:cNvSpPr>
              <a:spLocks noChangeArrowheads="1"/>
            </p:cNvSpPr>
            <p:nvPr/>
          </p:nvSpPr>
          <p:spPr bwMode="auto">
            <a:xfrm>
              <a:off x="4701" y="2346"/>
              <a:ext cx="541"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96" name="Line 453"/>
            <p:cNvSpPr>
              <a:spLocks noChangeShapeType="1"/>
            </p:cNvSpPr>
            <p:nvPr/>
          </p:nvSpPr>
          <p:spPr bwMode="auto">
            <a:xfrm>
              <a:off x="4701" y="2346"/>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7" name="Rectangle 454"/>
            <p:cNvSpPr>
              <a:spLocks noChangeArrowheads="1"/>
            </p:cNvSpPr>
            <p:nvPr/>
          </p:nvSpPr>
          <p:spPr bwMode="auto">
            <a:xfrm>
              <a:off x="5242" y="234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98" name="Line 455"/>
            <p:cNvSpPr>
              <a:spLocks noChangeShapeType="1"/>
            </p:cNvSpPr>
            <p:nvPr/>
          </p:nvSpPr>
          <p:spPr bwMode="auto">
            <a:xfrm>
              <a:off x="5242" y="234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9" name="Line 456"/>
            <p:cNvSpPr>
              <a:spLocks noChangeShapeType="1"/>
            </p:cNvSpPr>
            <p:nvPr/>
          </p:nvSpPr>
          <p:spPr bwMode="auto">
            <a:xfrm>
              <a:off x="5242"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0" name="Rectangle 457"/>
            <p:cNvSpPr>
              <a:spLocks noChangeArrowheads="1"/>
            </p:cNvSpPr>
            <p:nvPr/>
          </p:nvSpPr>
          <p:spPr bwMode="auto">
            <a:xfrm>
              <a:off x="5251" y="2346"/>
              <a:ext cx="54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01" name="Line 458"/>
            <p:cNvSpPr>
              <a:spLocks noChangeShapeType="1"/>
            </p:cNvSpPr>
            <p:nvPr/>
          </p:nvSpPr>
          <p:spPr bwMode="auto">
            <a:xfrm>
              <a:off x="5251" y="2346"/>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2" name="Rectangle 459"/>
            <p:cNvSpPr>
              <a:spLocks noChangeArrowheads="1"/>
            </p:cNvSpPr>
            <p:nvPr/>
          </p:nvSpPr>
          <p:spPr bwMode="auto">
            <a:xfrm>
              <a:off x="5791" y="234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03" name="Line 460"/>
            <p:cNvSpPr>
              <a:spLocks noChangeShapeType="1"/>
            </p:cNvSpPr>
            <p:nvPr/>
          </p:nvSpPr>
          <p:spPr bwMode="auto">
            <a:xfrm>
              <a:off x="5791" y="234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4" name="Line 461"/>
            <p:cNvSpPr>
              <a:spLocks noChangeShapeType="1"/>
            </p:cNvSpPr>
            <p:nvPr/>
          </p:nvSpPr>
          <p:spPr bwMode="auto">
            <a:xfrm>
              <a:off x="5791" y="234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5" name="Rectangle 462"/>
            <p:cNvSpPr>
              <a:spLocks noChangeArrowheads="1"/>
            </p:cNvSpPr>
            <p:nvPr/>
          </p:nvSpPr>
          <p:spPr bwMode="auto">
            <a:xfrm>
              <a:off x="192" y="235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06" name="Line 463"/>
            <p:cNvSpPr>
              <a:spLocks noChangeShapeType="1"/>
            </p:cNvSpPr>
            <p:nvPr/>
          </p:nvSpPr>
          <p:spPr bwMode="auto">
            <a:xfrm>
              <a:off x="192"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7" name="Rectangle 464"/>
            <p:cNvSpPr>
              <a:spLocks noChangeArrowheads="1"/>
            </p:cNvSpPr>
            <p:nvPr/>
          </p:nvSpPr>
          <p:spPr bwMode="auto">
            <a:xfrm>
              <a:off x="1357" y="235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08" name="Line 465"/>
            <p:cNvSpPr>
              <a:spLocks noChangeShapeType="1"/>
            </p:cNvSpPr>
            <p:nvPr/>
          </p:nvSpPr>
          <p:spPr bwMode="auto">
            <a:xfrm>
              <a:off x="1357"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9" name="Rectangle 466"/>
            <p:cNvSpPr>
              <a:spLocks noChangeArrowheads="1"/>
            </p:cNvSpPr>
            <p:nvPr/>
          </p:nvSpPr>
          <p:spPr bwMode="auto">
            <a:xfrm>
              <a:off x="1947" y="235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10" name="Line 467"/>
            <p:cNvSpPr>
              <a:spLocks noChangeShapeType="1"/>
            </p:cNvSpPr>
            <p:nvPr/>
          </p:nvSpPr>
          <p:spPr bwMode="auto">
            <a:xfrm>
              <a:off x="1947"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1" name="Rectangle 468"/>
            <p:cNvSpPr>
              <a:spLocks noChangeArrowheads="1"/>
            </p:cNvSpPr>
            <p:nvPr/>
          </p:nvSpPr>
          <p:spPr bwMode="auto">
            <a:xfrm>
              <a:off x="2496" y="235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12" name="Line 469"/>
            <p:cNvSpPr>
              <a:spLocks noChangeShapeType="1"/>
            </p:cNvSpPr>
            <p:nvPr/>
          </p:nvSpPr>
          <p:spPr bwMode="auto">
            <a:xfrm>
              <a:off x="2496"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3" name="Rectangle 470"/>
            <p:cNvSpPr>
              <a:spLocks noChangeArrowheads="1"/>
            </p:cNvSpPr>
            <p:nvPr/>
          </p:nvSpPr>
          <p:spPr bwMode="auto">
            <a:xfrm>
              <a:off x="3046" y="235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14" name="Line 471"/>
            <p:cNvSpPr>
              <a:spLocks noChangeShapeType="1"/>
            </p:cNvSpPr>
            <p:nvPr/>
          </p:nvSpPr>
          <p:spPr bwMode="auto">
            <a:xfrm>
              <a:off x="3046"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5" name="Rectangle 472"/>
            <p:cNvSpPr>
              <a:spLocks noChangeArrowheads="1"/>
            </p:cNvSpPr>
            <p:nvPr/>
          </p:nvSpPr>
          <p:spPr bwMode="auto">
            <a:xfrm>
              <a:off x="3595" y="235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16" name="Line 473"/>
            <p:cNvSpPr>
              <a:spLocks noChangeShapeType="1"/>
            </p:cNvSpPr>
            <p:nvPr/>
          </p:nvSpPr>
          <p:spPr bwMode="auto">
            <a:xfrm>
              <a:off x="3595"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7" name="Rectangle 474"/>
            <p:cNvSpPr>
              <a:spLocks noChangeArrowheads="1"/>
            </p:cNvSpPr>
            <p:nvPr/>
          </p:nvSpPr>
          <p:spPr bwMode="auto">
            <a:xfrm>
              <a:off x="4144" y="235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18" name="Line 475"/>
            <p:cNvSpPr>
              <a:spLocks noChangeShapeType="1"/>
            </p:cNvSpPr>
            <p:nvPr/>
          </p:nvSpPr>
          <p:spPr bwMode="auto">
            <a:xfrm>
              <a:off x="4144"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9" name="Rectangle 476"/>
            <p:cNvSpPr>
              <a:spLocks noChangeArrowheads="1"/>
            </p:cNvSpPr>
            <p:nvPr/>
          </p:nvSpPr>
          <p:spPr bwMode="auto">
            <a:xfrm>
              <a:off x="4693" y="2355"/>
              <a:ext cx="8"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20" name="Line 477"/>
            <p:cNvSpPr>
              <a:spLocks noChangeShapeType="1"/>
            </p:cNvSpPr>
            <p:nvPr/>
          </p:nvSpPr>
          <p:spPr bwMode="auto">
            <a:xfrm>
              <a:off x="4693"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1" name="Rectangle 478"/>
            <p:cNvSpPr>
              <a:spLocks noChangeArrowheads="1"/>
            </p:cNvSpPr>
            <p:nvPr/>
          </p:nvSpPr>
          <p:spPr bwMode="auto">
            <a:xfrm>
              <a:off x="5242" y="235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22" name="Line 479"/>
            <p:cNvSpPr>
              <a:spLocks noChangeShapeType="1"/>
            </p:cNvSpPr>
            <p:nvPr/>
          </p:nvSpPr>
          <p:spPr bwMode="auto">
            <a:xfrm>
              <a:off x="5242"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3" name="Rectangle 480"/>
            <p:cNvSpPr>
              <a:spLocks noChangeArrowheads="1"/>
            </p:cNvSpPr>
            <p:nvPr/>
          </p:nvSpPr>
          <p:spPr bwMode="auto">
            <a:xfrm>
              <a:off x="5791" y="2355"/>
              <a:ext cx="9" cy="2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24" name="Line 481"/>
            <p:cNvSpPr>
              <a:spLocks noChangeShapeType="1"/>
            </p:cNvSpPr>
            <p:nvPr/>
          </p:nvSpPr>
          <p:spPr bwMode="auto">
            <a:xfrm>
              <a:off x="5791" y="2355"/>
              <a:ext cx="1" cy="2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5" name="Rectangle 482"/>
            <p:cNvSpPr>
              <a:spLocks noChangeArrowheads="1"/>
            </p:cNvSpPr>
            <p:nvPr/>
          </p:nvSpPr>
          <p:spPr bwMode="auto">
            <a:xfrm>
              <a:off x="290" y="2609"/>
              <a:ext cx="24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Q</a:t>
              </a:r>
              <a:endParaRPr lang="en-US" altLang="en-US"/>
            </a:p>
          </p:txBody>
        </p:sp>
        <p:sp>
          <p:nvSpPr>
            <p:cNvPr id="71926" name="Rectangle 483"/>
            <p:cNvSpPr>
              <a:spLocks noChangeArrowheads="1"/>
            </p:cNvSpPr>
            <p:nvPr/>
          </p:nvSpPr>
          <p:spPr bwMode="auto">
            <a:xfrm>
              <a:off x="1456"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27" name="Rectangle 484"/>
            <p:cNvSpPr>
              <a:spLocks noChangeArrowheads="1"/>
            </p:cNvSpPr>
            <p:nvPr/>
          </p:nvSpPr>
          <p:spPr bwMode="auto">
            <a:xfrm>
              <a:off x="2046"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28" name="Rectangle 485"/>
            <p:cNvSpPr>
              <a:spLocks noChangeArrowheads="1"/>
            </p:cNvSpPr>
            <p:nvPr/>
          </p:nvSpPr>
          <p:spPr bwMode="auto">
            <a:xfrm>
              <a:off x="2595"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29" name="Rectangle 486"/>
            <p:cNvSpPr>
              <a:spLocks noChangeArrowheads="1"/>
            </p:cNvSpPr>
            <p:nvPr/>
          </p:nvSpPr>
          <p:spPr bwMode="auto">
            <a:xfrm>
              <a:off x="3144"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30" name="Rectangle 487"/>
            <p:cNvSpPr>
              <a:spLocks noChangeArrowheads="1"/>
            </p:cNvSpPr>
            <p:nvPr/>
          </p:nvSpPr>
          <p:spPr bwMode="auto">
            <a:xfrm>
              <a:off x="3693"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31" name="Rectangle 488"/>
            <p:cNvSpPr>
              <a:spLocks noChangeArrowheads="1"/>
            </p:cNvSpPr>
            <p:nvPr/>
          </p:nvSpPr>
          <p:spPr bwMode="auto">
            <a:xfrm>
              <a:off x="4242"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32" name="Rectangle 489"/>
            <p:cNvSpPr>
              <a:spLocks noChangeArrowheads="1"/>
            </p:cNvSpPr>
            <p:nvPr/>
          </p:nvSpPr>
          <p:spPr bwMode="auto">
            <a:xfrm>
              <a:off x="4791"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33" name="Rectangle 490"/>
            <p:cNvSpPr>
              <a:spLocks noChangeArrowheads="1"/>
            </p:cNvSpPr>
            <p:nvPr/>
          </p:nvSpPr>
          <p:spPr bwMode="auto">
            <a:xfrm>
              <a:off x="5341" y="261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3.8%</a:t>
              </a:r>
            </a:p>
          </p:txBody>
        </p:sp>
        <p:sp>
          <p:nvSpPr>
            <p:cNvPr id="71934" name="Rectangle 491"/>
            <p:cNvSpPr>
              <a:spLocks noChangeArrowheads="1"/>
            </p:cNvSpPr>
            <p:nvPr/>
          </p:nvSpPr>
          <p:spPr bwMode="auto">
            <a:xfrm>
              <a:off x="192" y="259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35" name="Line 492"/>
            <p:cNvSpPr>
              <a:spLocks noChangeShapeType="1"/>
            </p:cNvSpPr>
            <p:nvPr/>
          </p:nvSpPr>
          <p:spPr bwMode="auto">
            <a:xfrm>
              <a:off x="192" y="259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6" name="Line 493"/>
            <p:cNvSpPr>
              <a:spLocks noChangeShapeType="1"/>
            </p:cNvSpPr>
            <p:nvPr/>
          </p:nvSpPr>
          <p:spPr bwMode="auto">
            <a:xfrm>
              <a:off x="192"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7" name="Rectangle 494"/>
            <p:cNvSpPr>
              <a:spLocks noChangeArrowheads="1"/>
            </p:cNvSpPr>
            <p:nvPr/>
          </p:nvSpPr>
          <p:spPr bwMode="auto">
            <a:xfrm>
              <a:off x="200" y="2595"/>
              <a:ext cx="115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38" name="Line 495"/>
            <p:cNvSpPr>
              <a:spLocks noChangeShapeType="1"/>
            </p:cNvSpPr>
            <p:nvPr/>
          </p:nvSpPr>
          <p:spPr bwMode="auto">
            <a:xfrm>
              <a:off x="200" y="2595"/>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9" name="Rectangle 496"/>
            <p:cNvSpPr>
              <a:spLocks noChangeArrowheads="1"/>
            </p:cNvSpPr>
            <p:nvPr/>
          </p:nvSpPr>
          <p:spPr bwMode="auto">
            <a:xfrm>
              <a:off x="1357" y="259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40" name="Line 497"/>
            <p:cNvSpPr>
              <a:spLocks noChangeShapeType="1"/>
            </p:cNvSpPr>
            <p:nvPr/>
          </p:nvSpPr>
          <p:spPr bwMode="auto">
            <a:xfrm>
              <a:off x="1357" y="259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1" name="Line 498"/>
            <p:cNvSpPr>
              <a:spLocks noChangeShapeType="1"/>
            </p:cNvSpPr>
            <p:nvPr/>
          </p:nvSpPr>
          <p:spPr bwMode="auto">
            <a:xfrm>
              <a:off x="1357"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2" name="Rectangle 499"/>
            <p:cNvSpPr>
              <a:spLocks noChangeArrowheads="1"/>
            </p:cNvSpPr>
            <p:nvPr/>
          </p:nvSpPr>
          <p:spPr bwMode="auto">
            <a:xfrm>
              <a:off x="1366" y="2595"/>
              <a:ext cx="58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43" name="Line 500"/>
            <p:cNvSpPr>
              <a:spLocks noChangeShapeType="1"/>
            </p:cNvSpPr>
            <p:nvPr/>
          </p:nvSpPr>
          <p:spPr bwMode="auto">
            <a:xfrm>
              <a:off x="1366" y="2595"/>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4" name="Rectangle 501"/>
            <p:cNvSpPr>
              <a:spLocks noChangeArrowheads="1"/>
            </p:cNvSpPr>
            <p:nvPr/>
          </p:nvSpPr>
          <p:spPr bwMode="auto">
            <a:xfrm>
              <a:off x="1947" y="259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45" name="Line 502"/>
            <p:cNvSpPr>
              <a:spLocks noChangeShapeType="1"/>
            </p:cNvSpPr>
            <p:nvPr/>
          </p:nvSpPr>
          <p:spPr bwMode="auto">
            <a:xfrm>
              <a:off x="1947" y="259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6" name="Line 503"/>
            <p:cNvSpPr>
              <a:spLocks noChangeShapeType="1"/>
            </p:cNvSpPr>
            <p:nvPr/>
          </p:nvSpPr>
          <p:spPr bwMode="auto">
            <a:xfrm>
              <a:off x="1947"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7" name="Rectangle 504"/>
            <p:cNvSpPr>
              <a:spLocks noChangeArrowheads="1"/>
            </p:cNvSpPr>
            <p:nvPr/>
          </p:nvSpPr>
          <p:spPr bwMode="auto">
            <a:xfrm>
              <a:off x="1956" y="2595"/>
              <a:ext cx="5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48" name="Line 505"/>
            <p:cNvSpPr>
              <a:spLocks noChangeShapeType="1"/>
            </p:cNvSpPr>
            <p:nvPr/>
          </p:nvSpPr>
          <p:spPr bwMode="auto">
            <a:xfrm>
              <a:off x="1956" y="2595"/>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9" name="Rectangle 506"/>
            <p:cNvSpPr>
              <a:spLocks noChangeArrowheads="1"/>
            </p:cNvSpPr>
            <p:nvPr/>
          </p:nvSpPr>
          <p:spPr bwMode="auto">
            <a:xfrm>
              <a:off x="2496" y="259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50" name="Line 507"/>
            <p:cNvSpPr>
              <a:spLocks noChangeShapeType="1"/>
            </p:cNvSpPr>
            <p:nvPr/>
          </p:nvSpPr>
          <p:spPr bwMode="auto">
            <a:xfrm>
              <a:off x="2496" y="259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1" name="Line 508"/>
            <p:cNvSpPr>
              <a:spLocks noChangeShapeType="1"/>
            </p:cNvSpPr>
            <p:nvPr/>
          </p:nvSpPr>
          <p:spPr bwMode="auto">
            <a:xfrm>
              <a:off x="2496"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2" name="Rectangle 509"/>
            <p:cNvSpPr>
              <a:spLocks noChangeArrowheads="1"/>
            </p:cNvSpPr>
            <p:nvPr/>
          </p:nvSpPr>
          <p:spPr bwMode="auto">
            <a:xfrm>
              <a:off x="2505" y="2595"/>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53" name="Line 510"/>
            <p:cNvSpPr>
              <a:spLocks noChangeShapeType="1"/>
            </p:cNvSpPr>
            <p:nvPr/>
          </p:nvSpPr>
          <p:spPr bwMode="auto">
            <a:xfrm>
              <a:off x="2505" y="2595"/>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4" name="Rectangle 511"/>
            <p:cNvSpPr>
              <a:spLocks noChangeArrowheads="1"/>
            </p:cNvSpPr>
            <p:nvPr/>
          </p:nvSpPr>
          <p:spPr bwMode="auto">
            <a:xfrm>
              <a:off x="3046" y="259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55" name="Line 512"/>
            <p:cNvSpPr>
              <a:spLocks noChangeShapeType="1"/>
            </p:cNvSpPr>
            <p:nvPr/>
          </p:nvSpPr>
          <p:spPr bwMode="auto">
            <a:xfrm>
              <a:off x="3046" y="259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6" name="Line 513"/>
            <p:cNvSpPr>
              <a:spLocks noChangeShapeType="1"/>
            </p:cNvSpPr>
            <p:nvPr/>
          </p:nvSpPr>
          <p:spPr bwMode="auto">
            <a:xfrm>
              <a:off x="3046"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7" name="Rectangle 514"/>
            <p:cNvSpPr>
              <a:spLocks noChangeArrowheads="1"/>
            </p:cNvSpPr>
            <p:nvPr/>
          </p:nvSpPr>
          <p:spPr bwMode="auto">
            <a:xfrm>
              <a:off x="3054" y="2595"/>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58" name="Line 515"/>
            <p:cNvSpPr>
              <a:spLocks noChangeShapeType="1"/>
            </p:cNvSpPr>
            <p:nvPr/>
          </p:nvSpPr>
          <p:spPr bwMode="auto">
            <a:xfrm>
              <a:off x="3054" y="2595"/>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9" name="Rectangle 516"/>
            <p:cNvSpPr>
              <a:spLocks noChangeArrowheads="1"/>
            </p:cNvSpPr>
            <p:nvPr/>
          </p:nvSpPr>
          <p:spPr bwMode="auto">
            <a:xfrm>
              <a:off x="3595" y="259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60" name="Line 517"/>
            <p:cNvSpPr>
              <a:spLocks noChangeShapeType="1"/>
            </p:cNvSpPr>
            <p:nvPr/>
          </p:nvSpPr>
          <p:spPr bwMode="auto">
            <a:xfrm>
              <a:off x="3595" y="259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1" name="Line 518"/>
            <p:cNvSpPr>
              <a:spLocks noChangeShapeType="1"/>
            </p:cNvSpPr>
            <p:nvPr/>
          </p:nvSpPr>
          <p:spPr bwMode="auto">
            <a:xfrm>
              <a:off x="3595"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2" name="Rectangle 519"/>
            <p:cNvSpPr>
              <a:spLocks noChangeArrowheads="1"/>
            </p:cNvSpPr>
            <p:nvPr/>
          </p:nvSpPr>
          <p:spPr bwMode="auto">
            <a:xfrm>
              <a:off x="3603" y="2595"/>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63" name="Line 520"/>
            <p:cNvSpPr>
              <a:spLocks noChangeShapeType="1"/>
            </p:cNvSpPr>
            <p:nvPr/>
          </p:nvSpPr>
          <p:spPr bwMode="auto">
            <a:xfrm>
              <a:off x="3603" y="2595"/>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4" name="Rectangle 521"/>
            <p:cNvSpPr>
              <a:spLocks noChangeArrowheads="1"/>
            </p:cNvSpPr>
            <p:nvPr/>
          </p:nvSpPr>
          <p:spPr bwMode="auto">
            <a:xfrm>
              <a:off x="4144" y="259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65" name="Line 522"/>
            <p:cNvSpPr>
              <a:spLocks noChangeShapeType="1"/>
            </p:cNvSpPr>
            <p:nvPr/>
          </p:nvSpPr>
          <p:spPr bwMode="auto">
            <a:xfrm>
              <a:off x="4144" y="259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6" name="Line 523"/>
            <p:cNvSpPr>
              <a:spLocks noChangeShapeType="1"/>
            </p:cNvSpPr>
            <p:nvPr/>
          </p:nvSpPr>
          <p:spPr bwMode="auto">
            <a:xfrm>
              <a:off x="4144"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7" name="Rectangle 524"/>
            <p:cNvSpPr>
              <a:spLocks noChangeArrowheads="1"/>
            </p:cNvSpPr>
            <p:nvPr/>
          </p:nvSpPr>
          <p:spPr bwMode="auto">
            <a:xfrm>
              <a:off x="4152" y="2595"/>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68" name="Line 525"/>
            <p:cNvSpPr>
              <a:spLocks noChangeShapeType="1"/>
            </p:cNvSpPr>
            <p:nvPr/>
          </p:nvSpPr>
          <p:spPr bwMode="auto">
            <a:xfrm>
              <a:off x="4152" y="2595"/>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9" name="Rectangle 526"/>
            <p:cNvSpPr>
              <a:spLocks noChangeArrowheads="1"/>
            </p:cNvSpPr>
            <p:nvPr/>
          </p:nvSpPr>
          <p:spPr bwMode="auto">
            <a:xfrm>
              <a:off x="4693" y="259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70" name="Line 527"/>
            <p:cNvSpPr>
              <a:spLocks noChangeShapeType="1"/>
            </p:cNvSpPr>
            <p:nvPr/>
          </p:nvSpPr>
          <p:spPr bwMode="auto">
            <a:xfrm>
              <a:off x="4693" y="259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1" name="Line 528"/>
            <p:cNvSpPr>
              <a:spLocks noChangeShapeType="1"/>
            </p:cNvSpPr>
            <p:nvPr/>
          </p:nvSpPr>
          <p:spPr bwMode="auto">
            <a:xfrm>
              <a:off x="4693"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2" name="Rectangle 529"/>
            <p:cNvSpPr>
              <a:spLocks noChangeArrowheads="1"/>
            </p:cNvSpPr>
            <p:nvPr/>
          </p:nvSpPr>
          <p:spPr bwMode="auto">
            <a:xfrm>
              <a:off x="4701" y="2595"/>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73" name="Line 530"/>
            <p:cNvSpPr>
              <a:spLocks noChangeShapeType="1"/>
            </p:cNvSpPr>
            <p:nvPr/>
          </p:nvSpPr>
          <p:spPr bwMode="auto">
            <a:xfrm>
              <a:off x="4701" y="2595"/>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4" name="Rectangle 531"/>
            <p:cNvSpPr>
              <a:spLocks noChangeArrowheads="1"/>
            </p:cNvSpPr>
            <p:nvPr/>
          </p:nvSpPr>
          <p:spPr bwMode="auto">
            <a:xfrm>
              <a:off x="5242" y="259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75" name="Line 532"/>
            <p:cNvSpPr>
              <a:spLocks noChangeShapeType="1"/>
            </p:cNvSpPr>
            <p:nvPr/>
          </p:nvSpPr>
          <p:spPr bwMode="auto">
            <a:xfrm>
              <a:off x="5242" y="259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6" name="Line 533"/>
            <p:cNvSpPr>
              <a:spLocks noChangeShapeType="1"/>
            </p:cNvSpPr>
            <p:nvPr/>
          </p:nvSpPr>
          <p:spPr bwMode="auto">
            <a:xfrm>
              <a:off x="5242"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7" name="Rectangle 534"/>
            <p:cNvSpPr>
              <a:spLocks noChangeArrowheads="1"/>
            </p:cNvSpPr>
            <p:nvPr/>
          </p:nvSpPr>
          <p:spPr bwMode="auto">
            <a:xfrm>
              <a:off x="5251" y="2595"/>
              <a:ext cx="5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78" name="Line 535"/>
            <p:cNvSpPr>
              <a:spLocks noChangeShapeType="1"/>
            </p:cNvSpPr>
            <p:nvPr/>
          </p:nvSpPr>
          <p:spPr bwMode="auto">
            <a:xfrm>
              <a:off x="5251" y="2595"/>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9" name="Rectangle 536"/>
            <p:cNvSpPr>
              <a:spLocks noChangeArrowheads="1"/>
            </p:cNvSpPr>
            <p:nvPr/>
          </p:nvSpPr>
          <p:spPr bwMode="auto">
            <a:xfrm>
              <a:off x="5791" y="259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80" name="Line 537"/>
            <p:cNvSpPr>
              <a:spLocks noChangeShapeType="1"/>
            </p:cNvSpPr>
            <p:nvPr/>
          </p:nvSpPr>
          <p:spPr bwMode="auto">
            <a:xfrm>
              <a:off x="5791" y="259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1" name="Line 538"/>
            <p:cNvSpPr>
              <a:spLocks noChangeShapeType="1"/>
            </p:cNvSpPr>
            <p:nvPr/>
          </p:nvSpPr>
          <p:spPr bwMode="auto">
            <a:xfrm>
              <a:off x="5791" y="259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2" name="Rectangle 539"/>
            <p:cNvSpPr>
              <a:spLocks noChangeArrowheads="1"/>
            </p:cNvSpPr>
            <p:nvPr/>
          </p:nvSpPr>
          <p:spPr bwMode="auto">
            <a:xfrm>
              <a:off x="192" y="260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83" name="Line 540"/>
            <p:cNvSpPr>
              <a:spLocks noChangeShapeType="1"/>
            </p:cNvSpPr>
            <p:nvPr/>
          </p:nvSpPr>
          <p:spPr bwMode="auto">
            <a:xfrm>
              <a:off x="192"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4" name="Rectangle 541"/>
            <p:cNvSpPr>
              <a:spLocks noChangeArrowheads="1"/>
            </p:cNvSpPr>
            <p:nvPr/>
          </p:nvSpPr>
          <p:spPr bwMode="auto">
            <a:xfrm>
              <a:off x="1357" y="2603"/>
              <a:ext cx="9"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85" name="Line 542"/>
            <p:cNvSpPr>
              <a:spLocks noChangeShapeType="1"/>
            </p:cNvSpPr>
            <p:nvPr/>
          </p:nvSpPr>
          <p:spPr bwMode="auto">
            <a:xfrm>
              <a:off x="1357"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6" name="Rectangle 543"/>
            <p:cNvSpPr>
              <a:spLocks noChangeArrowheads="1"/>
            </p:cNvSpPr>
            <p:nvPr/>
          </p:nvSpPr>
          <p:spPr bwMode="auto">
            <a:xfrm>
              <a:off x="1947" y="2603"/>
              <a:ext cx="9"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87" name="Line 544"/>
            <p:cNvSpPr>
              <a:spLocks noChangeShapeType="1"/>
            </p:cNvSpPr>
            <p:nvPr/>
          </p:nvSpPr>
          <p:spPr bwMode="auto">
            <a:xfrm>
              <a:off x="1947"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8" name="Rectangle 545"/>
            <p:cNvSpPr>
              <a:spLocks noChangeArrowheads="1"/>
            </p:cNvSpPr>
            <p:nvPr/>
          </p:nvSpPr>
          <p:spPr bwMode="auto">
            <a:xfrm>
              <a:off x="2496" y="2603"/>
              <a:ext cx="9"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89" name="Line 546"/>
            <p:cNvSpPr>
              <a:spLocks noChangeShapeType="1"/>
            </p:cNvSpPr>
            <p:nvPr/>
          </p:nvSpPr>
          <p:spPr bwMode="auto">
            <a:xfrm>
              <a:off x="2496"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0" name="Rectangle 547"/>
            <p:cNvSpPr>
              <a:spLocks noChangeArrowheads="1"/>
            </p:cNvSpPr>
            <p:nvPr/>
          </p:nvSpPr>
          <p:spPr bwMode="auto">
            <a:xfrm>
              <a:off x="3046" y="260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91" name="Line 548"/>
            <p:cNvSpPr>
              <a:spLocks noChangeShapeType="1"/>
            </p:cNvSpPr>
            <p:nvPr/>
          </p:nvSpPr>
          <p:spPr bwMode="auto">
            <a:xfrm>
              <a:off x="3046"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2" name="Rectangle 549"/>
            <p:cNvSpPr>
              <a:spLocks noChangeArrowheads="1"/>
            </p:cNvSpPr>
            <p:nvPr/>
          </p:nvSpPr>
          <p:spPr bwMode="auto">
            <a:xfrm>
              <a:off x="3595" y="260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93" name="Line 550"/>
            <p:cNvSpPr>
              <a:spLocks noChangeShapeType="1"/>
            </p:cNvSpPr>
            <p:nvPr/>
          </p:nvSpPr>
          <p:spPr bwMode="auto">
            <a:xfrm>
              <a:off x="3595"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4" name="Rectangle 551"/>
            <p:cNvSpPr>
              <a:spLocks noChangeArrowheads="1"/>
            </p:cNvSpPr>
            <p:nvPr/>
          </p:nvSpPr>
          <p:spPr bwMode="auto">
            <a:xfrm>
              <a:off x="4144" y="260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95" name="Line 552"/>
            <p:cNvSpPr>
              <a:spLocks noChangeShapeType="1"/>
            </p:cNvSpPr>
            <p:nvPr/>
          </p:nvSpPr>
          <p:spPr bwMode="auto">
            <a:xfrm>
              <a:off x="4144"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6" name="Rectangle 553"/>
            <p:cNvSpPr>
              <a:spLocks noChangeArrowheads="1"/>
            </p:cNvSpPr>
            <p:nvPr/>
          </p:nvSpPr>
          <p:spPr bwMode="auto">
            <a:xfrm>
              <a:off x="4693" y="2603"/>
              <a:ext cx="8"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97" name="Line 554"/>
            <p:cNvSpPr>
              <a:spLocks noChangeShapeType="1"/>
            </p:cNvSpPr>
            <p:nvPr/>
          </p:nvSpPr>
          <p:spPr bwMode="auto">
            <a:xfrm>
              <a:off x="4693"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8" name="Rectangle 555"/>
            <p:cNvSpPr>
              <a:spLocks noChangeArrowheads="1"/>
            </p:cNvSpPr>
            <p:nvPr/>
          </p:nvSpPr>
          <p:spPr bwMode="auto">
            <a:xfrm>
              <a:off x="5242" y="2603"/>
              <a:ext cx="9"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999" name="Line 556"/>
            <p:cNvSpPr>
              <a:spLocks noChangeShapeType="1"/>
            </p:cNvSpPr>
            <p:nvPr/>
          </p:nvSpPr>
          <p:spPr bwMode="auto">
            <a:xfrm>
              <a:off x="5242"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0" name="Rectangle 557"/>
            <p:cNvSpPr>
              <a:spLocks noChangeArrowheads="1"/>
            </p:cNvSpPr>
            <p:nvPr/>
          </p:nvSpPr>
          <p:spPr bwMode="auto">
            <a:xfrm>
              <a:off x="5791" y="2603"/>
              <a:ext cx="9" cy="2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01" name="Line 558"/>
            <p:cNvSpPr>
              <a:spLocks noChangeShapeType="1"/>
            </p:cNvSpPr>
            <p:nvPr/>
          </p:nvSpPr>
          <p:spPr bwMode="auto">
            <a:xfrm>
              <a:off x="5791" y="2603"/>
              <a:ext cx="1" cy="2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02" name="Rectangle 559"/>
            <p:cNvSpPr>
              <a:spLocks noChangeArrowheads="1"/>
            </p:cNvSpPr>
            <p:nvPr/>
          </p:nvSpPr>
          <p:spPr bwMode="auto">
            <a:xfrm>
              <a:off x="290" y="2858"/>
              <a:ext cx="21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E</a:t>
              </a:r>
              <a:endParaRPr lang="en-US" altLang="en-US"/>
            </a:p>
          </p:txBody>
        </p:sp>
        <p:sp>
          <p:nvSpPr>
            <p:cNvPr id="72003" name="Rectangle 560"/>
            <p:cNvSpPr>
              <a:spLocks noChangeArrowheads="1"/>
            </p:cNvSpPr>
            <p:nvPr/>
          </p:nvSpPr>
          <p:spPr bwMode="auto">
            <a:xfrm>
              <a:off x="1456"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4" name="Rectangle 561"/>
            <p:cNvSpPr>
              <a:spLocks noChangeArrowheads="1"/>
            </p:cNvSpPr>
            <p:nvPr/>
          </p:nvSpPr>
          <p:spPr bwMode="auto">
            <a:xfrm>
              <a:off x="2046"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5" name="Rectangle 562"/>
            <p:cNvSpPr>
              <a:spLocks noChangeArrowheads="1"/>
            </p:cNvSpPr>
            <p:nvPr/>
          </p:nvSpPr>
          <p:spPr bwMode="auto">
            <a:xfrm>
              <a:off x="2595"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6" name="Rectangle 563"/>
            <p:cNvSpPr>
              <a:spLocks noChangeArrowheads="1"/>
            </p:cNvSpPr>
            <p:nvPr/>
          </p:nvSpPr>
          <p:spPr bwMode="auto">
            <a:xfrm>
              <a:off x="3144"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7" name="Rectangle 564"/>
            <p:cNvSpPr>
              <a:spLocks noChangeArrowheads="1"/>
            </p:cNvSpPr>
            <p:nvPr/>
          </p:nvSpPr>
          <p:spPr bwMode="auto">
            <a:xfrm>
              <a:off x="3693"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8" name="Rectangle 565"/>
            <p:cNvSpPr>
              <a:spLocks noChangeArrowheads="1"/>
            </p:cNvSpPr>
            <p:nvPr/>
          </p:nvSpPr>
          <p:spPr bwMode="auto">
            <a:xfrm>
              <a:off x="4242"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09" name="Rectangle 566"/>
            <p:cNvSpPr>
              <a:spLocks noChangeArrowheads="1"/>
            </p:cNvSpPr>
            <p:nvPr/>
          </p:nvSpPr>
          <p:spPr bwMode="auto">
            <a:xfrm>
              <a:off x="4791"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10" name="Rectangle 567"/>
            <p:cNvSpPr>
              <a:spLocks noChangeArrowheads="1"/>
            </p:cNvSpPr>
            <p:nvPr/>
          </p:nvSpPr>
          <p:spPr bwMode="auto">
            <a:xfrm>
              <a:off x="5341" y="2865"/>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5.0%</a:t>
              </a:r>
              <a:endParaRPr lang="en-US" altLang="en-US"/>
            </a:p>
          </p:txBody>
        </p:sp>
        <p:sp>
          <p:nvSpPr>
            <p:cNvPr id="72011" name="Rectangle 568"/>
            <p:cNvSpPr>
              <a:spLocks noChangeArrowheads="1"/>
            </p:cNvSpPr>
            <p:nvPr/>
          </p:nvSpPr>
          <p:spPr bwMode="auto">
            <a:xfrm>
              <a:off x="192" y="28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12" name="Line 569"/>
            <p:cNvSpPr>
              <a:spLocks noChangeShapeType="1"/>
            </p:cNvSpPr>
            <p:nvPr/>
          </p:nvSpPr>
          <p:spPr bwMode="auto">
            <a:xfrm>
              <a:off x="192" y="284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3" name="Line 570"/>
            <p:cNvSpPr>
              <a:spLocks noChangeShapeType="1"/>
            </p:cNvSpPr>
            <p:nvPr/>
          </p:nvSpPr>
          <p:spPr bwMode="auto">
            <a:xfrm>
              <a:off x="192"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4" name="Rectangle 571"/>
            <p:cNvSpPr>
              <a:spLocks noChangeArrowheads="1"/>
            </p:cNvSpPr>
            <p:nvPr/>
          </p:nvSpPr>
          <p:spPr bwMode="auto">
            <a:xfrm>
              <a:off x="200" y="2844"/>
              <a:ext cx="115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15" name="Line 572"/>
            <p:cNvSpPr>
              <a:spLocks noChangeShapeType="1"/>
            </p:cNvSpPr>
            <p:nvPr/>
          </p:nvSpPr>
          <p:spPr bwMode="auto">
            <a:xfrm>
              <a:off x="200" y="2844"/>
              <a:ext cx="115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6" name="Rectangle 573"/>
            <p:cNvSpPr>
              <a:spLocks noChangeArrowheads="1"/>
            </p:cNvSpPr>
            <p:nvPr/>
          </p:nvSpPr>
          <p:spPr bwMode="auto">
            <a:xfrm>
              <a:off x="1357" y="28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17" name="Line 574"/>
            <p:cNvSpPr>
              <a:spLocks noChangeShapeType="1"/>
            </p:cNvSpPr>
            <p:nvPr/>
          </p:nvSpPr>
          <p:spPr bwMode="auto">
            <a:xfrm>
              <a:off x="1357" y="284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8" name="Line 575"/>
            <p:cNvSpPr>
              <a:spLocks noChangeShapeType="1"/>
            </p:cNvSpPr>
            <p:nvPr/>
          </p:nvSpPr>
          <p:spPr bwMode="auto">
            <a:xfrm>
              <a:off x="1357"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19" name="Rectangle 576"/>
            <p:cNvSpPr>
              <a:spLocks noChangeArrowheads="1"/>
            </p:cNvSpPr>
            <p:nvPr/>
          </p:nvSpPr>
          <p:spPr bwMode="auto">
            <a:xfrm>
              <a:off x="1366" y="2844"/>
              <a:ext cx="58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20" name="Line 577"/>
            <p:cNvSpPr>
              <a:spLocks noChangeShapeType="1"/>
            </p:cNvSpPr>
            <p:nvPr/>
          </p:nvSpPr>
          <p:spPr bwMode="auto">
            <a:xfrm>
              <a:off x="1366" y="2844"/>
              <a:ext cx="58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1" name="Rectangle 578"/>
            <p:cNvSpPr>
              <a:spLocks noChangeArrowheads="1"/>
            </p:cNvSpPr>
            <p:nvPr/>
          </p:nvSpPr>
          <p:spPr bwMode="auto">
            <a:xfrm>
              <a:off x="1947" y="28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22" name="Line 579"/>
            <p:cNvSpPr>
              <a:spLocks noChangeShapeType="1"/>
            </p:cNvSpPr>
            <p:nvPr/>
          </p:nvSpPr>
          <p:spPr bwMode="auto">
            <a:xfrm>
              <a:off x="1947" y="284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3" name="Line 580"/>
            <p:cNvSpPr>
              <a:spLocks noChangeShapeType="1"/>
            </p:cNvSpPr>
            <p:nvPr/>
          </p:nvSpPr>
          <p:spPr bwMode="auto">
            <a:xfrm>
              <a:off x="1947"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4" name="Rectangle 581"/>
            <p:cNvSpPr>
              <a:spLocks noChangeArrowheads="1"/>
            </p:cNvSpPr>
            <p:nvPr/>
          </p:nvSpPr>
          <p:spPr bwMode="auto">
            <a:xfrm>
              <a:off x="1956" y="2844"/>
              <a:ext cx="54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25" name="Line 582"/>
            <p:cNvSpPr>
              <a:spLocks noChangeShapeType="1"/>
            </p:cNvSpPr>
            <p:nvPr/>
          </p:nvSpPr>
          <p:spPr bwMode="auto">
            <a:xfrm>
              <a:off x="1956" y="2844"/>
              <a:ext cx="54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6" name="Rectangle 583"/>
            <p:cNvSpPr>
              <a:spLocks noChangeArrowheads="1"/>
            </p:cNvSpPr>
            <p:nvPr/>
          </p:nvSpPr>
          <p:spPr bwMode="auto">
            <a:xfrm>
              <a:off x="2496" y="2844"/>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27" name="Line 584"/>
            <p:cNvSpPr>
              <a:spLocks noChangeShapeType="1"/>
            </p:cNvSpPr>
            <p:nvPr/>
          </p:nvSpPr>
          <p:spPr bwMode="auto">
            <a:xfrm>
              <a:off x="2496" y="284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8" name="Line 585"/>
            <p:cNvSpPr>
              <a:spLocks noChangeShapeType="1"/>
            </p:cNvSpPr>
            <p:nvPr/>
          </p:nvSpPr>
          <p:spPr bwMode="auto">
            <a:xfrm>
              <a:off x="2496"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29" name="Rectangle 586"/>
            <p:cNvSpPr>
              <a:spLocks noChangeArrowheads="1"/>
            </p:cNvSpPr>
            <p:nvPr/>
          </p:nvSpPr>
          <p:spPr bwMode="auto">
            <a:xfrm>
              <a:off x="2505" y="2844"/>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30" name="Line 587"/>
            <p:cNvSpPr>
              <a:spLocks noChangeShapeType="1"/>
            </p:cNvSpPr>
            <p:nvPr/>
          </p:nvSpPr>
          <p:spPr bwMode="auto">
            <a:xfrm>
              <a:off x="2505" y="2844"/>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1" name="Rectangle 588"/>
            <p:cNvSpPr>
              <a:spLocks noChangeArrowheads="1"/>
            </p:cNvSpPr>
            <p:nvPr/>
          </p:nvSpPr>
          <p:spPr bwMode="auto">
            <a:xfrm>
              <a:off x="3046" y="28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32" name="Line 589"/>
            <p:cNvSpPr>
              <a:spLocks noChangeShapeType="1"/>
            </p:cNvSpPr>
            <p:nvPr/>
          </p:nvSpPr>
          <p:spPr bwMode="auto">
            <a:xfrm>
              <a:off x="3046" y="284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3" name="Line 590"/>
            <p:cNvSpPr>
              <a:spLocks noChangeShapeType="1"/>
            </p:cNvSpPr>
            <p:nvPr/>
          </p:nvSpPr>
          <p:spPr bwMode="auto">
            <a:xfrm>
              <a:off x="3046"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4" name="Rectangle 591"/>
            <p:cNvSpPr>
              <a:spLocks noChangeArrowheads="1"/>
            </p:cNvSpPr>
            <p:nvPr/>
          </p:nvSpPr>
          <p:spPr bwMode="auto">
            <a:xfrm>
              <a:off x="3054" y="2844"/>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35" name="Line 592"/>
            <p:cNvSpPr>
              <a:spLocks noChangeShapeType="1"/>
            </p:cNvSpPr>
            <p:nvPr/>
          </p:nvSpPr>
          <p:spPr bwMode="auto">
            <a:xfrm>
              <a:off x="3054" y="2844"/>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6" name="Rectangle 593"/>
            <p:cNvSpPr>
              <a:spLocks noChangeArrowheads="1"/>
            </p:cNvSpPr>
            <p:nvPr/>
          </p:nvSpPr>
          <p:spPr bwMode="auto">
            <a:xfrm>
              <a:off x="3595" y="28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37" name="Line 594"/>
            <p:cNvSpPr>
              <a:spLocks noChangeShapeType="1"/>
            </p:cNvSpPr>
            <p:nvPr/>
          </p:nvSpPr>
          <p:spPr bwMode="auto">
            <a:xfrm>
              <a:off x="3595" y="284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8" name="Line 595"/>
            <p:cNvSpPr>
              <a:spLocks noChangeShapeType="1"/>
            </p:cNvSpPr>
            <p:nvPr/>
          </p:nvSpPr>
          <p:spPr bwMode="auto">
            <a:xfrm>
              <a:off x="3595"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39" name="Rectangle 596"/>
            <p:cNvSpPr>
              <a:spLocks noChangeArrowheads="1"/>
            </p:cNvSpPr>
            <p:nvPr/>
          </p:nvSpPr>
          <p:spPr bwMode="auto">
            <a:xfrm>
              <a:off x="3603" y="2844"/>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40" name="Line 597"/>
            <p:cNvSpPr>
              <a:spLocks noChangeShapeType="1"/>
            </p:cNvSpPr>
            <p:nvPr/>
          </p:nvSpPr>
          <p:spPr bwMode="auto">
            <a:xfrm>
              <a:off x="3603" y="2844"/>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1" name="Rectangle 598"/>
            <p:cNvSpPr>
              <a:spLocks noChangeArrowheads="1"/>
            </p:cNvSpPr>
            <p:nvPr/>
          </p:nvSpPr>
          <p:spPr bwMode="auto">
            <a:xfrm>
              <a:off x="4144" y="28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42" name="Line 599"/>
            <p:cNvSpPr>
              <a:spLocks noChangeShapeType="1"/>
            </p:cNvSpPr>
            <p:nvPr/>
          </p:nvSpPr>
          <p:spPr bwMode="auto">
            <a:xfrm>
              <a:off x="4144" y="284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3" name="Line 600"/>
            <p:cNvSpPr>
              <a:spLocks noChangeShapeType="1"/>
            </p:cNvSpPr>
            <p:nvPr/>
          </p:nvSpPr>
          <p:spPr bwMode="auto">
            <a:xfrm>
              <a:off x="4144"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4" name="Rectangle 601"/>
            <p:cNvSpPr>
              <a:spLocks noChangeArrowheads="1"/>
            </p:cNvSpPr>
            <p:nvPr/>
          </p:nvSpPr>
          <p:spPr bwMode="auto">
            <a:xfrm>
              <a:off x="4152" y="2844"/>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45" name="Line 602"/>
            <p:cNvSpPr>
              <a:spLocks noChangeShapeType="1"/>
            </p:cNvSpPr>
            <p:nvPr/>
          </p:nvSpPr>
          <p:spPr bwMode="auto">
            <a:xfrm>
              <a:off x="4152" y="2844"/>
              <a:ext cx="5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6" name="Rectangle 603"/>
            <p:cNvSpPr>
              <a:spLocks noChangeArrowheads="1"/>
            </p:cNvSpPr>
            <p:nvPr/>
          </p:nvSpPr>
          <p:spPr bwMode="auto">
            <a:xfrm>
              <a:off x="4693" y="284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2047" name="Line 604"/>
            <p:cNvSpPr>
              <a:spLocks noChangeShapeType="1"/>
            </p:cNvSpPr>
            <p:nvPr/>
          </p:nvSpPr>
          <p:spPr bwMode="auto">
            <a:xfrm>
              <a:off x="4693" y="284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8" name="Line 605"/>
            <p:cNvSpPr>
              <a:spLocks noChangeShapeType="1"/>
            </p:cNvSpPr>
            <p:nvPr/>
          </p:nvSpPr>
          <p:spPr bwMode="auto">
            <a:xfrm>
              <a:off x="4693" y="284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686" name="Rectangle 607"/>
          <p:cNvSpPr>
            <a:spLocks noChangeArrowheads="1"/>
          </p:cNvSpPr>
          <p:nvPr/>
        </p:nvSpPr>
        <p:spPr bwMode="auto">
          <a:xfrm>
            <a:off x="7462838" y="4514850"/>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87" name="Line 608"/>
          <p:cNvSpPr>
            <a:spLocks noChangeShapeType="1"/>
          </p:cNvSpPr>
          <p:nvPr/>
        </p:nvSpPr>
        <p:spPr bwMode="auto">
          <a:xfrm>
            <a:off x="7462838" y="4514850"/>
            <a:ext cx="8588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88" name="Rectangle 609"/>
          <p:cNvSpPr>
            <a:spLocks noChangeArrowheads="1"/>
          </p:cNvSpPr>
          <p:nvPr/>
        </p:nvSpPr>
        <p:spPr bwMode="auto">
          <a:xfrm>
            <a:off x="8321675" y="4514850"/>
            <a:ext cx="142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89" name="Line 610"/>
          <p:cNvSpPr>
            <a:spLocks noChangeShapeType="1"/>
          </p:cNvSpPr>
          <p:nvPr/>
        </p:nvSpPr>
        <p:spPr bwMode="auto">
          <a:xfrm>
            <a:off x="8321675" y="4514850"/>
            <a:ext cx="142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0" name="Line 611"/>
          <p:cNvSpPr>
            <a:spLocks noChangeShapeType="1"/>
          </p:cNvSpPr>
          <p:nvPr/>
        </p:nvSpPr>
        <p:spPr bwMode="auto">
          <a:xfrm>
            <a:off x="8321675" y="4514850"/>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1" name="Rectangle 612"/>
          <p:cNvSpPr>
            <a:spLocks noChangeArrowheads="1"/>
          </p:cNvSpPr>
          <p:nvPr/>
        </p:nvSpPr>
        <p:spPr bwMode="auto">
          <a:xfrm>
            <a:off x="8335963" y="4514850"/>
            <a:ext cx="8572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92" name="Line 613"/>
          <p:cNvSpPr>
            <a:spLocks noChangeShapeType="1"/>
          </p:cNvSpPr>
          <p:nvPr/>
        </p:nvSpPr>
        <p:spPr bwMode="auto">
          <a:xfrm>
            <a:off x="8335963" y="4514850"/>
            <a:ext cx="8572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3" name="Rectangle 614"/>
          <p:cNvSpPr>
            <a:spLocks noChangeArrowheads="1"/>
          </p:cNvSpPr>
          <p:nvPr/>
        </p:nvSpPr>
        <p:spPr bwMode="auto">
          <a:xfrm>
            <a:off x="9193213" y="4514850"/>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94" name="Line 615"/>
          <p:cNvSpPr>
            <a:spLocks noChangeShapeType="1"/>
          </p:cNvSpPr>
          <p:nvPr/>
        </p:nvSpPr>
        <p:spPr bwMode="auto">
          <a:xfrm>
            <a:off x="9193213" y="4514850"/>
            <a:ext cx="142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5" name="Line 616"/>
          <p:cNvSpPr>
            <a:spLocks noChangeShapeType="1"/>
          </p:cNvSpPr>
          <p:nvPr/>
        </p:nvSpPr>
        <p:spPr bwMode="auto">
          <a:xfrm>
            <a:off x="9193213" y="4514850"/>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6" name="Rectangle 617"/>
          <p:cNvSpPr>
            <a:spLocks noChangeArrowheads="1"/>
          </p:cNvSpPr>
          <p:nvPr/>
        </p:nvSpPr>
        <p:spPr bwMode="auto">
          <a:xfrm>
            <a:off x="304800" y="4527550"/>
            <a:ext cx="12700"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97" name="Line 618"/>
          <p:cNvSpPr>
            <a:spLocks noChangeShapeType="1"/>
          </p:cNvSpPr>
          <p:nvPr/>
        </p:nvSpPr>
        <p:spPr bwMode="auto">
          <a:xfrm>
            <a:off x="304800" y="4527550"/>
            <a:ext cx="1588"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98" name="Rectangle 619"/>
          <p:cNvSpPr>
            <a:spLocks noChangeArrowheads="1"/>
          </p:cNvSpPr>
          <p:nvPr/>
        </p:nvSpPr>
        <p:spPr bwMode="auto">
          <a:xfrm>
            <a:off x="2154238" y="4527550"/>
            <a:ext cx="14287"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699" name="Line 620"/>
          <p:cNvSpPr>
            <a:spLocks noChangeShapeType="1"/>
          </p:cNvSpPr>
          <p:nvPr/>
        </p:nvSpPr>
        <p:spPr bwMode="auto">
          <a:xfrm>
            <a:off x="2154238" y="4527550"/>
            <a:ext cx="1587"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0" name="Rectangle 621"/>
          <p:cNvSpPr>
            <a:spLocks noChangeArrowheads="1"/>
          </p:cNvSpPr>
          <p:nvPr/>
        </p:nvSpPr>
        <p:spPr bwMode="auto">
          <a:xfrm>
            <a:off x="3090863" y="4527550"/>
            <a:ext cx="14287"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01" name="Line 622"/>
          <p:cNvSpPr>
            <a:spLocks noChangeShapeType="1"/>
          </p:cNvSpPr>
          <p:nvPr/>
        </p:nvSpPr>
        <p:spPr bwMode="auto">
          <a:xfrm>
            <a:off x="3090863" y="4527550"/>
            <a:ext cx="1587"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2" name="Rectangle 623"/>
          <p:cNvSpPr>
            <a:spLocks noChangeArrowheads="1"/>
          </p:cNvSpPr>
          <p:nvPr/>
        </p:nvSpPr>
        <p:spPr bwMode="auto">
          <a:xfrm>
            <a:off x="3962400" y="4527550"/>
            <a:ext cx="14288"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03" name="Line 624"/>
          <p:cNvSpPr>
            <a:spLocks noChangeShapeType="1"/>
          </p:cNvSpPr>
          <p:nvPr/>
        </p:nvSpPr>
        <p:spPr bwMode="auto">
          <a:xfrm>
            <a:off x="3962400" y="4527550"/>
            <a:ext cx="1588"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4" name="Rectangle 625"/>
          <p:cNvSpPr>
            <a:spLocks noChangeArrowheads="1"/>
          </p:cNvSpPr>
          <p:nvPr/>
        </p:nvSpPr>
        <p:spPr bwMode="auto">
          <a:xfrm>
            <a:off x="4835525" y="4527550"/>
            <a:ext cx="12700"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05" name="Line 626"/>
          <p:cNvSpPr>
            <a:spLocks noChangeShapeType="1"/>
          </p:cNvSpPr>
          <p:nvPr/>
        </p:nvSpPr>
        <p:spPr bwMode="auto">
          <a:xfrm>
            <a:off x="4835525" y="4527550"/>
            <a:ext cx="1588"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6" name="Rectangle 627"/>
          <p:cNvSpPr>
            <a:spLocks noChangeArrowheads="1"/>
          </p:cNvSpPr>
          <p:nvPr/>
        </p:nvSpPr>
        <p:spPr bwMode="auto">
          <a:xfrm>
            <a:off x="5707063" y="4527550"/>
            <a:ext cx="12700"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07" name="Line 628"/>
          <p:cNvSpPr>
            <a:spLocks noChangeShapeType="1"/>
          </p:cNvSpPr>
          <p:nvPr/>
        </p:nvSpPr>
        <p:spPr bwMode="auto">
          <a:xfrm>
            <a:off x="5707063" y="4527550"/>
            <a:ext cx="1587"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8" name="Rectangle 629"/>
          <p:cNvSpPr>
            <a:spLocks noChangeArrowheads="1"/>
          </p:cNvSpPr>
          <p:nvPr/>
        </p:nvSpPr>
        <p:spPr bwMode="auto">
          <a:xfrm>
            <a:off x="6578600" y="4527550"/>
            <a:ext cx="12700"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09" name="Line 630"/>
          <p:cNvSpPr>
            <a:spLocks noChangeShapeType="1"/>
          </p:cNvSpPr>
          <p:nvPr/>
        </p:nvSpPr>
        <p:spPr bwMode="auto">
          <a:xfrm>
            <a:off x="6578600" y="4527550"/>
            <a:ext cx="1588"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0" name="Rectangle 631"/>
          <p:cNvSpPr>
            <a:spLocks noChangeArrowheads="1"/>
          </p:cNvSpPr>
          <p:nvPr/>
        </p:nvSpPr>
        <p:spPr bwMode="auto">
          <a:xfrm>
            <a:off x="7450138" y="4527550"/>
            <a:ext cx="12700"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11" name="Line 632"/>
          <p:cNvSpPr>
            <a:spLocks noChangeShapeType="1"/>
          </p:cNvSpPr>
          <p:nvPr/>
        </p:nvSpPr>
        <p:spPr bwMode="auto">
          <a:xfrm>
            <a:off x="7450138" y="4527550"/>
            <a:ext cx="1587"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2" name="Rectangle 633"/>
          <p:cNvSpPr>
            <a:spLocks noChangeArrowheads="1"/>
          </p:cNvSpPr>
          <p:nvPr/>
        </p:nvSpPr>
        <p:spPr bwMode="auto">
          <a:xfrm>
            <a:off x="8321675" y="4527550"/>
            <a:ext cx="14288"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13" name="Line 634"/>
          <p:cNvSpPr>
            <a:spLocks noChangeShapeType="1"/>
          </p:cNvSpPr>
          <p:nvPr/>
        </p:nvSpPr>
        <p:spPr bwMode="auto">
          <a:xfrm>
            <a:off x="8321675" y="4527550"/>
            <a:ext cx="1588"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4" name="Rectangle 635"/>
          <p:cNvSpPr>
            <a:spLocks noChangeArrowheads="1"/>
          </p:cNvSpPr>
          <p:nvPr/>
        </p:nvSpPr>
        <p:spPr bwMode="auto">
          <a:xfrm>
            <a:off x="9193213" y="4527550"/>
            <a:ext cx="14287"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15" name="Line 636"/>
          <p:cNvSpPr>
            <a:spLocks noChangeShapeType="1"/>
          </p:cNvSpPr>
          <p:nvPr/>
        </p:nvSpPr>
        <p:spPr bwMode="auto">
          <a:xfrm>
            <a:off x="9193213" y="4527550"/>
            <a:ext cx="1587" cy="382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6" name="Rectangle 637"/>
          <p:cNvSpPr>
            <a:spLocks noChangeArrowheads="1"/>
          </p:cNvSpPr>
          <p:nvPr/>
        </p:nvSpPr>
        <p:spPr bwMode="auto">
          <a:xfrm>
            <a:off x="460375" y="4930775"/>
            <a:ext cx="3857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rPr>
              <a:t>G</a:t>
            </a:r>
            <a:endParaRPr lang="en-US" altLang="en-US"/>
          </a:p>
        </p:txBody>
      </p:sp>
      <p:sp>
        <p:nvSpPr>
          <p:cNvPr id="71717" name="Rectangle 638"/>
          <p:cNvSpPr>
            <a:spLocks noChangeArrowheads="1"/>
          </p:cNvSpPr>
          <p:nvPr/>
        </p:nvSpPr>
        <p:spPr bwMode="auto">
          <a:xfrm>
            <a:off x="2311400"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endParaRPr lang="en-US" altLang="en-US"/>
          </a:p>
        </p:txBody>
      </p:sp>
      <p:sp>
        <p:nvSpPr>
          <p:cNvPr id="71718" name="Rectangle 639"/>
          <p:cNvSpPr>
            <a:spLocks noChangeArrowheads="1"/>
          </p:cNvSpPr>
          <p:nvPr/>
        </p:nvSpPr>
        <p:spPr bwMode="auto">
          <a:xfrm>
            <a:off x="3248025"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19" name="Rectangle 640"/>
          <p:cNvSpPr>
            <a:spLocks noChangeArrowheads="1"/>
          </p:cNvSpPr>
          <p:nvPr/>
        </p:nvSpPr>
        <p:spPr bwMode="auto">
          <a:xfrm>
            <a:off x="4119563"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0" name="Rectangle 641"/>
          <p:cNvSpPr>
            <a:spLocks noChangeArrowheads="1"/>
          </p:cNvSpPr>
          <p:nvPr/>
        </p:nvSpPr>
        <p:spPr bwMode="auto">
          <a:xfrm>
            <a:off x="4991100"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1" name="Rectangle 642"/>
          <p:cNvSpPr>
            <a:spLocks noChangeArrowheads="1"/>
          </p:cNvSpPr>
          <p:nvPr/>
        </p:nvSpPr>
        <p:spPr bwMode="auto">
          <a:xfrm>
            <a:off x="5862638"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2" name="Rectangle 643"/>
          <p:cNvSpPr>
            <a:spLocks noChangeArrowheads="1"/>
          </p:cNvSpPr>
          <p:nvPr/>
        </p:nvSpPr>
        <p:spPr bwMode="auto">
          <a:xfrm>
            <a:off x="6734175"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3" name="Rectangle 644"/>
          <p:cNvSpPr>
            <a:spLocks noChangeArrowheads="1"/>
          </p:cNvSpPr>
          <p:nvPr/>
        </p:nvSpPr>
        <p:spPr bwMode="auto">
          <a:xfrm>
            <a:off x="7605713"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4" name="Rectangle 645"/>
          <p:cNvSpPr>
            <a:spLocks noChangeArrowheads="1"/>
          </p:cNvSpPr>
          <p:nvPr/>
        </p:nvSpPr>
        <p:spPr bwMode="auto">
          <a:xfrm>
            <a:off x="8478838" y="49434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600">
                <a:solidFill>
                  <a:srgbClr val="000000"/>
                </a:solidFill>
                <a:latin typeface="Courier New" pitchFamily="49" charset="0"/>
              </a:rPr>
              <a:t>8.9%</a:t>
            </a:r>
          </a:p>
        </p:txBody>
      </p:sp>
      <p:sp>
        <p:nvSpPr>
          <p:cNvPr id="71725" name="Rectangle 646"/>
          <p:cNvSpPr>
            <a:spLocks noChangeArrowheads="1"/>
          </p:cNvSpPr>
          <p:nvPr/>
        </p:nvSpPr>
        <p:spPr bwMode="auto">
          <a:xfrm>
            <a:off x="304800" y="491013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26" name="Line 647"/>
          <p:cNvSpPr>
            <a:spLocks noChangeShapeType="1"/>
          </p:cNvSpPr>
          <p:nvPr/>
        </p:nvSpPr>
        <p:spPr bwMode="auto">
          <a:xfrm>
            <a:off x="304800" y="491013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7" name="Line 648"/>
          <p:cNvSpPr>
            <a:spLocks noChangeShapeType="1"/>
          </p:cNvSpPr>
          <p:nvPr/>
        </p:nvSpPr>
        <p:spPr bwMode="auto">
          <a:xfrm>
            <a:off x="304800" y="491013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8" name="Rectangle 649"/>
          <p:cNvSpPr>
            <a:spLocks noChangeArrowheads="1"/>
          </p:cNvSpPr>
          <p:nvPr/>
        </p:nvSpPr>
        <p:spPr bwMode="auto">
          <a:xfrm>
            <a:off x="317500" y="4910138"/>
            <a:ext cx="18367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29" name="Line 650"/>
          <p:cNvSpPr>
            <a:spLocks noChangeShapeType="1"/>
          </p:cNvSpPr>
          <p:nvPr/>
        </p:nvSpPr>
        <p:spPr bwMode="auto">
          <a:xfrm>
            <a:off x="317500" y="4910138"/>
            <a:ext cx="1836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0" name="Rectangle 651"/>
          <p:cNvSpPr>
            <a:spLocks noChangeArrowheads="1"/>
          </p:cNvSpPr>
          <p:nvPr/>
        </p:nvSpPr>
        <p:spPr bwMode="auto">
          <a:xfrm>
            <a:off x="2154238" y="4910138"/>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31" name="Line 652"/>
          <p:cNvSpPr>
            <a:spLocks noChangeShapeType="1"/>
          </p:cNvSpPr>
          <p:nvPr/>
        </p:nvSpPr>
        <p:spPr bwMode="auto">
          <a:xfrm>
            <a:off x="2154238" y="49101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2" name="Line 653"/>
          <p:cNvSpPr>
            <a:spLocks noChangeShapeType="1"/>
          </p:cNvSpPr>
          <p:nvPr/>
        </p:nvSpPr>
        <p:spPr bwMode="auto">
          <a:xfrm>
            <a:off x="2154238" y="4910138"/>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3" name="Rectangle 654"/>
          <p:cNvSpPr>
            <a:spLocks noChangeArrowheads="1"/>
          </p:cNvSpPr>
          <p:nvPr/>
        </p:nvSpPr>
        <p:spPr bwMode="auto">
          <a:xfrm>
            <a:off x="2168525" y="4910138"/>
            <a:ext cx="9223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34" name="Line 655"/>
          <p:cNvSpPr>
            <a:spLocks noChangeShapeType="1"/>
          </p:cNvSpPr>
          <p:nvPr/>
        </p:nvSpPr>
        <p:spPr bwMode="auto">
          <a:xfrm>
            <a:off x="2168525" y="4910138"/>
            <a:ext cx="9223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5" name="Rectangle 656"/>
          <p:cNvSpPr>
            <a:spLocks noChangeArrowheads="1"/>
          </p:cNvSpPr>
          <p:nvPr/>
        </p:nvSpPr>
        <p:spPr bwMode="auto">
          <a:xfrm>
            <a:off x="3090863" y="4910138"/>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36" name="Line 657"/>
          <p:cNvSpPr>
            <a:spLocks noChangeShapeType="1"/>
          </p:cNvSpPr>
          <p:nvPr/>
        </p:nvSpPr>
        <p:spPr bwMode="auto">
          <a:xfrm>
            <a:off x="3090863" y="49101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7" name="Line 658"/>
          <p:cNvSpPr>
            <a:spLocks noChangeShapeType="1"/>
          </p:cNvSpPr>
          <p:nvPr/>
        </p:nvSpPr>
        <p:spPr bwMode="auto">
          <a:xfrm>
            <a:off x="3090863" y="4910138"/>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8" name="Rectangle 659"/>
          <p:cNvSpPr>
            <a:spLocks noChangeArrowheads="1"/>
          </p:cNvSpPr>
          <p:nvPr/>
        </p:nvSpPr>
        <p:spPr bwMode="auto">
          <a:xfrm>
            <a:off x="3105150" y="4910138"/>
            <a:ext cx="8572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39" name="Line 660"/>
          <p:cNvSpPr>
            <a:spLocks noChangeShapeType="1"/>
          </p:cNvSpPr>
          <p:nvPr/>
        </p:nvSpPr>
        <p:spPr bwMode="auto">
          <a:xfrm>
            <a:off x="3105150" y="4910138"/>
            <a:ext cx="857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0" name="Rectangle 661"/>
          <p:cNvSpPr>
            <a:spLocks noChangeArrowheads="1"/>
          </p:cNvSpPr>
          <p:nvPr/>
        </p:nvSpPr>
        <p:spPr bwMode="auto">
          <a:xfrm>
            <a:off x="3962400" y="4910138"/>
            <a:ext cx="142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41" name="Line 662"/>
          <p:cNvSpPr>
            <a:spLocks noChangeShapeType="1"/>
          </p:cNvSpPr>
          <p:nvPr/>
        </p:nvSpPr>
        <p:spPr bwMode="auto">
          <a:xfrm>
            <a:off x="3962400" y="4910138"/>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2" name="Line 663"/>
          <p:cNvSpPr>
            <a:spLocks noChangeShapeType="1"/>
          </p:cNvSpPr>
          <p:nvPr/>
        </p:nvSpPr>
        <p:spPr bwMode="auto">
          <a:xfrm>
            <a:off x="3962400" y="491013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3" name="Rectangle 664"/>
          <p:cNvSpPr>
            <a:spLocks noChangeArrowheads="1"/>
          </p:cNvSpPr>
          <p:nvPr/>
        </p:nvSpPr>
        <p:spPr bwMode="auto">
          <a:xfrm>
            <a:off x="3976688" y="4910138"/>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44" name="Line 665"/>
          <p:cNvSpPr>
            <a:spLocks noChangeShapeType="1"/>
          </p:cNvSpPr>
          <p:nvPr/>
        </p:nvSpPr>
        <p:spPr bwMode="auto">
          <a:xfrm>
            <a:off x="3976688" y="4910138"/>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5" name="Rectangle 666"/>
          <p:cNvSpPr>
            <a:spLocks noChangeArrowheads="1"/>
          </p:cNvSpPr>
          <p:nvPr/>
        </p:nvSpPr>
        <p:spPr bwMode="auto">
          <a:xfrm>
            <a:off x="4835525" y="491013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46" name="Line 667"/>
          <p:cNvSpPr>
            <a:spLocks noChangeShapeType="1"/>
          </p:cNvSpPr>
          <p:nvPr/>
        </p:nvSpPr>
        <p:spPr bwMode="auto">
          <a:xfrm>
            <a:off x="4835525" y="491013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7" name="Line 668"/>
          <p:cNvSpPr>
            <a:spLocks noChangeShapeType="1"/>
          </p:cNvSpPr>
          <p:nvPr/>
        </p:nvSpPr>
        <p:spPr bwMode="auto">
          <a:xfrm>
            <a:off x="4835525" y="491013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8" name="Rectangle 669"/>
          <p:cNvSpPr>
            <a:spLocks noChangeArrowheads="1"/>
          </p:cNvSpPr>
          <p:nvPr/>
        </p:nvSpPr>
        <p:spPr bwMode="auto">
          <a:xfrm>
            <a:off x="4848225" y="4910138"/>
            <a:ext cx="8588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49" name="Line 670"/>
          <p:cNvSpPr>
            <a:spLocks noChangeShapeType="1"/>
          </p:cNvSpPr>
          <p:nvPr/>
        </p:nvSpPr>
        <p:spPr bwMode="auto">
          <a:xfrm>
            <a:off x="4848225" y="4910138"/>
            <a:ext cx="8588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0" name="Rectangle 671"/>
          <p:cNvSpPr>
            <a:spLocks noChangeArrowheads="1"/>
          </p:cNvSpPr>
          <p:nvPr/>
        </p:nvSpPr>
        <p:spPr bwMode="auto">
          <a:xfrm>
            <a:off x="5707063" y="491013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51" name="Line 672"/>
          <p:cNvSpPr>
            <a:spLocks noChangeShapeType="1"/>
          </p:cNvSpPr>
          <p:nvPr/>
        </p:nvSpPr>
        <p:spPr bwMode="auto">
          <a:xfrm>
            <a:off x="5707063" y="491013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2" name="Line 673"/>
          <p:cNvSpPr>
            <a:spLocks noChangeShapeType="1"/>
          </p:cNvSpPr>
          <p:nvPr/>
        </p:nvSpPr>
        <p:spPr bwMode="auto">
          <a:xfrm>
            <a:off x="5707063" y="4910138"/>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3" name="Rectangle 674"/>
          <p:cNvSpPr>
            <a:spLocks noChangeArrowheads="1"/>
          </p:cNvSpPr>
          <p:nvPr/>
        </p:nvSpPr>
        <p:spPr bwMode="auto">
          <a:xfrm>
            <a:off x="5719763" y="4910138"/>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54" name="Line 675"/>
          <p:cNvSpPr>
            <a:spLocks noChangeShapeType="1"/>
          </p:cNvSpPr>
          <p:nvPr/>
        </p:nvSpPr>
        <p:spPr bwMode="auto">
          <a:xfrm>
            <a:off x="5719763" y="4910138"/>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5" name="Rectangle 676"/>
          <p:cNvSpPr>
            <a:spLocks noChangeArrowheads="1"/>
          </p:cNvSpPr>
          <p:nvPr/>
        </p:nvSpPr>
        <p:spPr bwMode="auto">
          <a:xfrm>
            <a:off x="6578600" y="491013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56" name="Line 677"/>
          <p:cNvSpPr>
            <a:spLocks noChangeShapeType="1"/>
          </p:cNvSpPr>
          <p:nvPr/>
        </p:nvSpPr>
        <p:spPr bwMode="auto">
          <a:xfrm>
            <a:off x="6578600" y="491013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7" name="Line 678"/>
          <p:cNvSpPr>
            <a:spLocks noChangeShapeType="1"/>
          </p:cNvSpPr>
          <p:nvPr/>
        </p:nvSpPr>
        <p:spPr bwMode="auto">
          <a:xfrm>
            <a:off x="6578600" y="491013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8" name="Rectangle 679"/>
          <p:cNvSpPr>
            <a:spLocks noChangeArrowheads="1"/>
          </p:cNvSpPr>
          <p:nvPr/>
        </p:nvSpPr>
        <p:spPr bwMode="auto">
          <a:xfrm>
            <a:off x="6591300" y="4910138"/>
            <a:ext cx="8588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59" name="Line 680"/>
          <p:cNvSpPr>
            <a:spLocks noChangeShapeType="1"/>
          </p:cNvSpPr>
          <p:nvPr/>
        </p:nvSpPr>
        <p:spPr bwMode="auto">
          <a:xfrm>
            <a:off x="6591300" y="4910138"/>
            <a:ext cx="8588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0" name="Rectangle 681"/>
          <p:cNvSpPr>
            <a:spLocks noChangeArrowheads="1"/>
          </p:cNvSpPr>
          <p:nvPr/>
        </p:nvSpPr>
        <p:spPr bwMode="auto">
          <a:xfrm>
            <a:off x="7450138" y="4910138"/>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61" name="Line 682"/>
          <p:cNvSpPr>
            <a:spLocks noChangeShapeType="1"/>
          </p:cNvSpPr>
          <p:nvPr/>
        </p:nvSpPr>
        <p:spPr bwMode="auto">
          <a:xfrm>
            <a:off x="7450138" y="4910138"/>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2" name="Line 683"/>
          <p:cNvSpPr>
            <a:spLocks noChangeShapeType="1"/>
          </p:cNvSpPr>
          <p:nvPr/>
        </p:nvSpPr>
        <p:spPr bwMode="auto">
          <a:xfrm>
            <a:off x="7450138" y="4910138"/>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3" name="Rectangle 684"/>
          <p:cNvSpPr>
            <a:spLocks noChangeArrowheads="1"/>
          </p:cNvSpPr>
          <p:nvPr/>
        </p:nvSpPr>
        <p:spPr bwMode="auto">
          <a:xfrm>
            <a:off x="7462838" y="4910138"/>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64" name="Line 685"/>
          <p:cNvSpPr>
            <a:spLocks noChangeShapeType="1"/>
          </p:cNvSpPr>
          <p:nvPr/>
        </p:nvSpPr>
        <p:spPr bwMode="auto">
          <a:xfrm>
            <a:off x="7462838" y="4910138"/>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5" name="Rectangle 686"/>
          <p:cNvSpPr>
            <a:spLocks noChangeArrowheads="1"/>
          </p:cNvSpPr>
          <p:nvPr/>
        </p:nvSpPr>
        <p:spPr bwMode="auto">
          <a:xfrm>
            <a:off x="8321675" y="4910138"/>
            <a:ext cx="142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66" name="Line 687"/>
          <p:cNvSpPr>
            <a:spLocks noChangeShapeType="1"/>
          </p:cNvSpPr>
          <p:nvPr/>
        </p:nvSpPr>
        <p:spPr bwMode="auto">
          <a:xfrm>
            <a:off x="8321675" y="4910138"/>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7" name="Line 688"/>
          <p:cNvSpPr>
            <a:spLocks noChangeShapeType="1"/>
          </p:cNvSpPr>
          <p:nvPr/>
        </p:nvSpPr>
        <p:spPr bwMode="auto">
          <a:xfrm>
            <a:off x="8321675" y="4910138"/>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8" name="Rectangle 689"/>
          <p:cNvSpPr>
            <a:spLocks noChangeArrowheads="1"/>
          </p:cNvSpPr>
          <p:nvPr/>
        </p:nvSpPr>
        <p:spPr bwMode="auto">
          <a:xfrm>
            <a:off x="8335963" y="4910138"/>
            <a:ext cx="8572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69" name="Line 690"/>
          <p:cNvSpPr>
            <a:spLocks noChangeShapeType="1"/>
          </p:cNvSpPr>
          <p:nvPr/>
        </p:nvSpPr>
        <p:spPr bwMode="auto">
          <a:xfrm>
            <a:off x="8335963" y="4910138"/>
            <a:ext cx="857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0" name="Rectangle 691"/>
          <p:cNvSpPr>
            <a:spLocks noChangeArrowheads="1"/>
          </p:cNvSpPr>
          <p:nvPr/>
        </p:nvSpPr>
        <p:spPr bwMode="auto">
          <a:xfrm>
            <a:off x="9193213" y="4910138"/>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71" name="Line 692"/>
          <p:cNvSpPr>
            <a:spLocks noChangeShapeType="1"/>
          </p:cNvSpPr>
          <p:nvPr/>
        </p:nvSpPr>
        <p:spPr bwMode="auto">
          <a:xfrm>
            <a:off x="9193213" y="4910138"/>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2" name="Line 693"/>
          <p:cNvSpPr>
            <a:spLocks noChangeShapeType="1"/>
          </p:cNvSpPr>
          <p:nvPr/>
        </p:nvSpPr>
        <p:spPr bwMode="auto">
          <a:xfrm>
            <a:off x="9193213" y="4910138"/>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3" name="Rectangle 694"/>
          <p:cNvSpPr>
            <a:spLocks noChangeArrowheads="1"/>
          </p:cNvSpPr>
          <p:nvPr/>
        </p:nvSpPr>
        <p:spPr bwMode="auto">
          <a:xfrm>
            <a:off x="304800" y="4922838"/>
            <a:ext cx="127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74" name="Line 695"/>
          <p:cNvSpPr>
            <a:spLocks noChangeShapeType="1"/>
          </p:cNvSpPr>
          <p:nvPr/>
        </p:nvSpPr>
        <p:spPr bwMode="auto">
          <a:xfrm>
            <a:off x="304800" y="4922838"/>
            <a:ext cx="1588"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5" name="Rectangle 696"/>
          <p:cNvSpPr>
            <a:spLocks noChangeArrowheads="1"/>
          </p:cNvSpPr>
          <p:nvPr/>
        </p:nvSpPr>
        <p:spPr bwMode="auto">
          <a:xfrm>
            <a:off x="304800"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76" name="Line 697"/>
          <p:cNvSpPr>
            <a:spLocks noChangeShapeType="1"/>
          </p:cNvSpPr>
          <p:nvPr/>
        </p:nvSpPr>
        <p:spPr bwMode="auto">
          <a:xfrm>
            <a:off x="304800"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7" name="Line 698"/>
          <p:cNvSpPr>
            <a:spLocks noChangeShapeType="1"/>
          </p:cNvSpPr>
          <p:nvPr/>
        </p:nvSpPr>
        <p:spPr bwMode="auto">
          <a:xfrm>
            <a:off x="304800"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8" name="Rectangle 699"/>
          <p:cNvSpPr>
            <a:spLocks noChangeArrowheads="1"/>
          </p:cNvSpPr>
          <p:nvPr/>
        </p:nvSpPr>
        <p:spPr bwMode="auto">
          <a:xfrm>
            <a:off x="304800"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79" name="Line 700"/>
          <p:cNvSpPr>
            <a:spLocks noChangeShapeType="1"/>
          </p:cNvSpPr>
          <p:nvPr/>
        </p:nvSpPr>
        <p:spPr bwMode="auto">
          <a:xfrm>
            <a:off x="304800"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0" name="Line 701"/>
          <p:cNvSpPr>
            <a:spLocks noChangeShapeType="1"/>
          </p:cNvSpPr>
          <p:nvPr/>
        </p:nvSpPr>
        <p:spPr bwMode="auto">
          <a:xfrm>
            <a:off x="304800"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1" name="Rectangle 702"/>
          <p:cNvSpPr>
            <a:spLocks noChangeArrowheads="1"/>
          </p:cNvSpPr>
          <p:nvPr/>
        </p:nvSpPr>
        <p:spPr bwMode="auto">
          <a:xfrm>
            <a:off x="317500" y="5307013"/>
            <a:ext cx="18367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82" name="Line 703"/>
          <p:cNvSpPr>
            <a:spLocks noChangeShapeType="1"/>
          </p:cNvSpPr>
          <p:nvPr/>
        </p:nvSpPr>
        <p:spPr bwMode="auto">
          <a:xfrm>
            <a:off x="317500" y="5307013"/>
            <a:ext cx="1836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3" name="Rectangle 704"/>
          <p:cNvSpPr>
            <a:spLocks noChangeArrowheads="1"/>
          </p:cNvSpPr>
          <p:nvPr/>
        </p:nvSpPr>
        <p:spPr bwMode="auto">
          <a:xfrm>
            <a:off x="2154238" y="4922838"/>
            <a:ext cx="14287"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84" name="Line 705"/>
          <p:cNvSpPr>
            <a:spLocks noChangeShapeType="1"/>
          </p:cNvSpPr>
          <p:nvPr/>
        </p:nvSpPr>
        <p:spPr bwMode="auto">
          <a:xfrm>
            <a:off x="2154238" y="4922838"/>
            <a:ext cx="1587"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5" name="Rectangle 706"/>
          <p:cNvSpPr>
            <a:spLocks noChangeArrowheads="1"/>
          </p:cNvSpPr>
          <p:nvPr/>
        </p:nvSpPr>
        <p:spPr bwMode="auto">
          <a:xfrm>
            <a:off x="2154238" y="5307013"/>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86" name="Line 707"/>
          <p:cNvSpPr>
            <a:spLocks noChangeShapeType="1"/>
          </p:cNvSpPr>
          <p:nvPr/>
        </p:nvSpPr>
        <p:spPr bwMode="auto">
          <a:xfrm>
            <a:off x="2154238" y="5307013"/>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7" name="Line 708"/>
          <p:cNvSpPr>
            <a:spLocks noChangeShapeType="1"/>
          </p:cNvSpPr>
          <p:nvPr/>
        </p:nvSpPr>
        <p:spPr bwMode="auto">
          <a:xfrm>
            <a:off x="2154238"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8" name="Rectangle 709"/>
          <p:cNvSpPr>
            <a:spLocks noChangeArrowheads="1"/>
          </p:cNvSpPr>
          <p:nvPr/>
        </p:nvSpPr>
        <p:spPr bwMode="auto">
          <a:xfrm>
            <a:off x="2168525" y="5307013"/>
            <a:ext cx="9223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89" name="Line 710"/>
          <p:cNvSpPr>
            <a:spLocks noChangeShapeType="1"/>
          </p:cNvSpPr>
          <p:nvPr/>
        </p:nvSpPr>
        <p:spPr bwMode="auto">
          <a:xfrm>
            <a:off x="2168525" y="5307013"/>
            <a:ext cx="9223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0" name="Rectangle 711"/>
          <p:cNvSpPr>
            <a:spLocks noChangeArrowheads="1"/>
          </p:cNvSpPr>
          <p:nvPr/>
        </p:nvSpPr>
        <p:spPr bwMode="auto">
          <a:xfrm>
            <a:off x="3090863" y="4922838"/>
            <a:ext cx="14287"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91" name="Line 712"/>
          <p:cNvSpPr>
            <a:spLocks noChangeShapeType="1"/>
          </p:cNvSpPr>
          <p:nvPr/>
        </p:nvSpPr>
        <p:spPr bwMode="auto">
          <a:xfrm>
            <a:off x="3090863" y="4922838"/>
            <a:ext cx="1587"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2" name="Rectangle 713"/>
          <p:cNvSpPr>
            <a:spLocks noChangeArrowheads="1"/>
          </p:cNvSpPr>
          <p:nvPr/>
        </p:nvSpPr>
        <p:spPr bwMode="auto">
          <a:xfrm>
            <a:off x="3090863" y="5307013"/>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93" name="Line 714"/>
          <p:cNvSpPr>
            <a:spLocks noChangeShapeType="1"/>
          </p:cNvSpPr>
          <p:nvPr/>
        </p:nvSpPr>
        <p:spPr bwMode="auto">
          <a:xfrm>
            <a:off x="3090863" y="5307013"/>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4" name="Line 715"/>
          <p:cNvSpPr>
            <a:spLocks noChangeShapeType="1"/>
          </p:cNvSpPr>
          <p:nvPr/>
        </p:nvSpPr>
        <p:spPr bwMode="auto">
          <a:xfrm>
            <a:off x="3090863"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5" name="Rectangle 716"/>
          <p:cNvSpPr>
            <a:spLocks noChangeArrowheads="1"/>
          </p:cNvSpPr>
          <p:nvPr/>
        </p:nvSpPr>
        <p:spPr bwMode="auto">
          <a:xfrm>
            <a:off x="3105150" y="5307013"/>
            <a:ext cx="8572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96" name="Line 717"/>
          <p:cNvSpPr>
            <a:spLocks noChangeShapeType="1"/>
          </p:cNvSpPr>
          <p:nvPr/>
        </p:nvSpPr>
        <p:spPr bwMode="auto">
          <a:xfrm>
            <a:off x="3105150" y="5307013"/>
            <a:ext cx="857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7" name="Rectangle 718"/>
          <p:cNvSpPr>
            <a:spLocks noChangeArrowheads="1"/>
          </p:cNvSpPr>
          <p:nvPr/>
        </p:nvSpPr>
        <p:spPr bwMode="auto">
          <a:xfrm>
            <a:off x="3962400" y="4922838"/>
            <a:ext cx="14288"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798" name="Line 719"/>
          <p:cNvSpPr>
            <a:spLocks noChangeShapeType="1"/>
          </p:cNvSpPr>
          <p:nvPr/>
        </p:nvSpPr>
        <p:spPr bwMode="auto">
          <a:xfrm>
            <a:off x="3962400" y="4922838"/>
            <a:ext cx="1588"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9" name="Rectangle 720"/>
          <p:cNvSpPr>
            <a:spLocks noChangeArrowheads="1"/>
          </p:cNvSpPr>
          <p:nvPr/>
        </p:nvSpPr>
        <p:spPr bwMode="auto">
          <a:xfrm>
            <a:off x="3962400" y="5307013"/>
            <a:ext cx="142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00" name="Line 721"/>
          <p:cNvSpPr>
            <a:spLocks noChangeShapeType="1"/>
          </p:cNvSpPr>
          <p:nvPr/>
        </p:nvSpPr>
        <p:spPr bwMode="auto">
          <a:xfrm>
            <a:off x="3962400" y="5307013"/>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1" name="Line 722"/>
          <p:cNvSpPr>
            <a:spLocks noChangeShapeType="1"/>
          </p:cNvSpPr>
          <p:nvPr/>
        </p:nvSpPr>
        <p:spPr bwMode="auto">
          <a:xfrm>
            <a:off x="3962400"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2" name="Rectangle 723"/>
          <p:cNvSpPr>
            <a:spLocks noChangeArrowheads="1"/>
          </p:cNvSpPr>
          <p:nvPr/>
        </p:nvSpPr>
        <p:spPr bwMode="auto">
          <a:xfrm>
            <a:off x="3976688" y="5307013"/>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03" name="Line 724"/>
          <p:cNvSpPr>
            <a:spLocks noChangeShapeType="1"/>
          </p:cNvSpPr>
          <p:nvPr/>
        </p:nvSpPr>
        <p:spPr bwMode="auto">
          <a:xfrm>
            <a:off x="3976688" y="5307013"/>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4" name="Rectangle 725"/>
          <p:cNvSpPr>
            <a:spLocks noChangeArrowheads="1"/>
          </p:cNvSpPr>
          <p:nvPr/>
        </p:nvSpPr>
        <p:spPr bwMode="auto">
          <a:xfrm>
            <a:off x="4835525" y="4922838"/>
            <a:ext cx="127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05" name="Line 726"/>
          <p:cNvSpPr>
            <a:spLocks noChangeShapeType="1"/>
          </p:cNvSpPr>
          <p:nvPr/>
        </p:nvSpPr>
        <p:spPr bwMode="auto">
          <a:xfrm>
            <a:off x="4835525" y="4922838"/>
            <a:ext cx="1588"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6" name="Rectangle 727"/>
          <p:cNvSpPr>
            <a:spLocks noChangeArrowheads="1"/>
          </p:cNvSpPr>
          <p:nvPr/>
        </p:nvSpPr>
        <p:spPr bwMode="auto">
          <a:xfrm>
            <a:off x="4835525"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07" name="Line 728"/>
          <p:cNvSpPr>
            <a:spLocks noChangeShapeType="1"/>
          </p:cNvSpPr>
          <p:nvPr/>
        </p:nvSpPr>
        <p:spPr bwMode="auto">
          <a:xfrm>
            <a:off x="4835525"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8" name="Line 729"/>
          <p:cNvSpPr>
            <a:spLocks noChangeShapeType="1"/>
          </p:cNvSpPr>
          <p:nvPr/>
        </p:nvSpPr>
        <p:spPr bwMode="auto">
          <a:xfrm>
            <a:off x="4835525"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9" name="Rectangle 730"/>
          <p:cNvSpPr>
            <a:spLocks noChangeArrowheads="1"/>
          </p:cNvSpPr>
          <p:nvPr/>
        </p:nvSpPr>
        <p:spPr bwMode="auto">
          <a:xfrm>
            <a:off x="4848225" y="5307013"/>
            <a:ext cx="8588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10" name="Line 731"/>
          <p:cNvSpPr>
            <a:spLocks noChangeShapeType="1"/>
          </p:cNvSpPr>
          <p:nvPr/>
        </p:nvSpPr>
        <p:spPr bwMode="auto">
          <a:xfrm>
            <a:off x="4848225" y="5307013"/>
            <a:ext cx="8588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1" name="Rectangle 732"/>
          <p:cNvSpPr>
            <a:spLocks noChangeArrowheads="1"/>
          </p:cNvSpPr>
          <p:nvPr/>
        </p:nvSpPr>
        <p:spPr bwMode="auto">
          <a:xfrm>
            <a:off x="5707063" y="4922838"/>
            <a:ext cx="127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12" name="Line 733"/>
          <p:cNvSpPr>
            <a:spLocks noChangeShapeType="1"/>
          </p:cNvSpPr>
          <p:nvPr/>
        </p:nvSpPr>
        <p:spPr bwMode="auto">
          <a:xfrm>
            <a:off x="5707063" y="4922838"/>
            <a:ext cx="1587"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3" name="Rectangle 734"/>
          <p:cNvSpPr>
            <a:spLocks noChangeArrowheads="1"/>
          </p:cNvSpPr>
          <p:nvPr/>
        </p:nvSpPr>
        <p:spPr bwMode="auto">
          <a:xfrm>
            <a:off x="5707063"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14" name="Line 735"/>
          <p:cNvSpPr>
            <a:spLocks noChangeShapeType="1"/>
          </p:cNvSpPr>
          <p:nvPr/>
        </p:nvSpPr>
        <p:spPr bwMode="auto">
          <a:xfrm>
            <a:off x="5707063"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5" name="Line 736"/>
          <p:cNvSpPr>
            <a:spLocks noChangeShapeType="1"/>
          </p:cNvSpPr>
          <p:nvPr/>
        </p:nvSpPr>
        <p:spPr bwMode="auto">
          <a:xfrm>
            <a:off x="5707063"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6" name="Rectangle 737"/>
          <p:cNvSpPr>
            <a:spLocks noChangeArrowheads="1"/>
          </p:cNvSpPr>
          <p:nvPr/>
        </p:nvSpPr>
        <p:spPr bwMode="auto">
          <a:xfrm>
            <a:off x="5719763" y="5307013"/>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17" name="Line 738"/>
          <p:cNvSpPr>
            <a:spLocks noChangeShapeType="1"/>
          </p:cNvSpPr>
          <p:nvPr/>
        </p:nvSpPr>
        <p:spPr bwMode="auto">
          <a:xfrm>
            <a:off x="5719763" y="5307013"/>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8" name="Rectangle 739"/>
          <p:cNvSpPr>
            <a:spLocks noChangeArrowheads="1"/>
          </p:cNvSpPr>
          <p:nvPr/>
        </p:nvSpPr>
        <p:spPr bwMode="auto">
          <a:xfrm>
            <a:off x="6578600" y="4922838"/>
            <a:ext cx="127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19" name="Line 740"/>
          <p:cNvSpPr>
            <a:spLocks noChangeShapeType="1"/>
          </p:cNvSpPr>
          <p:nvPr/>
        </p:nvSpPr>
        <p:spPr bwMode="auto">
          <a:xfrm>
            <a:off x="6578600" y="4922838"/>
            <a:ext cx="1588"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0" name="Rectangle 741"/>
          <p:cNvSpPr>
            <a:spLocks noChangeArrowheads="1"/>
          </p:cNvSpPr>
          <p:nvPr/>
        </p:nvSpPr>
        <p:spPr bwMode="auto">
          <a:xfrm>
            <a:off x="6578600"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21" name="Line 742"/>
          <p:cNvSpPr>
            <a:spLocks noChangeShapeType="1"/>
          </p:cNvSpPr>
          <p:nvPr/>
        </p:nvSpPr>
        <p:spPr bwMode="auto">
          <a:xfrm>
            <a:off x="6578600"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2" name="Line 743"/>
          <p:cNvSpPr>
            <a:spLocks noChangeShapeType="1"/>
          </p:cNvSpPr>
          <p:nvPr/>
        </p:nvSpPr>
        <p:spPr bwMode="auto">
          <a:xfrm>
            <a:off x="6578600"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3" name="Rectangle 744"/>
          <p:cNvSpPr>
            <a:spLocks noChangeArrowheads="1"/>
          </p:cNvSpPr>
          <p:nvPr/>
        </p:nvSpPr>
        <p:spPr bwMode="auto">
          <a:xfrm>
            <a:off x="6591300" y="5307013"/>
            <a:ext cx="8588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24" name="Line 745"/>
          <p:cNvSpPr>
            <a:spLocks noChangeShapeType="1"/>
          </p:cNvSpPr>
          <p:nvPr/>
        </p:nvSpPr>
        <p:spPr bwMode="auto">
          <a:xfrm>
            <a:off x="6591300" y="5307013"/>
            <a:ext cx="8588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5" name="Rectangle 746"/>
          <p:cNvSpPr>
            <a:spLocks noChangeArrowheads="1"/>
          </p:cNvSpPr>
          <p:nvPr/>
        </p:nvSpPr>
        <p:spPr bwMode="auto">
          <a:xfrm>
            <a:off x="7450138" y="4922838"/>
            <a:ext cx="127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26" name="Line 747"/>
          <p:cNvSpPr>
            <a:spLocks noChangeShapeType="1"/>
          </p:cNvSpPr>
          <p:nvPr/>
        </p:nvSpPr>
        <p:spPr bwMode="auto">
          <a:xfrm>
            <a:off x="7450138" y="4922838"/>
            <a:ext cx="1587"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7" name="Rectangle 748"/>
          <p:cNvSpPr>
            <a:spLocks noChangeArrowheads="1"/>
          </p:cNvSpPr>
          <p:nvPr/>
        </p:nvSpPr>
        <p:spPr bwMode="auto">
          <a:xfrm>
            <a:off x="7450138" y="5307013"/>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28" name="Line 749"/>
          <p:cNvSpPr>
            <a:spLocks noChangeShapeType="1"/>
          </p:cNvSpPr>
          <p:nvPr/>
        </p:nvSpPr>
        <p:spPr bwMode="auto">
          <a:xfrm>
            <a:off x="7450138" y="5307013"/>
            <a:ext cx="127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9" name="Line 750"/>
          <p:cNvSpPr>
            <a:spLocks noChangeShapeType="1"/>
          </p:cNvSpPr>
          <p:nvPr/>
        </p:nvSpPr>
        <p:spPr bwMode="auto">
          <a:xfrm>
            <a:off x="7450138"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0" name="Rectangle 751"/>
          <p:cNvSpPr>
            <a:spLocks noChangeArrowheads="1"/>
          </p:cNvSpPr>
          <p:nvPr/>
        </p:nvSpPr>
        <p:spPr bwMode="auto">
          <a:xfrm>
            <a:off x="7462838" y="5307013"/>
            <a:ext cx="8588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31" name="Line 752"/>
          <p:cNvSpPr>
            <a:spLocks noChangeShapeType="1"/>
          </p:cNvSpPr>
          <p:nvPr/>
        </p:nvSpPr>
        <p:spPr bwMode="auto">
          <a:xfrm>
            <a:off x="7462838" y="5307013"/>
            <a:ext cx="8588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2" name="Rectangle 753"/>
          <p:cNvSpPr>
            <a:spLocks noChangeArrowheads="1"/>
          </p:cNvSpPr>
          <p:nvPr/>
        </p:nvSpPr>
        <p:spPr bwMode="auto">
          <a:xfrm>
            <a:off x="8321675" y="4922838"/>
            <a:ext cx="14288"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33" name="Line 754"/>
          <p:cNvSpPr>
            <a:spLocks noChangeShapeType="1"/>
          </p:cNvSpPr>
          <p:nvPr/>
        </p:nvSpPr>
        <p:spPr bwMode="auto">
          <a:xfrm>
            <a:off x="8321675" y="4922838"/>
            <a:ext cx="1588"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4" name="Rectangle 755"/>
          <p:cNvSpPr>
            <a:spLocks noChangeArrowheads="1"/>
          </p:cNvSpPr>
          <p:nvPr/>
        </p:nvSpPr>
        <p:spPr bwMode="auto">
          <a:xfrm>
            <a:off x="8321675" y="5307013"/>
            <a:ext cx="1428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35" name="Line 756"/>
          <p:cNvSpPr>
            <a:spLocks noChangeShapeType="1"/>
          </p:cNvSpPr>
          <p:nvPr/>
        </p:nvSpPr>
        <p:spPr bwMode="auto">
          <a:xfrm>
            <a:off x="8321675" y="5307013"/>
            <a:ext cx="142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6" name="Line 757"/>
          <p:cNvSpPr>
            <a:spLocks noChangeShapeType="1"/>
          </p:cNvSpPr>
          <p:nvPr/>
        </p:nvSpPr>
        <p:spPr bwMode="auto">
          <a:xfrm>
            <a:off x="8321675" y="5307013"/>
            <a:ext cx="1588"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7" name="Rectangle 758"/>
          <p:cNvSpPr>
            <a:spLocks noChangeArrowheads="1"/>
          </p:cNvSpPr>
          <p:nvPr/>
        </p:nvSpPr>
        <p:spPr bwMode="auto">
          <a:xfrm>
            <a:off x="8335963" y="5307013"/>
            <a:ext cx="8572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38" name="Line 759"/>
          <p:cNvSpPr>
            <a:spLocks noChangeShapeType="1"/>
          </p:cNvSpPr>
          <p:nvPr/>
        </p:nvSpPr>
        <p:spPr bwMode="auto">
          <a:xfrm>
            <a:off x="8335963" y="5307013"/>
            <a:ext cx="857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9" name="Rectangle 760"/>
          <p:cNvSpPr>
            <a:spLocks noChangeArrowheads="1"/>
          </p:cNvSpPr>
          <p:nvPr/>
        </p:nvSpPr>
        <p:spPr bwMode="auto">
          <a:xfrm>
            <a:off x="9193213" y="4922838"/>
            <a:ext cx="14287"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40" name="Line 761"/>
          <p:cNvSpPr>
            <a:spLocks noChangeShapeType="1"/>
          </p:cNvSpPr>
          <p:nvPr/>
        </p:nvSpPr>
        <p:spPr bwMode="auto">
          <a:xfrm>
            <a:off x="9193213" y="4922838"/>
            <a:ext cx="1587" cy="384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1" name="Rectangle 762"/>
          <p:cNvSpPr>
            <a:spLocks noChangeArrowheads="1"/>
          </p:cNvSpPr>
          <p:nvPr/>
        </p:nvSpPr>
        <p:spPr bwMode="auto">
          <a:xfrm>
            <a:off x="9193213" y="5307013"/>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42" name="Line 763"/>
          <p:cNvSpPr>
            <a:spLocks noChangeShapeType="1"/>
          </p:cNvSpPr>
          <p:nvPr/>
        </p:nvSpPr>
        <p:spPr bwMode="auto">
          <a:xfrm>
            <a:off x="9193213" y="5307013"/>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3" name="Line 764"/>
          <p:cNvSpPr>
            <a:spLocks noChangeShapeType="1"/>
          </p:cNvSpPr>
          <p:nvPr/>
        </p:nvSpPr>
        <p:spPr bwMode="auto">
          <a:xfrm>
            <a:off x="9193213"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4" name="Rectangle 765"/>
          <p:cNvSpPr>
            <a:spLocks noChangeArrowheads="1"/>
          </p:cNvSpPr>
          <p:nvPr/>
        </p:nvSpPr>
        <p:spPr bwMode="auto">
          <a:xfrm>
            <a:off x="9193213" y="5307013"/>
            <a:ext cx="1428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
        <p:nvSpPr>
          <p:cNvPr id="71845" name="Line 766"/>
          <p:cNvSpPr>
            <a:spLocks noChangeShapeType="1"/>
          </p:cNvSpPr>
          <p:nvPr/>
        </p:nvSpPr>
        <p:spPr bwMode="auto">
          <a:xfrm>
            <a:off x="9193213" y="5307013"/>
            <a:ext cx="142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6" name="Line 767"/>
          <p:cNvSpPr>
            <a:spLocks noChangeShapeType="1"/>
          </p:cNvSpPr>
          <p:nvPr/>
        </p:nvSpPr>
        <p:spPr bwMode="auto">
          <a:xfrm>
            <a:off x="9193213" y="5307013"/>
            <a:ext cx="1587" cy="12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7" name="Text Box 768"/>
          <p:cNvSpPr txBox="1">
            <a:spLocks noChangeArrowheads="1"/>
          </p:cNvSpPr>
          <p:nvPr/>
        </p:nvSpPr>
        <p:spPr bwMode="auto">
          <a:xfrm>
            <a:off x="2895600" y="5943600"/>
            <a:ext cx="379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a:t>Top: original amino acid</a:t>
            </a:r>
          </a:p>
          <a:p>
            <a:r>
              <a:rPr lang="en-US" altLang="en-US"/>
              <a:t>Side: replacement amino acid</a:t>
            </a:r>
          </a:p>
        </p:txBody>
      </p:sp>
      <p:sp>
        <p:nvSpPr>
          <p:cNvPr id="71848" name="Rectangle 769"/>
          <p:cNvSpPr>
            <a:spLocks noChangeArrowheads="1"/>
          </p:cNvSpPr>
          <p:nvPr/>
        </p:nvSpPr>
        <p:spPr bwMode="auto">
          <a:xfrm>
            <a:off x="7937500" y="6372225"/>
            <a:ext cx="1139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tLang="en-US" sz="2000">
                <a:latin typeface="Arial" pitchFamily="34" charset="0"/>
              </a:rPr>
              <a:t>Page 68</a:t>
            </a:r>
          </a:p>
        </p:txBody>
      </p:sp>
    </p:spTree>
    <p:extLst>
      <p:ext uri="{BB962C8B-B14F-4D97-AF65-F5344CB8AC3E}">
        <p14:creationId xmlns:p14="http://schemas.microsoft.com/office/powerpoint/2010/main" val="3084830250"/>
      </p:ext>
    </p:extLst>
  </p:cSld>
  <p:clrMapOvr>
    <a:masterClrMapping/>
  </p:clrMapOvr>
  <p:transition>
    <p:spli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04" y="152400"/>
            <a:ext cx="8630895" cy="6480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2311" name="Ink 12310">
                <a:extLst>
                  <a:ext uri="{FF2B5EF4-FFF2-40B4-BE49-F238E27FC236}">
                    <a16:creationId xmlns:a16="http://schemas.microsoft.com/office/drawing/2014/main" id="{A269AE91-D4BD-4FED-B92C-BF95F837EED6}"/>
                  </a:ext>
                </a:extLst>
              </p14:cNvPr>
              <p14:cNvContentPartPr/>
              <p14:nvPr/>
            </p14:nvContentPartPr>
            <p14:xfrm>
              <a:off x="1764566" y="4388657"/>
              <a:ext cx="360" cy="360"/>
            </p14:xfrm>
          </p:contentPart>
        </mc:Choice>
        <mc:Fallback xmlns="">
          <p:pic>
            <p:nvPicPr>
              <p:cNvPr id="12311" name="Ink 12310">
                <a:extLst>
                  <a:ext uri="{FF2B5EF4-FFF2-40B4-BE49-F238E27FC236}">
                    <a16:creationId xmlns:a16="http://schemas.microsoft.com/office/drawing/2014/main" id="{A269AE91-D4BD-4FED-B92C-BF95F837EED6}"/>
                  </a:ext>
                </a:extLst>
              </p:cNvPr>
              <p:cNvPicPr/>
              <p:nvPr/>
            </p:nvPicPr>
            <p:blipFill>
              <a:blip r:embed="rId4"/>
              <a:stretch>
                <a:fillRect/>
              </a:stretch>
            </p:blipFill>
            <p:spPr>
              <a:xfrm>
                <a:off x="422846" y="3413417"/>
                <a:ext cx="1886760" cy="1318680"/>
              </a:xfrm>
              <a:prstGeom prst="rect">
                <a:avLst/>
              </a:prstGeom>
            </p:spPr>
          </p:pic>
        </mc:Fallback>
      </mc:AlternateContent>
    </p:spTree>
    <p:extLst>
      <p:ext uri="{BB962C8B-B14F-4D97-AF65-F5344CB8AC3E}">
        <p14:creationId xmlns:p14="http://schemas.microsoft.com/office/powerpoint/2010/main" val="4213986705"/>
      </p:ext>
    </p:extLst>
  </p:cSld>
  <p:clrMapOvr>
    <a:masterClrMapping/>
  </p:clrMapOvr>
  <p:transition>
    <p:spli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F60F35-CA4D-4C8D-B02F-4811140D6C47}" type="slidenum">
              <a:rPr lang="en-US" altLang="en-US"/>
              <a:pPr/>
              <a:t>34</a:t>
            </a:fld>
            <a:endParaRPr lang="en-US" altLang="en-US"/>
          </a:p>
        </p:txBody>
      </p:sp>
      <p:sp>
        <p:nvSpPr>
          <p:cNvPr id="252930" name="Rectangle 2"/>
          <p:cNvSpPr>
            <a:spLocks noGrp="1" noChangeArrowheads="1"/>
          </p:cNvSpPr>
          <p:nvPr>
            <p:ph type="title"/>
          </p:nvPr>
        </p:nvSpPr>
        <p:spPr/>
        <p:txBody>
          <a:bodyPr/>
          <a:lstStyle/>
          <a:p>
            <a:r>
              <a:rPr lang="en-US" altLang="en-US"/>
              <a:t>Log-odds scoring</a:t>
            </a:r>
          </a:p>
        </p:txBody>
      </p:sp>
      <p:sp>
        <p:nvSpPr>
          <p:cNvPr id="252931" name="Rectangle 3"/>
          <p:cNvSpPr>
            <a:spLocks noGrp="1" noChangeArrowheads="1"/>
          </p:cNvSpPr>
          <p:nvPr>
            <p:ph type="body" sz="half" idx="1"/>
          </p:nvPr>
        </p:nvSpPr>
        <p:spPr>
          <a:xfrm>
            <a:off x="685800" y="1981200"/>
            <a:ext cx="7848600" cy="4114800"/>
          </a:xfrm>
        </p:spPr>
        <p:txBody>
          <a:bodyPr/>
          <a:lstStyle/>
          <a:p>
            <a:r>
              <a:rPr lang="en-US" altLang="en-US" sz="1800"/>
              <a:t>What are the odds that this alignment is meaningful?</a:t>
            </a:r>
            <a:r>
              <a:rPr lang="en-US" altLang="en-US" sz="1800">
                <a:sym typeface="Symbol" pitchFamily="18" charset="2"/>
              </a:rPr>
              <a:t> </a:t>
            </a:r>
            <a:br>
              <a:rPr lang="en-US" altLang="en-US" sz="1800"/>
            </a:br>
            <a:r>
              <a:rPr lang="en-US" altLang="en-US" sz="1800"/>
              <a:t>		</a:t>
            </a:r>
            <a:r>
              <a:rPr lang="en-US" altLang="en-US" sz="1800" i="1">
                <a:solidFill>
                  <a:schemeClr val="tx1"/>
                </a:solidFill>
              </a:rPr>
              <a:t>X</a:t>
            </a:r>
            <a:r>
              <a:rPr lang="en-US" altLang="en-US" sz="1800" baseline="-25000">
                <a:solidFill>
                  <a:schemeClr val="tx1"/>
                </a:solidFill>
              </a:rPr>
              <a:t>1</a:t>
            </a:r>
            <a:r>
              <a:rPr lang="en-US" altLang="en-US" sz="1800" i="1">
                <a:solidFill>
                  <a:schemeClr val="tx1"/>
                </a:solidFill>
              </a:rPr>
              <a:t>X</a:t>
            </a:r>
            <a:r>
              <a:rPr lang="en-US" altLang="en-US" sz="1800" baseline="-25000">
                <a:solidFill>
                  <a:schemeClr val="tx1"/>
                </a:solidFill>
              </a:rPr>
              <a:t>2</a:t>
            </a:r>
            <a:r>
              <a:rPr lang="en-US" altLang="en-US" sz="1800" i="1">
                <a:solidFill>
                  <a:schemeClr val="tx1"/>
                </a:solidFill>
              </a:rPr>
              <a:t>X</a:t>
            </a:r>
            <a:r>
              <a:rPr lang="en-US" altLang="en-US" sz="1800" baseline="-25000">
                <a:solidFill>
                  <a:schemeClr val="tx1"/>
                </a:solidFill>
              </a:rPr>
              <a:t>3</a:t>
            </a:r>
            <a:r>
              <a:rPr lang="en-US" altLang="en-US" sz="1800">
                <a:solidFill>
                  <a:schemeClr val="tx1"/>
                </a:solidFill>
                <a:sym typeface="Symbol" pitchFamily="18" charset="2"/>
              </a:rPr>
              <a:t> </a:t>
            </a:r>
            <a:r>
              <a:rPr lang="en-US" altLang="en-US" sz="1800" i="1">
                <a:solidFill>
                  <a:schemeClr val="tx1"/>
                </a:solidFill>
                <a:sym typeface="Symbol" pitchFamily="18" charset="2"/>
              </a:rPr>
              <a:t>X</a:t>
            </a:r>
            <a:r>
              <a:rPr lang="en-US" altLang="en-US" sz="1800" i="1" baseline="-25000">
                <a:solidFill>
                  <a:schemeClr val="tx1"/>
                </a:solidFill>
                <a:sym typeface="Symbol" pitchFamily="18" charset="2"/>
              </a:rPr>
              <a:t>n</a:t>
            </a:r>
            <a:r>
              <a:rPr lang="en-US" altLang="en-US" sz="1800">
                <a:sym typeface="Symbol" pitchFamily="18" charset="2"/>
              </a:rPr>
              <a:t> </a:t>
            </a:r>
            <a:br>
              <a:rPr lang="en-US" altLang="en-US" sz="1800">
                <a:sym typeface="Symbol" pitchFamily="18" charset="2"/>
              </a:rPr>
            </a:br>
            <a:r>
              <a:rPr lang="en-US" altLang="en-US" sz="1800">
                <a:sym typeface="Symbol" pitchFamily="18" charset="2"/>
              </a:rPr>
              <a:t>		</a:t>
            </a:r>
            <a:r>
              <a:rPr lang="en-US" altLang="en-US" sz="1800" i="1">
                <a:solidFill>
                  <a:schemeClr val="tx1"/>
                </a:solidFill>
              </a:rPr>
              <a:t>Y</a:t>
            </a:r>
            <a:r>
              <a:rPr lang="en-US" altLang="en-US" sz="1800" baseline="-25000">
                <a:solidFill>
                  <a:schemeClr val="tx1"/>
                </a:solidFill>
              </a:rPr>
              <a:t>1</a:t>
            </a:r>
            <a:r>
              <a:rPr lang="en-US" altLang="en-US" sz="1800" i="1">
                <a:solidFill>
                  <a:schemeClr val="tx1"/>
                </a:solidFill>
              </a:rPr>
              <a:t>Y</a:t>
            </a:r>
            <a:r>
              <a:rPr lang="en-US" altLang="en-US" sz="1800" baseline="-25000">
                <a:solidFill>
                  <a:schemeClr val="tx1"/>
                </a:solidFill>
              </a:rPr>
              <a:t>2</a:t>
            </a:r>
            <a:r>
              <a:rPr lang="en-US" altLang="en-US" sz="1800" i="1">
                <a:solidFill>
                  <a:schemeClr val="tx1"/>
                </a:solidFill>
              </a:rPr>
              <a:t>Y</a:t>
            </a:r>
            <a:r>
              <a:rPr lang="en-US" altLang="en-US" sz="1800" baseline="-25000">
                <a:solidFill>
                  <a:schemeClr val="tx1"/>
                </a:solidFill>
              </a:rPr>
              <a:t>3</a:t>
            </a:r>
            <a:r>
              <a:rPr lang="en-US" altLang="en-US" sz="1800">
                <a:solidFill>
                  <a:schemeClr val="tx1"/>
                </a:solidFill>
                <a:sym typeface="Symbol" pitchFamily="18" charset="2"/>
              </a:rPr>
              <a:t> </a:t>
            </a:r>
            <a:r>
              <a:rPr lang="en-US" altLang="en-US" sz="1800" i="1">
                <a:solidFill>
                  <a:schemeClr val="tx1"/>
                </a:solidFill>
                <a:sym typeface="Symbol" pitchFamily="18" charset="2"/>
              </a:rPr>
              <a:t>Y</a:t>
            </a:r>
            <a:r>
              <a:rPr lang="en-US" altLang="en-US" sz="1800" i="1" baseline="-25000">
                <a:solidFill>
                  <a:schemeClr val="tx1"/>
                </a:solidFill>
                <a:sym typeface="Symbol" pitchFamily="18" charset="2"/>
              </a:rPr>
              <a:t>n</a:t>
            </a:r>
            <a:r>
              <a:rPr lang="en-US" altLang="en-US" sz="1800">
                <a:sym typeface="Symbol" pitchFamily="18" charset="2"/>
              </a:rPr>
              <a:t> </a:t>
            </a:r>
            <a:endParaRPr lang="en-US" altLang="en-US" sz="1800"/>
          </a:p>
          <a:p>
            <a:r>
              <a:rPr lang="en-US" altLang="en-US" sz="1800" b="1"/>
              <a:t>Random model:</a:t>
            </a:r>
            <a:r>
              <a:rPr lang="en-US" altLang="en-US" sz="1800"/>
              <a:t> We’re observing a chance event.  The probability is</a:t>
            </a:r>
            <a:br>
              <a:rPr lang="en-US" altLang="en-US" sz="1800"/>
            </a:br>
            <a:br>
              <a:rPr lang="en-US" altLang="en-US" sz="1800"/>
            </a:br>
            <a:br>
              <a:rPr lang="en-US" altLang="en-US" sz="1800"/>
            </a:br>
            <a:r>
              <a:rPr lang="en-US" altLang="en-US" sz="1800"/>
              <a:t> where </a:t>
            </a:r>
            <a:r>
              <a:rPr lang="en-US" altLang="en-US" sz="1800" i="1">
                <a:solidFill>
                  <a:schemeClr val="tx1"/>
                </a:solidFill>
              </a:rPr>
              <a:t>p</a:t>
            </a:r>
            <a:r>
              <a:rPr lang="en-US" altLang="en-US" sz="1800" i="1" baseline="-25000">
                <a:solidFill>
                  <a:schemeClr val="tx1"/>
                </a:solidFill>
              </a:rPr>
              <a:t>X</a:t>
            </a:r>
            <a:r>
              <a:rPr lang="en-US" altLang="en-US" sz="1800"/>
              <a:t> is the</a:t>
            </a:r>
            <a:r>
              <a:rPr lang="en-US" altLang="en-US" sz="1800" b="1"/>
              <a:t> </a:t>
            </a:r>
            <a:r>
              <a:rPr lang="en-US" altLang="en-US" sz="1800"/>
              <a:t>frequency of </a:t>
            </a:r>
            <a:r>
              <a:rPr lang="en-US" altLang="en-US" sz="1800" i="1">
                <a:solidFill>
                  <a:schemeClr val="tx1"/>
                </a:solidFill>
              </a:rPr>
              <a:t>X</a:t>
            </a:r>
            <a:endParaRPr lang="en-US" altLang="en-US" sz="1800"/>
          </a:p>
          <a:p>
            <a:r>
              <a:rPr lang="en-US" altLang="en-US" sz="1800" b="1"/>
              <a:t>Alternative:</a:t>
            </a:r>
            <a:r>
              <a:rPr lang="en-US" altLang="en-US" sz="1800"/>
              <a:t> The two sequences derive from a common ancestor.  The probability is </a:t>
            </a:r>
            <a:br>
              <a:rPr lang="en-US" altLang="en-US" sz="1800"/>
            </a:br>
            <a:br>
              <a:rPr lang="en-US" altLang="en-US" sz="1800"/>
            </a:br>
            <a:br>
              <a:rPr lang="en-US" altLang="en-US" sz="1800"/>
            </a:br>
            <a:r>
              <a:rPr lang="en-US" altLang="en-US" sz="1800"/>
              <a:t>where </a:t>
            </a:r>
            <a:r>
              <a:rPr lang="en-US" altLang="en-US" sz="1800" i="1">
                <a:solidFill>
                  <a:schemeClr val="tx1"/>
                </a:solidFill>
              </a:rPr>
              <a:t>q</a:t>
            </a:r>
            <a:r>
              <a:rPr lang="en-US" altLang="en-US" sz="1800" i="1" baseline="-25000">
                <a:solidFill>
                  <a:schemeClr val="tx1"/>
                </a:solidFill>
              </a:rPr>
              <a:t>XY</a:t>
            </a:r>
            <a:r>
              <a:rPr lang="en-US" altLang="en-US" sz="1800"/>
              <a:t> is the joint probability that </a:t>
            </a:r>
            <a:r>
              <a:rPr lang="en-US" altLang="en-US" sz="1800" i="1"/>
              <a:t>X</a:t>
            </a:r>
            <a:r>
              <a:rPr lang="en-US" altLang="en-US" sz="1800"/>
              <a:t> and </a:t>
            </a:r>
            <a:r>
              <a:rPr lang="en-US" altLang="en-US" sz="1800" i="1"/>
              <a:t>Y</a:t>
            </a:r>
            <a:r>
              <a:rPr lang="en-US" altLang="en-US" sz="1800"/>
              <a:t> evolved from the same ancestor.</a:t>
            </a:r>
            <a:endParaRPr lang="en-US" altLang="en-US" sz="1800">
              <a:sym typeface="Symbol" pitchFamily="18" charset="2"/>
            </a:endParaRPr>
          </a:p>
          <a:p>
            <a:pPr>
              <a:lnSpc>
                <a:spcPct val="80000"/>
              </a:lnSpc>
            </a:pPr>
            <a:endParaRPr lang="en-US" altLang="en-US" sz="1800"/>
          </a:p>
        </p:txBody>
      </p:sp>
      <p:graphicFrame>
        <p:nvGraphicFramePr>
          <p:cNvPr id="252936" name="Object 8"/>
          <p:cNvGraphicFramePr>
            <a:graphicFrameLocks noGrp="1" noChangeAspect="1"/>
          </p:cNvGraphicFramePr>
          <p:nvPr>
            <p:ph sz="half" idx="2"/>
          </p:nvPr>
        </p:nvGraphicFramePr>
        <p:xfrm>
          <a:off x="3962400" y="3200400"/>
          <a:ext cx="1295400" cy="530225"/>
        </p:xfrm>
        <a:graphic>
          <a:graphicData uri="http://schemas.openxmlformats.org/presentationml/2006/ole">
            <mc:AlternateContent xmlns:mc="http://schemas.openxmlformats.org/markup-compatibility/2006">
              <mc:Choice xmlns:v="urn:schemas-microsoft-com:vml" Requires="v">
                <p:oleObj spid="_x0000_s33832" name="Equation" r:id="rId3" imgW="838080" imgH="342720" progId="Equation.3">
                  <p:embed/>
                </p:oleObj>
              </mc:Choice>
              <mc:Fallback>
                <p:oleObj name="Equation" r:id="rId3" imgW="8380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200400"/>
                        <a:ext cx="1295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8" name="Object 10"/>
          <p:cNvGraphicFramePr>
            <a:graphicFrameLocks noChangeAspect="1"/>
          </p:cNvGraphicFramePr>
          <p:nvPr/>
        </p:nvGraphicFramePr>
        <p:xfrm>
          <a:off x="4114800" y="4495800"/>
          <a:ext cx="838200" cy="566738"/>
        </p:xfrm>
        <a:graphic>
          <a:graphicData uri="http://schemas.openxmlformats.org/presentationml/2006/ole">
            <mc:AlternateContent xmlns:mc="http://schemas.openxmlformats.org/markup-compatibility/2006">
              <mc:Choice xmlns:v="urn:schemas-microsoft-com:vml" Requires="v">
                <p:oleObj spid="_x0000_s33833" name="Equation" r:id="rId5" imgW="507960" imgH="342720" progId="Equation.3">
                  <p:embed/>
                </p:oleObj>
              </mc:Choice>
              <mc:Fallback>
                <p:oleObj name="Equation" r:id="rId5" imgW="5079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495800"/>
                        <a:ext cx="8382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7309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90" y="152400"/>
            <a:ext cx="8612495" cy="64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D1F84FB-9EC8-4393-9599-604F7EB4999C}"/>
                  </a:ext>
                </a:extLst>
              </p14:cNvPr>
              <p14:cNvContentPartPr/>
              <p14:nvPr/>
            </p14:nvContentPartPr>
            <p14:xfrm>
              <a:off x="4383926" y="5117297"/>
              <a:ext cx="360" cy="0"/>
            </p14:xfrm>
          </p:contentPart>
        </mc:Choice>
        <mc:Fallback xmlns="">
          <p:pic>
            <p:nvPicPr>
              <p:cNvPr id="2" name="Ink 1">
                <a:extLst>
                  <a:ext uri="{FF2B5EF4-FFF2-40B4-BE49-F238E27FC236}">
                    <a16:creationId xmlns:a16="http://schemas.microsoft.com/office/drawing/2014/main" id="{BD1F84FB-9EC8-4393-9599-604F7EB4999C}"/>
                  </a:ext>
                </a:extLst>
              </p:cNvPr>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A1198BD-1098-45DB-AE78-CF550E0593EB}"/>
                  </a:ext>
                </a:extLst>
              </p14:cNvPr>
              <p14:cNvContentPartPr/>
              <p14:nvPr/>
            </p14:nvContentPartPr>
            <p14:xfrm>
              <a:off x="8427446" y="4813457"/>
              <a:ext cx="43920" cy="54000"/>
            </p14:xfrm>
          </p:contentPart>
        </mc:Choice>
        <mc:Fallback xmlns="">
          <p:pic>
            <p:nvPicPr>
              <p:cNvPr id="3" name="Ink 2">
                <a:extLst>
                  <a:ext uri="{FF2B5EF4-FFF2-40B4-BE49-F238E27FC236}">
                    <a16:creationId xmlns:a16="http://schemas.microsoft.com/office/drawing/2014/main" id="{EA1198BD-1098-45DB-AE78-CF550E0593EB}"/>
                  </a:ext>
                </a:extLst>
              </p:cNvPr>
              <p:cNvPicPr/>
              <p:nvPr/>
            </p:nvPicPr>
            <p:blipFill>
              <a:blip r:embed="rId5"/>
              <a:stretch>
                <a:fillRect/>
              </a:stretch>
            </p:blipFill>
            <p:spPr>
              <a:xfrm>
                <a:off x="8423161" y="4809137"/>
                <a:ext cx="5249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338" name="Ink 13337">
                <a:extLst>
                  <a:ext uri="{FF2B5EF4-FFF2-40B4-BE49-F238E27FC236}">
                    <a16:creationId xmlns:a16="http://schemas.microsoft.com/office/drawing/2014/main" id="{7DEBE76A-DE0B-4512-AF94-E2883D15DF1C}"/>
                  </a:ext>
                </a:extLst>
              </p14:cNvPr>
              <p14:cNvContentPartPr/>
              <p14:nvPr/>
            </p14:nvContentPartPr>
            <p14:xfrm>
              <a:off x="102394" y="887606"/>
              <a:ext cx="8527320" cy="4407840"/>
            </p14:xfrm>
          </p:contentPart>
        </mc:Choice>
        <mc:Fallback xmlns="">
          <p:pic>
            <p:nvPicPr>
              <p:cNvPr id="13338" name="Ink 13337">
                <a:extLst>
                  <a:ext uri="{FF2B5EF4-FFF2-40B4-BE49-F238E27FC236}">
                    <a16:creationId xmlns:a16="http://schemas.microsoft.com/office/drawing/2014/main" id="{7DEBE76A-DE0B-4512-AF94-E2883D15DF1C}"/>
                  </a:ext>
                </a:extLst>
              </p:cNvPr>
              <p:cNvPicPr/>
              <p:nvPr/>
            </p:nvPicPr>
            <p:blipFill>
              <a:blip r:embed="rId7"/>
              <a:stretch>
                <a:fillRect/>
              </a:stretch>
            </p:blipFill>
            <p:spPr>
              <a:xfrm>
                <a:off x="93394" y="878966"/>
                <a:ext cx="8544960" cy="4425480"/>
              </a:xfrm>
              <a:prstGeom prst="rect">
                <a:avLst/>
              </a:prstGeom>
            </p:spPr>
          </p:pic>
        </mc:Fallback>
      </mc:AlternateContent>
    </p:spTree>
    <p:extLst>
      <p:ext uri="{BB962C8B-B14F-4D97-AF65-F5344CB8AC3E}">
        <p14:creationId xmlns:p14="http://schemas.microsoft.com/office/powerpoint/2010/main" val="1744989426"/>
      </p:ext>
    </p:extLst>
  </p:cSld>
  <p:clrMapOvr>
    <a:masterClrMapping/>
  </p:clrMapOvr>
  <p:transition>
    <p:spli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3600" dirty="0">
                <a:latin typeface="Calibri" panose="020F0502020204030204" pitchFamily="34" charset="0"/>
              </a:rPr>
              <a:t>Probabilities and Scores (e.g. PAM250)</a:t>
            </a:r>
          </a:p>
        </p:txBody>
      </p:sp>
      <p:sp>
        <p:nvSpPr>
          <p:cNvPr id="3" name="Content Placeholder 2"/>
          <p:cNvSpPr>
            <a:spLocks noGrp="1"/>
          </p:cNvSpPr>
          <p:nvPr>
            <p:ph idx="1"/>
          </p:nvPr>
        </p:nvSpPr>
        <p:spPr>
          <a:xfrm>
            <a:off x="685800" y="2638425"/>
            <a:ext cx="7772400" cy="3457575"/>
          </a:xfrm>
        </p:spPr>
        <p:txBody>
          <a:bodyPr/>
          <a:lstStyle/>
          <a:p>
            <a:r>
              <a:rPr lang="en-US" sz="2000" dirty="0">
                <a:latin typeface="Calibri" panose="020F0502020204030204" pitchFamily="34" charset="0"/>
              </a:rPr>
              <a:t>Probability of alignment in evolutionary model:</a:t>
            </a:r>
          </a:p>
          <a:p>
            <a:pPr lvl="1"/>
            <a:r>
              <a:rPr lang="en-US" sz="2000" dirty="0">
                <a:latin typeface="Calibri" panose="020F0502020204030204" pitchFamily="34" charset="0"/>
              </a:rPr>
              <a:t>P(align) = P(T,Y)P(A,S)P(H,D)P(G,G)P(K,D)</a:t>
            </a:r>
          </a:p>
          <a:p>
            <a:r>
              <a:rPr lang="en-US" sz="2000" dirty="0">
                <a:latin typeface="Calibri" panose="020F0502020204030204" pitchFamily="34" charset="0"/>
              </a:rPr>
              <a:t>log(P(align)) = log(P(T,Y))+log(P(A,S))+log(P(H,D))+log(P(G,G))+log(P(K,D))</a:t>
            </a:r>
          </a:p>
          <a:p>
            <a:r>
              <a:rPr lang="en-US" sz="2000" dirty="0">
                <a:latin typeface="Calibri" panose="020F0502020204030204" pitchFamily="34" charset="0"/>
              </a:rPr>
              <a:t>Taking </a:t>
            </a:r>
            <a:r>
              <a:rPr lang="en-US" sz="2000" b="1" dirty="0">
                <a:latin typeface="Calibri" panose="020F0502020204030204" pitchFamily="34" charset="0"/>
              </a:rPr>
              <a:t>log odds</a:t>
            </a:r>
            <a:r>
              <a:rPr lang="en-US" sz="2000" dirty="0">
                <a:latin typeface="Calibri" panose="020F0502020204030204" pitchFamily="34" charset="0"/>
              </a:rPr>
              <a:t> subtracts contribution of </a:t>
            </a:r>
            <a:r>
              <a:rPr lang="en-US" sz="2000" b="1" dirty="0">
                <a:latin typeface="Calibri" panose="020F0502020204030204" pitchFamily="34" charset="0"/>
              </a:rPr>
              <a:t>random</a:t>
            </a:r>
            <a:r>
              <a:rPr lang="en-US" sz="2000" dirty="0">
                <a:latin typeface="Calibri" panose="020F0502020204030204" pitchFamily="34" charset="0"/>
              </a:rPr>
              <a:t> occurrences.</a:t>
            </a:r>
          </a:p>
          <a:p>
            <a:pPr lvl="1"/>
            <a:r>
              <a:rPr lang="en-US" sz="2000" dirty="0">
                <a:latin typeface="Calibri" panose="020F0502020204030204" pitchFamily="34" charset="0"/>
              </a:rPr>
              <a:t>log(P(</a:t>
            </a:r>
            <a:r>
              <a:rPr lang="en-US" sz="2000" dirty="0" err="1">
                <a:latin typeface="Calibri" panose="020F0502020204030204" pitchFamily="34" charset="0"/>
              </a:rPr>
              <a:t>x,y</a:t>
            </a:r>
            <a:r>
              <a:rPr lang="en-US" sz="2000" dirty="0">
                <a:latin typeface="Calibri" panose="020F0502020204030204" pitchFamily="34" charset="0"/>
              </a:rPr>
              <a:t>)/F(y)) = log(P(</a:t>
            </a:r>
            <a:r>
              <a:rPr lang="en-US" sz="2000" dirty="0" err="1">
                <a:latin typeface="Calibri" panose="020F0502020204030204" pitchFamily="34" charset="0"/>
              </a:rPr>
              <a:t>x,y</a:t>
            </a:r>
            <a:r>
              <a:rPr lang="en-US" sz="2000" dirty="0">
                <a:latin typeface="Calibri" panose="020F0502020204030204" pitchFamily="34" charset="0"/>
              </a:rPr>
              <a:t>))-log(F(y))</a:t>
            </a:r>
          </a:p>
          <a:p>
            <a:r>
              <a:rPr lang="en-US" sz="2000" b="1" dirty="0">
                <a:latin typeface="Calibri" panose="020F0502020204030204" pitchFamily="34" charset="0"/>
              </a:rPr>
              <a:t>Since alignment algorithms are additive, using log odds transformations from mutation probabilities to substitution scores preserves the original probabilistic interpretation.</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488632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918172"/>
      </p:ext>
    </p:extLst>
  </p:cSld>
  <p:clrMapOvr>
    <a:masterClrMapping/>
  </p:clrMapOvr>
  <p:transition>
    <p:spli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44" y="228600"/>
            <a:ext cx="8476955" cy="644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280766"/>
      </p:ext>
    </p:extLst>
  </p:cSld>
  <p:clrMapOvr>
    <a:masterClrMapping/>
  </p:clrMapOvr>
  <p:transition>
    <p:spli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19" y="152400"/>
            <a:ext cx="8529216" cy="64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49488"/>
      </p:ext>
    </p:extLst>
  </p:cSld>
  <p:clrMapOvr>
    <a:masterClrMapping/>
  </p:clrMapOvr>
  <p:transition>
    <p:spli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0"/>
          <p:cNvSpPr>
            <a:spLocks noChangeArrowheads="1"/>
          </p:cNvSpPr>
          <p:nvPr/>
        </p:nvSpPr>
        <p:spPr bwMode="auto">
          <a:xfrm>
            <a:off x="609600" y="1905000"/>
            <a:ext cx="81772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All BLOSUM matrices are based on observed alignments; </a:t>
            </a:r>
          </a:p>
          <a:p>
            <a:pPr eaLnBrk="0" fontAlgn="base" hangingPunct="0">
              <a:spcBef>
                <a:spcPct val="0"/>
              </a:spcBef>
              <a:spcAft>
                <a:spcPct val="0"/>
              </a:spcAft>
            </a:pPr>
            <a:r>
              <a:rPr lang="en-US" altLang="en-US" dirty="0">
                <a:latin typeface="Arial" charset="0"/>
              </a:rPr>
              <a:t>they are not extrapolated from comparisons of </a:t>
            </a:r>
          </a:p>
          <a:p>
            <a:pPr eaLnBrk="0" fontAlgn="base" hangingPunct="0">
              <a:spcBef>
                <a:spcPct val="0"/>
              </a:spcBef>
              <a:spcAft>
                <a:spcPct val="0"/>
              </a:spcAft>
            </a:pPr>
            <a:r>
              <a:rPr lang="en-US" altLang="en-US" dirty="0">
                <a:latin typeface="Arial" charset="0"/>
              </a:rPr>
              <a:t>closely related proteins. </a:t>
            </a:r>
          </a:p>
          <a:p>
            <a:pPr eaLnBrk="0" fontAlgn="base" hangingPunct="0">
              <a:spcBef>
                <a:spcPct val="0"/>
              </a:spcBef>
              <a:spcAft>
                <a:spcPct val="0"/>
              </a:spcAft>
            </a:pPr>
            <a:endParaRPr lang="en-US" altLang="en-US" dirty="0">
              <a:latin typeface="Arial" charset="0"/>
            </a:endParaRPr>
          </a:p>
          <a:p>
            <a:pPr eaLnBrk="0" fontAlgn="base" hangingPunct="0">
              <a:spcBef>
                <a:spcPct val="0"/>
              </a:spcBef>
              <a:spcAft>
                <a:spcPct val="0"/>
              </a:spcAft>
            </a:pPr>
            <a:r>
              <a:rPr lang="en-US" altLang="en-US" dirty="0">
                <a:latin typeface="Arial" charset="0"/>
              </a:rPr>
              <a:t>The BLOCKS database contains thousands of groups of</a:t>
            </a:r>
          </a:p>
          <a:p>
            <a:pPr eaLnBrk="0" fontAlgn="base" hangingPunct="0">
              <a:spcBef>
                <a:spcPct val="0"/>
              </a:spcBef>
              <a:spcAft>
                <a:spcPct val="0"/>
              </a:spcAft>
            </a:pPr>
            <a:r>
              <a:rPr lang="en-US" altLang="en-US" dirty="0">
                <a:latin typeface="Arial" charset="0"/>
              </a:rPr>
              <a:t>multiple sequence alignments.</a:t>
            </a:r>
          </a:p>
          <a:p>
            <a:pPr eaLnBrk="0" fontAlgn="base" hangingPunct="0">
              <a:spcBef>
                <a:spcPct val="0"/>
              </a:spcBef>
              <a:spcAft>
                <a:spcPct val="0"/>
              </a:spcAft>
            </a:pPr>
            <a:endParaRPr lang="en-US" altLang="en-US" dirty="0">
              <a:latin typeface="Arial" charset="0"/>
            </a:endParaRPr>
          </a:p>
          <a:p>
            <a:pPr eaLnBrk="0" fontAlgn="base" hangingPunct="0">
              <a:spcBef>
                <a:spcPct val="0"/>
              </a:spcBef>
              <a:spcAft>
                <a:spcPct val="0"/>
              </a:spcAft>
            </a:pPr>
            <a:r>
              <a:rPr lang="en-US" altLang="en-US" dirty="0">
                <a:latin typeface="Arial" charset="0"/>
              </a:rPr>
              <a:t>BLOSUM62 is the default matrix in BLAST 2.0. </a:t>
            </a:r>
          </a:p>
          <a:p>
            <a:pPr eaLnBrk="0" fontAlgn="base" hangingPunct="0">
              <a:spcBef>
                <a:spcPct val="0"/>
              </a:spcBef>
              <a:spcAft>
                <a:spcPct val="0"/>
              </a:spcAft>
            </a:pPr>
            <a:r>
              <a:rPr lang="en-US" altLang="en-US" dirty="0">
                <a:latin typeface="Arial" charset="0"/>
              </a:rPr>
              <a:t>Though it is tailored for comparisons of moderately distant </a:t>
            </a:r>
          </a:p>
          <a:p>
            <a:pPr eaLnBrk="0" fontAlgn="base" hangingPunct="0">
              <a:spcBef>
                <a:spcPct val="0"/>
              </a:spcBef>
              <a:spcAft>
                <a:spcPct val="0"/>
              </a:spcAft>
            </a:pPr>
            <a:r>
              <a:rPr lang="en-US" altLang="en-US" dirty="0">
                <a:latin typeface="Arial" charset="0"/>
              </a:rPr>
              <a:t>proteins, it performs well in detecting closer relationships. </a:t>
            </a:r>
          </a:p>
          <a:p>
            <a:pPr eaLnBrk="0" fontAlgn="base" hangingPunct="0">
              <a:spcBef>
                <a:spcPct val="0"/>
              </a:spcBef>
              <a:spcAft>
                <a:spcPct val="0"/>
              </a:spcAft>
            </a:pPr>
            <a:r>
              <a:rPr lang="en-US" altLang="en-US" dirty="0">
                <a:latin typeface="Arial" charset="0"/>
              </a:rPr>
              <a:t>A search for distant relatives may be more sensitive </a:t>
            </a:r>
          </a:p>
          <a:p>
            <a:pPr eaLnBrk="0" fontAlgn="base" hangingPunct="0">
              <a:spcBef>
                <a:spcPct val="0"/>
              </a:spcBef>
              <a:spcAft>
                <a:spcPct val="0"/>
              </a:spcAft>
            </a:pPr>
            <a:r>
              <a:rPr lang="en-US" altLang="en-US" dirty="0">
                <a:latin typeface="Arial" charset="0"/>
              </a:rPr>
              <a:t>with a different matrix. </a:t>
            </a:r>
          </a:p>
        </p:txBody>
      </p:sp>
      <p:sp>
        <p:nvSpPr>
          <p:cNvPr id="81923" name="Text Box 2051"/>
          <p:cNvSpPr txBox="1">
            <a:spLocks noChangeArrowheads="1"/>
          </p:cNvSpPr>
          <p:nvPr/>
        </p:nvSpPr>
        <p:spPr bwMode="auto">
          <a:xfrm>
            <a:off x="2743200" y="762000"/>
            <a:ext cx="3703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eaLnBrk="0" fontAlgn="base" hangingPunct="0">
              <a:spcBef>
                <a:spcPct val="0"/>
              </a:spcBef>
              <a:spcAft>
                <a:spcPct val="0"/>
              </a:spcAft>
            </a:pPr>
            <a:r>
              <a:rPr lang="en-US" altLang="en-US" sz="3200" b="1" dirty="0">
                <a:latin typeface="Arial" charset="0"/>
              </a:rPr>
              <a:t>BLOSUM Matrices</a:t>
            </a:r>
            <a:endParaRPr lang="en-US" altLang="en-US" sz="3200" dirty="0"/>
          </a:p>
        </p:txBody>
      </p:sp>
      <p:sp>
        <p:nvSpPr>
          <p:cNvPr id="81924" name="Line 2052"/>
          <p:cNvSpPr>
            <a:spLocks noChangeShapeType="1"/>
          </p:cNvSpPr>
          <p:nvPr/>
        </p:nvSpPr>
        <p:spPr bwMode="auto">
          <a:xfrm>
            <a:off x="990600" y="1447800"/>
            <a:ext cx="7010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275264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00" y="381000"/>
            <a:ext cx="7035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989854"/>
      </p:ext>
    </p:extLst>
  </p:cSld>
  <p:clrMapOvr>
    <a:masterClrMapping/>
  </p:clrMapOvr>
  <p:transition>
    <p:spli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027"/>
          <p:cNvSpPr txBox="1">
            <a:spLocks noChangeArrowheads="1"/>
          </p:cNvSpPr>
          <p:nvPr/>
        </p:nvSpPr>
        <p:spPr bwMode="auto">
          <a:xfrm>
            <a:off x="4419600" y="1143000"/>
            <a:ext cx="4437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sz="2800" b="1">
                <a:solidFill>
                  <a:srgbClr val="000000"/>
                </a:solidFill>
                <a:latin typeface="Arial" charset="0"/>
              </a:rPr>
              <a:t>Blosum62 scoring matrix</a:t>
            </a:r>
            <a:endParaRPr lang="en-US" altLang="en-US" b="1">
              <a:solidFill>
                <a:srgbClr val="000000"/>
              </a:solidFill>
              <a:latin typeface="Arial" charset="0"/>
            </a:endParaRPr>
          </a:p>
        </p:txBody>
      </p:sp>
      <p:pic>
        <p:nvPicPr>
          <p:cNvPr id="82948"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895350"/>
            <a:ext cx="830580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290111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70" y="152399"/>
            <a:ext cx="8620830" cy="6488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066732"/>
      </p:ext>
    </p:extLst>
  </p:cSld>
  <p:clrMapOvr>
    <a:masterClrMapping/>
  </p:clrMapOvr>
  <p:transition>
    <p:spli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36" y="228600"/>
            <a:ext cx="8622568" cy="64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299456"/>
      </p:ext>
    </p:extLst>
  </p:cSld>
  <p:clrMapOvr>
    <a:masterClrMapping/>
  </p:clrMapOvr>
  <p:transition>
    <p:spli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85763"/>
            <a:ext cx="8134350" cy="608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130786"/>
      </p:ext>
    </p:extLst>
  </p:cSld>
  <p:clrMapOvr>
    <a:masterClrMapping/>
  </p:clrMapOvr>
  <p:transition>
    <p:spli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09" y="152400"/>
            <a:ext cx="8590491" cy="651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951071"/>
      </p:ext>
    </p:extLst>
  </p:cSld>
  <p:clrMapOvr>
    <a:masterClrMapping/>
  </p:clrMapOvr>
  <p:transition>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26" y="152400"/>
            <a:ext cx="8685274" cy="6554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134576"/>
      </p:ext>
    </p:extLst>
  </p:cSld>
  <p:clrMapOvr>
    <a:masterClrMapping/>
  </p:clrMapOvr>
  <p:transition>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86" y="228600"/>
            <a:ext cx="8524429"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975561"/>
      </p:ext>
    </p:extLst>
  </p:cSld>
  <p:clrMapOvr>
    <a:masterClrMapping/>
  </p:clrMapOvr>
  <p:transition>
    <p:spli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14" y="228600"/>
            <a:ext cx="8473085" cy="6332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1805683"/>
      </p:ext>
    </p:extLst>
  </p:cSld>
  <p:clrMapOvr>
    <a:masterClrMapping/>
  </p:clrMapOvr>
  <p:transition>
    <p:spli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0"/>
          <p:cNvSpPr>
            <a:spLocks noChangeArrowheads="1"/>
          </p:cNvSpPr>
          <p:nvPr/>
        </p:nvSpPr>
        <p:spPr bwMode="auto">
          <a:xfrm>
            <a:off x="609600" y="1905000"/>
            <a:ext cx="81772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All BLOSUM matrices are based on observed alignments; </a:t>
            </a:r>
          </a:p>
          <a:p>
            <a:pPr eaLnBrk="0" fontAlgn="base" hangingPunct="0">
              <a:spcBef>
                <a:spcPct val="0"/>
              </a:spcBef>
              <a:spcAft>
                <a:spcPct val="0"/>
              </a:spcAft>
            </a:pPr>
            <a:r>
              <a:rPr lang="en-US" altLang="en-US" dirty="0">
                <a:latin typeface="Arial" charset="0"/>
              </a:rPr>
              <a:t>they are not extrapolated from comparisons of </a:t>
            </a:r>
          </a:p>
          <a:p>
            <a:pPr eaLnBrk="0" fontAlgn="base" hangingPunct="0">
              <a:spcBef>
                <a:spcPct val="0"/>
              </a:spcBef>
              <a:spcAft>
                <a:spcPct val="0"/>
              </a:spcAft>
            </a:pPr>
            <a:r>
              <a:rPr lang="en-US" altLang="en-US" dirty="0">
                <a:latin typeface="Arial" charset="0"/>
              </a:rPr>
              <a:t>closely related proteins. </a:t>
            </a:r>
          </a:p>
          <a:p>
            <a:pPr eaLnBrk="0" fontAlgn="base" hangingPunct="0">
              <a:spcBef>
                <a:spcPct val="0"/>
              </a:spcBef>
              <a:spcAft>
                <a:spcPct val="0"/>
              </a:spcAft>
            </a:pPr>
            <a:endParaRPr lang="en-US" altLang="en-US" dirty="0">
              <a:latin typeface="Arial" charset="0"/>
            </a:endParaRPr>
          </a:p>
          <a:p>
            <a:pPr eaLnBrk="0" fontAlgn="base" hangingPunct="0">
              <a:spcBef>
                <a:spcPct val="0"/>
              </a:spcBef>
              <a:spcAft>
                <a:spcPct val="0"/>
              </a:spcAft>
            </a:pPr>
            <a:r>
              <a:rPr lang="en-US" altLang="en-US" dirty="0">
                <a:latin typeface="Arial" charset="0"/>
              </a:rPr>
              <a:t>The BLOCKS database contains thousands of groups of</a:t>
            </a:r>
          </a:p>
          <a:p>
            <a:pPr eaLnBrk="0" fontAlgn="base" hangingPunct="0">
              <a:spcBef>
                <a:spcPct val="0"/>
              </a:spcBef>
              <a:spcAft>
                <a:spcPct val="0"/>
              </a:spcAft>
            </a:pPr>
            <a:r>
              <a:rPr lang="en-US" altLang="en-US" dirty="0">
                <a:latin typeface="Arial" charset="0"/>
              </a:rPr>
              <a:t>multiple sequence alignments.</a:t>
            </a:r>
          </a:p>
          <a:p>
            <a:pPr eaLnBrk="0" fontAlgn="base" hangingPunct="0">
              <a:spcBef>
                <a:spcPct val="0"/>
              </a:spcBef>
              <a:spcAft>
                <a:spcPct val="0"/>
              </a:spcAft>
            </a:pPr>
            <a:endParaRPr lang="en-US" altLang="en-US" dirty="0">
              <a:latin typeface="Arial" charset="0"/>
            </a:endParaRPr>
          </a:p>
          <a:p>
            <a:pPr eaLnBrk="0" fontAlgn="base" hangingPunct="0">
              <a:spcBef>
                <a:spcPct val="0"/>
              </a:spcBef>
              <a:spcAft>
                <a:spcPct val="0"/>
              </a:spcAft>
            </a:pPr>
            <a:r>
              <a:rPr lang="en-US" altLang="en-US" b="1" dirty="0">
                <a:latin typeface="Arial" charset="0"/>
              </a:rPr>
              <a:t>BLOSUM62 is the default matrix in BLAST 2.0. </a:t>
            </a:r>
          </a:p>
          <a:p>
            <a:pPr eaLnBrk="0" fontAlgn="base" hangingPunct="0">
              <a:spcBef>
                <a:spcPct val="0"/>
              </a:spcBef>
              <a:spcAft>
                <a:spcPct val="0"/>
              </a:spcAft>
            </a:pPr>
            <a:r>
              <a:rPr lang="en-US" altLang="en-US" dirty="0">
                <a:latin typeface="Arial" charset="0"/>
              </a:rPr>
              <a:t>Though it is tailored for comparisons of moderately distant </a:t>
            </a:r>
          </a:p>
          <a:p>
            <a:pPr eaLnBrk="0" fontAlgn="base" hangingPunct="0">
              <a:spcBef>
                <a:spcPct val="0"/>
              </a:spcBef>
              <a:spcAft>
                <a:spcPct val="0"/>
              </a:spcAft>
            </a:pPr>
            <a:r>
              <a:rPr lang="en-US" altLang="en-US" dirty="0">
                <a:latin typeface="Arial" charset="0"/>
              </a:rPr>
              <a:t>proteins, it performs well in detecting closer relationships. </a:t>
            </a:r>
          </a:p>
          <a:p>
            <a:pPr eaLnBrk="0" fontAlgn="base" hangingPunct="0">
              <a:spcBef>
                <a:spcPct val="0"/>
              </a:spcBef>
              <a:spcAft>
                <a:spcPct val="0"/>
              </a:spcAft>
            </a:pPr>
            <a:r>
              <a:rPr lang="en-US" altLang="en-US" dirty="0">
                <a:latin typeface="Arial" charset="0"/>
              </a:rPr>
              <a:t>A search for distant relatives may be more sensitive </a:t>
            </a:r>
          </a:p>
          <a:p>
            <a:pPr eaLnBrk="0" fontAlgn="base" hangingPunct="0">
              <a:spcBef>
                <a:spcPct val="0"/>
              </a:spcBef>
              <a:spcAft>
                <a:spcPct val="0"/>
              </a:spcAft>
            </a:pPr>
            <a:r>
              <a:rPr lang="en-US" altLang="en-US" dirty="0">
                <a:latin typeface="Arial" charset="0"/>
              </a:rPr>
              <a:t>with a different matrix. </a:t>
            </a:r>
          </a:p>
        </p:txBody>
      </p:sp>
      <p:sp>
        <p:nvSpPr>
          <p:cNvPr id="81923" name="Text Box 2051"/>
          <p:cNvSpPr txBox="1">
            <a:spLocks noChangeArrowheads="1"/>
          </p:cNvSpPr>
          <p:nvPr/>
        </p:nvSpPr>
        <p:spPr bwMode="auto">
          <a:xfrm>
            <a:off x="2743200" y="762000"/>
            <a:ext cx="3703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eaLnBrk="0" fontAlgn="base" hangingPunct="0">
              <a:spcBef>
                <a:spcPct val="0"/>
              </a:spcBef>
              <a:spcAft>
                <a:spcPct val="0"/>
              </a:spcAft>
            </a:pPr>
            <a:r>
              <a:rPr lang="en-US" altLang="en-US" sz="3200" b="1" dirty="0">
                <a:latin typeface="Arial" charset="0"/>
              </a:rPr>
              <a:t>BLOSUM Matrices</a:t>
            </a:r>
            <a:endParaRPr lang="en-US" altLang="en-US" sz="3200" dirty="0"/>
          </a:p>
        </p:txBody>
      </p:sp>
      <p:sp>
        <p:nvSpPr>
          <p:cNvPr id="81924" name="Line 2052"/>
          <p:cNvSpPr>
            <a:spLocks noChangeShapeType="1"/>
          </p:cNvSpPr>
          <p:nvPr/>
        </p:nvSpPr>
        <p:spPr bwMode="auto">
          <a:xfrm>
            <a:off x="990600" y="1447800"/>
            <a:ext cx="7010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1554326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04800" y="2362200"/>
          <a:ext cx="8610600" cy="1706563"/>
        </p:xfrm>
        <a:graphic>
          <a:graphicData uri="http://schemas.openxmlformats.org/presentationml/2006/ole">
            <mc:AlternateContent xmlns:mc="http://schemas.openxmlformats.org/markup-compatibility/2006">
              <mc:Choice xmlns:v="urn:schemas-microsoft-com:vml" Requires="v">
                <p:oleObj spid="_x0000_s47116" name="Document" r:id="rId4" imgW="5486400" imgH="1088136" progId="Word.Document.8">
                  <p:embed/>
                </p:oleObj>
              </mc:Choice>
              <mc:Fallback>
                <p:oleObj name="Document" r:id="rId4" imgW="5486400" imgH="108813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362200"/>
                        <a:ext cx="861060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736600" y="4892675"/>
            <a:ext cx="2018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Rat versus </a:t>
            </a:r>
          </a:p>
          <a:p>
            <a:pPr eaLnBrk="0" fontAlgn="base" hangingPunct="0">
              <a:spcBef>
                <a:spcPct val="0"/>
              </a:spcBef>
              <a:spcAft>
                <a:spcPct val="0"/>
              </a:spcAft>
            </a:pPr>
            <a:r>
              <a:rPr lang="en-US" altLang="en-US" dirty="0">
                <a:latin typeface="Arial" charset="0"/>
              </a:rPr>
              <a:t>mouse globin</a:t>
            </a:r>
            <a:endParaRPr lang="en-US" altLang="en-US" dirty="0"/>
          </a:p>
        </p:txBody>
      </p:sp>
      <p:sp>
        <p:nvSpPr>
          <p:cNvPr id="9220" name="Text Box 4"/>
          <p:cNvSpPr txBox="1">
            <a:spLocks noChangeArrowheads="1"/>
          </p:cNvSpPr>
          <p:nvPr/>
        </p:nvSpPr>
        <p:spPr bwMode="auto">
          <a:xfrm>
            <a:off x="6775450" y="4892675"/>
            <a:ext cx="1741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Rat versus </a:t>
            </a:r>
          </a:p>
          <a:p>
            <a:pPr eaLnBrk="0" fontAlgn="base" hangingPunct="0">
              <a:spcBef>
                <a:spcPct val="0"/>
              </a:spcBef>
              <a:spcAft>
                <a:spcPct val="0"/>
              </a:spcAft>
            </a:pPr>
            <a:r>
              <a:rPr lang="en-US" altLang="en-US" dirty="0">
                <a:latin typeface="Arial" charset="0"/>
              </a:rPr>
              <a:t>bacterial</a:t>
            </a:r>
          </a:p>
          <a:p>
            <a:pPr eaLnBrk="0" fontAlgn="base" hangingPunct="0">
              <a:spcBef>
                <a:spcPct val="0"/>
              </a:spcBef>
              <a:spcAft>
                <a:spcPct val="0"/>
              </a:spcAft>
            </a:pPr>
            <a:r>
              <a:rPr lang="en-US" altLang="en-US" dirty="0">
                <a:latin typeface="Arial" charset="0"/>
              </a:rPr>
              <a:t>globin</a:t>
            </a:r>
            <a:endParaRPr lang="en-US" altLang="en-US" dirty="0"/>
          </a:p>
        </p:txBody>
      </p:sp>
      <p:sp>
        <p:nvSpPr>
          <p:cNvPr id="9221" name="Text Box 5"/>
          <p:cNvSpPr txBox="1">
            <a:spLocks noChangeArrowheads="1"/>
          </p:cNvSpPr>
          <p:nvPr/>
        </p:nvSpPr>
        <p:spPr bwMode="auto">
          <a:xfrm>
            <a:off x="457200" y="4267200"/>
            <a:ext cx="237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More conserved</a:t>
            </a:r>
            <a:endParaRPr lang="en-US" altLang="en-US" dirty="0"/>
          </a:p>
        </p:txBody>
      </p:sp>
      <p:sp>
        <p:nvSpPr>
          <p:cNvPr id="9222" name="Text Box 6"/>
          <p:cNvSpPr txBox="1">
            <a:spLocks noChangeArrowheads="1"/>
          </p:cNvSpPr>
          <p:nvPr/>
        </p:nvSpPr>
        <p:spPr bwMode="auto">
          <a:xfrm>
            <a:off x="6477000" y="4267200"/>
            <a:ext cx="232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dirty="0">
                <a:latin typeface="Arial" charset="0"/>
              </a:rPr>
              <a:t>Less conserved</a:t>
            </a:r>
            <a:endParaRPr lang="en-US" altLang="en-US" dirty="0"/>
          </a:p>
        </p:txBody>
      </p:sp>
    </p:spTree>
    <p:extLst>
      <p:ext uri="{BB962C8B-B14F-4D97-AF65-F5344CB8AC3E}">
        <p14:creationId xmlns:p14="http://schemas.microsoft.com/office/powerpoint/2010/main" val="16638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The codon chart</a:t>
            </a:r>
          </a:p>
        </p:txBody>
      </p:sp>
      <p:pic>
        <p:nvPicPr>
          <p:cNvPr id="34820" name="Picture 2" descr="D:\Chapter_15\B_Jpeg_Images\15_Labeled_Images\15_06_genetic_c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52600"/>
            <a:ext cx="902982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79886812"/>
      </p:ext>
    </p:extLst>
  </p:cSld>
  <p:clrMapOvr>
    <a:masterClrMapping/>
  </p:clrMapOvr>
  <p:transition>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04800" y="1371600"/>
            <a:ext cx="8534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A substitution matrix contains values reflective of the probability that amino acid </a:t>
            </a:r>
            <a:r>
              <a:rPr lang="en-US" altLang="en-US" i="1" dirty="0" err="1">
                <a:latin typeface="Arial" charset="0"/>
              </a:rPr>
              <a:t>i</a:t>
            </a:r>
            <a:r>
              <a:rPr lang="en-US" altLang="en-US" dirty="0">
                <a:latin typeface="Arial" charset="0"/>
              </a:rPr>
              <a:t> mutates into amino acid </a:t>
            </a:r>
            <a:r>
              <a:rPr lang="en-US" altLang="en-US" i="1" dirty="0">
                <a:latin typeface="Arial" charset="0"/>
              </a:rPr>
              <a:t>j</a:t>
            </a:r>
            <a:r>
              <a:rPr lang="en-US" altLang="en-US" dirty="0">
                <a:latin typeface="Arial" charset="0"/>
              </a:rPr>
              <a:t> for all pairs of amino acids, through a period of evolution.</a:t>
            </a:r>
          </a:p>
          <a:p>
            <a:pPr marL="342900" indent="-342900" eaLnBrk="0" fontAlgn="base" hangingPunct="0">
              <a:spcBef>
                <a:spcPct val="0"/>
              </a:spcBef>
              <a:spcAft>
                <a:spcPct val="0"/>
              </a:spcAft>
              <a:buFont typeface="Arial" panose="020B0604020202020204" pitchFamily="34" charset="0"/>
              <a:buChar char="•"/>
            </a:pPr>
            <a:endParaRPr lang="en-US" altLang="en-US" dirty="0">
              <a:latin typeface="Arial" charset="0"/>
            </a:endParaRPr>
          </a:p>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Constructed by assembling a large and diverse sample of verified alignments of amino acids.</a:t>
            </a:r>
          </a:p>
          <a:p>
            <a:pPr marL="342900" indent="-342900" eaLnBrk="0" fontAlgn="base" hangingPunct="0">
              <a:spcBef>
                <a:spcPct val="0"/>
              </a:spcBef>
              <a:spcAft>
                <a:spcPct val="0"/>
              </a:spcAft>
              <a:buFont typeface="Arial" panose="020B0604020202020204" pitchFamily="34" charset="0"/>
              <a:buChar char="•"/>
            </a:pPr>
            <a:endParaRPr lang="en-US" altLang="en-US" dirty="0">
              <a:latin typeface="Arial" charset="0"/>
            </a:endParaRPr>
          </a:p>
          <a:p>
            <a:pPr marL="342900" indent="-342900" eaLnBrk="0" fontAlgn="base" hangingPunct="0">
              <a:spcBef>
                <a:spcPct val="0"/>
              </a:spcBef>
              <a:spcAft>
                <a:spcPct val="0"/>
              </a:spcAft>
              <a:buFont typeface="Arial" panose="020B0604020202020204" pitchFamily="34" charset="0"/>
              <a:buChar char="•"/>
            </a:pPr>
            <a:r>
              <a:rPr lang="en-US" altLang="en-US" dirty="0">
                <a:latin typeface="Arial" charset="0"/>
              </a:rPr>
              <a:t>Two major types: PAM and BLOSUM.</a:t>
            </a:r>
          </a:p>
          <a:p>
            <a:pPr marL="1085850" lvl="1" indent="-342900" eaLnBrk="0" fontAlgn="base" hangingPunct="0">
              <a:spcBef>
                <a:spcPct val="0"/>
              </a:spcBef>
              <a:spcAft>
                <a:spcPct val="0"/>
              </a:spcAft>
              <a:buFont typeface="Arial" panose="020B0604020202020204" pitchFamily="34" charset="0"/>
              <a:buChar char="•"/>
            </a:pPr>
            <a:r>
              <a:rPr lang="en-US" altLang="en-US" sz="2200" dirty="0">
                <a:latin typeface="Arial" charset="0"/>
              </a:rPr>
              <a:t>PAM: based on rate of </a:t>
            </a:r>
            <a:r>
              <a:rPr lang="en-US" altLang="en-US" sz="2200" b="1" dirty="0">
                <a:latin typeface="Arial" charset="0"/>
              </a:rPr>
              <a:t>divergence</a:t>
            </a:r>
            <a:r>
              <a:rPr lang="en-US" altLang="en-US" sz="2200" dirty="0">
                <a:latin typeface="Arial" charset="0"/>
              </a:rPr>
              <a:t> between sequences</a:t>
            </a:r>
          </a:p>
          <a:p>
            <a:pPr marL="1485900" lvl="2" indent="-342900" eaLnBrk="0" fontAlgn="base" hangingPunct="0">
              <a:spcBef>
                <a:spcPct val="0"/>
              </a:spcBef>
              <a:spcAft>
                <a:spcPct val="0"/>
              </a:spcAft>
              <a:buFont typeface="Arial" panose="020B0604020202020204" pitchFamily="34" charset="0"/>
              <a:buChar char="•"/>
            </a:pPr>
            <a:r>
              <a:rPr lang="en-US" altLang="en-US" sz="2200" dirty="0">
                <a:latin typeface="Arial" charset="0"/>
              </a:rPr>
              <a:t>Larger PAMs -&gt; more evolutionarily dissimilar</a:t>
            </a:r>
          </a:p>
          <a:p>
            <a:pPr marL="1085850" lvl="1" indent="-342900" eaLnBrk="0" fontAlgn="base" hangingPunct="0">
              <a:spcBef>
                <a:spcPct val="0"/>
              </a:spcBef>
              <a:spcAft>
                <a:spcPct val="0"/>
              </a:spcAft>
              <a:buFont typeface="Arial" panose="020B0604020202020204" pitchFamily="34" charset="0"/>
              <a:buChar char="•"/>
            </a:pPr>
            <a:r>
              <a:rPr lang="en-US" altLang="en-US" sz="2200" dirty="0">
                <a:latin typeface="Arial" charset="0"/>
              </a:rPr>
              <a:t>BLOSUM: based on </a:t>
            </a:r>
            <a:r>
              <a:rPr lang="en-US" altLang="en-US" sz="2200" b="1" dirty="0">
                <a:latin typeface="Arial" charset="0"/>
              </a:rPr>
              <a:t>conserved</a:t>
            </a:r>
            <a:r>
              <a:rPr lang="en-US" altLang="en-US" sz="2200" dirty="0">
                <a:latin typeface="Arial" charset="0"/>
              </a:rPr>
              <a:t> domains in proteins</a:t>
            </a:r>
          </a:p>
          <a:p>
            <a:pPr marL="1485900" lvl="2" indent="-342900" eaLnBrk="0" fontAlgn="base" hangingPunct="0">
              <a:spcBef>
                <a:spcPct val="0"/>
              </a:spcBef>
              <a:spcAft>
                <a:spcPct val="0"/>
              </a:spcAft>
              <a:buFont typeface="Arial" panose="020B0604020202020204" pitchFamily="34" charset="0"/>
              <a:buChar char="•"/>
            </a:pPr>
            <a:r>
              <a:rPr lang="en-US" altLang="en-US" sz="2200" dirty="0">
                <a:latin typeface="Arial" charset="0"/>
              </a:rPr>
              <a:t>Larger BLOSUMs -&gt; more evolutionarily similar</a:t>
            </a:r>
          </a:p>
        </p:txBody>
      </p:sp>
      <p:sp>
        <p:nvSpPr>
          <p:cNvPr id="69635" name="Text Box 3"/>
          <p:cNvSpPr txBox="1">
            <a:spLocks noChangeArrowheads="1"/>
          </p:cNvSpPr>
          <p:nvPr/>
        </p:nvSpPr>
        <p:spPr bwMode="auto">
          <a:xfrm>
            <a:off x="2362200" y="457200"/>
            <a:ext cx="3857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eaLnBrk="0" fontAlgn="base" hangingPunct="0">
              <a:spcBef>
                <a:spcPct val="0"/>
              </a:spcBef>
              <a:spcAft>
                <a:spcPct val="0"/>
              </a:spcAft>
            </a:pPr>
            <a:r>
              <a:rPr lang="en-US" altLang="en-US" sz="3200" b="1" dirty="0">
                <a:latin typeface="Arial" charset="0"/>
              </a:rPr>
              <a:t>Substitution Matrix</a:t>
            </a:r>
          </a:p>
        </p:txBody>
      </p:sp>
      <p:sp>
        <p:nvSpPr>
          <p:cNvPr id="69636" name="Line 4"/>
          <p:cNvSpPr>
            <a:spLocks noChangeShapeType="1"/>
          </p:cNvSpPr>
          <p:nvPr/>
        </p:nvSpPr>
        <p:spPr bwMode="auto">
          <a:xfrm>
            <a:off x="457200" y="1143000"/>
            <a:ext cx="7924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endParaRPr>
          </a:p>
        </p:txBody>
      </p:sp>
    </p:spTree>
    <p:extLst>
      <p:ext uri="{BB962C8B-B14F-4D97-AF65-F5344CB8AC3E}">
        <p14:creationId xmlns:p14="http://schemas.microsoft.com/office/powerpoint/2010/main" val="405201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85800"/>
          </a:xfrm>
        </p:spPr>
        <p:txBody>
          <a:bodyPr/>
          <a:lstStyle/>
          <a:p>
            <a:r>
              <a:rPr lang="en-US" sz="3600" dirty="0">
                <a:latin typeface="Arial" panose="020B0604020202020204" pitchFamily="34" charset="0"/>
                <a:cs typeface="Arial" panose="020B0604020202020204" pitchFamily="34" charset="0"/>
              </a:rPr>
              <a:t>Global alignment update</a:t>
            </a:r>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Let </a:t>
            </a:r>
            <a:r>
              <a:rPr kumimoji="0" lang="en-US" sz="2400" b="1" i="0" u="none" strike="noStrike" kern="1200" cap="none" spc="0" normalizeH="0" baseline="0" noProof="0" dirty="0">
                <a:ln>
                  <a:noFill/>
                </a:ln>
                <a:solidFill>
                  <a:sysClr val="windowText" lastClr="000000"/>
                </a:solidFill>
                <a:effectLst/>
                <a:uLnTx/>
                <a:uFillTx/>
                <a:latin typeface="Calibri"/>
                <a:ea typeface="+mn-ea"/>
                <a:cs typeface="+mn-cs"/>
              </a:rPr>
              <a:t>g &lt; 0</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be the </a:t>
            </a:r>
            <a:r>
              <a:rPr kumimoji="0" lang="en-US" sz="2400" b="1" i="0" u="none" strike="noStrike" kern="1200" cap="none" spc="0" normalizeH="0" baseline="0" noProof="0" dirty="0">
                <a:ln>
                  <a:noFill/>
                </a:ln>
                <a:solidFill>
                  <a:sysClr val="windowText" lastClr="000000"/>
                </a:solidFill>
                <a:effectLst/>
                <a:uLnTx/>
                <a:uFillTx/>
                <a:latin typeface="Calibri"/>
                <a:ea typeface="+mn-ea"/>
                <a:cs typeface="+mn-cs"/>
              </a:rPr>
              <a:t>gap penalty</a:t>
            </a:r>
            <a:r>
              <a:rPr lang="en-US" sz="2400" noProof="0" dirty="0">
                <a:solidFill>
                  <a:sysClr val="windowText" lastClr="000000"/>
                </a:solidFill>
                <a:latin typeface="Calibri"/>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dirty="0">
                <a:ln>
                  <a:noFill/>
                </a:ln>
                <a:solidFill>
                  <a:sysClr val="windowText" lastClr="000000"/>
                </a:solidFill>
                <a:effectLst/>
                <a:uLnTx/>
                <a:uFillTx/>
                <a:latin typeface="Calibri"/>
                <a:ea typeface="+mn-ea"/>
                <a:cs typeface="+mn-cs"/>
              </a:rPr>
              <a:t>Let </a:t>
            </a:r>
            <a:r>
              <a:rPr kumimoji="0" lang="en-US" sz="2400" b="0" i="0" u="none" strike="noStrike" kern="1200" cap="none" spc="0" normalizeH="0" noProof="0" dirty="0">
                <a:ln>
                  <a:noFill/>
                </a:ln>
                <a:solidFill>
                  <a:sysClr val="windowText" lastClr="000000"/>
                </a:solidFill>
                <a:effectLst/>
                <a:uLnTx/>
                <a:uFillTx/>
                <a:latin typeface="Calibri"/>
                <a:ea typeface="+mn-ea"/>
                <a:cs typeface="+mn-cs"/>
              </a:rPr>
              <a:t>S[</a:t>
            </a:r>
            <a:r>
              <a:rPr kumimoji="0" lang="en-US" sz="2400" b="0" i="0" u="none" strike="noStrike" kern="1200" cap="none" spc="0" normalizeH="0" noProof="0" dirty="0" err="1">
                <a:ln>
                  <a:noFill/>
                </a:ln>
                <a:solidFill>
                  <a:sysClr val="windowText" lastClr="000000"/>
                </a:solidFill>
                <a:effectLst/>
                <a:uLnTx/>
                <a:uFillTx/>
                <a:latin typeface="Calibri"/>
                <a:ea typeface="+mn-ea"/>
                <a:cs typeface="+mn-cs"/>
              </a:rPr>
              <a:t>Xi,Yj</a:t>
            </a:r>
            <a:r>
              <a:rPr kumimoji="0" lang="en-US" sz="2400" b="0" i="0" u="none" strike="noStrike" kern="1200" cap="none" spc="0" normalizeH="0" noProof="0" dirty="0">
                <a:ln>
                  <a:noFill/>
                </a:ln>
                <a:solidFill>
                  <a:sysClr val="windowText" lastClr="00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the</a:t>
            </a:r>
            <a:r>
              <a:rPr kumimoji="0" lang="en-US" sz="2400" b="0" i="0" u="none" strike="noStrike" kern="1200" cap="none" spc="0" normalizeH="0" noProof="0" dirty="0">
                <a:ln>
                  <a:noFill/>
                </a:ln>
                <a:solidFill>
                  <a:sysClr val="windowText" lastClr="000000"/>
                </a:solidFill>
                <a:effectLst/>
                <a:uLnTx/>
                <a:uFillTx/>
                <a:latin typeface="Calibri"/>
                <a:ea typeface="+mn-ea"/>
                <a:cs typeface="+mn-cs"/>
              </a:rPr>
              <a:t> </a:t>
            </a:r>
            <a:r>
              <a:rPr kumimoji="0" lang="en-US" sz="2400" b="1" i="0" u="none" strike="noStrike" kern="1200" cap="none" spc="0" normalizeH="0" baseline="0" noProof="0" dirty="0">
                <a:ln>
                  <a:noFill/>
                </a:ln>
                <a:solidFill>
                  <a:sysClr val="windowText" lastClr="000000"/>
                </a:solidFill>
                <a:effectLst/>
                <a:uLnTx/>
                <a:uFillTx/>
                <a:latin typeface="Calibri"/>
                <a:ea typeface="+mn-ea"/>
                <a:cs typeface="+mn-cs"/>
              </a:rPr>
              <a:t>substitution score</a:t>
            </a:r>
            <a:r>
              <a:rPr lang="en-US" sz="2400" dirty="0">
                <a:solidFill>
                  <a:sysClr val="windowText" lastClr="000000"/>
                </a:solidFill>
                <a:latin typeface="Calibri"/>
              </a:rPr>
              <a:t> of Xi substituted by </a:t>
            </a:r>
            <a:r>
              <a:rPr lang="en-US" sz="2400" dirty="0" err="1">
                <a:solidFill>
                  <a:sysClr val="windowText" lastClr="000000"/>
                </a:solidFill>
                <a:latin typeface="Calibri"/>
              </a:rPr>
              <a:t>Yj</a:t>
            </a:r>
            <a:r>
              <a:rPr lang="en-US" sz="2400" dirty="0">
                <a:solidFill>
                  <a:sysClr val="windowText" lastClr="000000"/>
                </a:solidFill>
                <a:latin typeface="Calibri"/>
              </a:rPr>
              <a:t>:</a:t>
            </a:r>
          </a:p>
          <a:p>
            <a:pPr lvl="1" indent="-342900">
              <a:buFont typeface="Arial" panose="020B0604020202020204" pitchFamily="34" charset="0"/>
              <a:buChar char="•"/>
            </a:pPr>
            <a:r>
              <a:rPr lang="en-US" sz="2000" dirty="0">
                <a:solidFill>
                  <a:sysClr val="windowText" lastClr="000000"/>
                </a:solidFill>
                <a:latin typeface="Calibri"/>
              </a:rPr>
              <a:t>Includes situation that Xi == </a:t>
            </a:r>
            <a:r>
              <a:rPr lang="en-US" sz="2000" dirty="0" err="1">
                <a:solidFill>
                  <a:sysClr val="windowText" lastClr="000000"/>
                </a:solidFill>
                <a:latin typeface="Calibri"/>
              </a:rPr>
              <a:t>Yj</a:t>
            </a:r>
            <a:endParaRPr kumimoji="0" lang="en-US" sz="200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sz="2400" dirty="0">
              <a:solidFill>
                <a:sysClr val="windowText" lastClr="000000"/>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dirty="0">
                <a:solidFill>
                  <a:sysClr val="windowText" lastClr="000000"/>
                </a:solidFill>
                <a:latin typeface="Calibri"/>
              </a:rPr>
              <a:t>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hen OPT(</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i,j</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 MAX of </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solidFill>
                  <a:sysClr val="windowText" lastClr="000000"/>
                </a:solidFill>
                <a:latin typeface="Calibri"/>
              </a:rPr>
              <a:t>S[</a:t>
            </a:r>
            <a:r>
              <a:rPr lang="en-US" dirty="0" err="1">
                <a:solidFill>
                  <a:sysClr val="windowText" lastClr="000000"/>
                </a:solidFill>
                <a:latin typeface="Calibri"/>
              </a:rPr>
              <a:t>Xi,Yj</a:t>
            </a:r>
            <a:r>
              <a:rPr lang="en-US" dirty="0">
                <a:solidFill>
                  <a:sysClr val="windowText" lastClr="000000"/>
                </a:solidFill>
                <a:latin typeface="Calibri"/>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 OPT(i-1,j-1)</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g + OPT(i-1,j)		when last event is a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deletion</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g + OPT(i,j-1)		when last event is an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insertion</a:t>
            </a:r>
          </a:p>
        </p:txBody>
      </p:sp>
    </p:spTree>
    <p:extLst>
      <p:ext uri="{BB962C8B-B14F-4D97-AF65-F5344CB8AC3E}">
        <p14:creationId xmlns:p14="http://schemas.microsoft.com/office/powerpoint/2010/main" val="2944125971"/>
      </p:ext>
    </p:extLst>
  </p:cSld>
  <p:clrMapOvr>
    <a:masterClrMapping/>
  </p:clrMapOvr>
  <p:transition>
    <p:spli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Alignment Update</a:t>
            </a:r>
          </a:p>
        </p:txBody>
      </p:sp>
      <p:sp>
        <p:nvSpPr>
          <p:cNvPr id="3" name="Content Placeholder 2"/>
          <p:cNvSpPr>
            <a:spLocks noGrp="1"/>
          </p:cNvSpPr>
          <p:nvPr>
            <p:ph idx="1"/>
          </p:nvPr>
        </p:nvSpPr>
        <p:spPr/>
        <p:txBody>
          <a:bodyPr>
            <a:normAutofit/>
          </a:bodyPr>
          <a:lstStyle/>
          <a:p>
            <a:pPr lvl="0">
              <a:defRPr/>
            </a:pPr>
            <a:r>
              <a:rPr lang="en-US" sz="2400" dirty="0">
                <a:solidFill>
                  <a:sysClr val="windowText" lastClr="000000"/>
                </a:solidFill>
              </a:rPr>
              <a:t>Let </a:t>
            </a:r>
            <a:r>
              <a:rPr lang="en-US" sz="2400" b="1" dirty="0">
                <a:solidFill>
                  <a:sysClr val="windowText" lastClr="000000"/>
                </a:solidFill>
              </a:rPr>
              <a:t>g &lt; 0</a:t>
            </a:r>
            <a:r>
              <a:rPr lang="en-US" sz="2400" dirty="0">
                <a:solidFill>
                  <a:sysClr val="windowText" lastClr="000000"/>
                </a:solidFill>
              </a:rPr>
              <a:t> be the </a:t>
            </a:r>
            <a:r>
              <a:rPr lang="en-US" sz="2400" b="1" dirty="0">
                <a:solidFill>
                  <a:sysClr val="windowText" lastClr="000000"/>
                </a:solidFill>
              </a:rPr>
              <a:t>gap penalty</a:t>
            </a:r>
            <a:r>
              <a:rPr lang="en-US" sz="2400" dirty="0">
                <a:solidFill>
                  <a:sysClr val="windowText" lastClr="000000"/>
                </a:solidFill>
              </a:rPr>
              <a:t>.</a:t>
            </a:r>
          </a:p>
          <a:p>
            <a:pPr lvl="0">
              <a:defRPr/>
            </a:pPr>
            <a:r>
              <a:rPr lang="en-US" sz="2400" dirty="0">
                <a:solidFill>
                  <a:sysClr val="windowText" lastClr="000000"/>
                </a:solidFill>
              </a:rPr>
              <a:t>Let S[</a:t>
            </a:r>
            <a:r>
              <a:rPr lang="en-US" sz="2400" dirty="0" err="1">
                <a:solidFill>
                  <a:sysClr val="windowText" lastClr="000000"/>
                </a:solidFill>
              </a:rPr>
              <a:t>Xi,Yj</a:t>
            </a:r>
            <a:r>
              <a:rPr lang="en-US" sz="2400" dirty="0">
                <a:solidFill>
                  <a:sysClr val="windowText" lastClr="000000"/>
                </a:solidFill>
              </a:rPr>
              <a:t>] the </a:t>
            </a:r>
            <a:r>
              <a:rPr lang="en-US" sz="2400" b="1" dirty="0">
                <a:solidFill>
                  <a:sysClr val="windowText" lastClr="000000"/>
                </a:solidFill>
              </a:rPr>
              <a:t>substitution score</a:t>
            </a:r>
            <a:r>
              <a:rPr lang="en-US" sz="2400" dirty="0">
                <a:solidFill>
                  <a:sysClr val="windowText" lastClr="000000"/>
                </a:solidFill>
              </a:rPr>
              <a:t> of Xi substituted by </a:t>
            </a:r>
            <a:r>
              <a:rPr lang="en-US" sz="2400" dirty="0" err="1">
                <a:solidFill>
                  <a:sysClr val="windowText" lastClr="000000"/>
                </a:solidFill>
              </a:rPr>
              <a:t>Yj</a:t>
            </a:r>
            <a:r>
              <a:rPr lang="en-US" sz="2400" dirty="0">
                <a:solidFill>
                  <a:sysClr val="windowText" lastClr="000000"/>
                </a:solidFill>
              </a:rPr>
              <a:t>.</a:t>
            </a:r>
            <a:endParaRPr lang="en-US" sz="2000" dirty="0">
              <a:solidFill>
                <a:sysClr val="windowText" lastClr="000000"/>
              </a:solidFill>
            </a:endParaRPr>
          </a:p>
          <a:p>
            <a:r>
              <a:rPr lang="en-US" sz="2400" dirty="0"/>
              <a:t>OPT(</a:t>
            </a:r>
            <a:r>
              <a:rPr lang="en-US" sz="2400" dirty="0" err="1"/>
              <a:t>i,j</a:t>
            </a:r>
            <a:r>
              <a:rPr lang="en-US" sz="2400" dirty="0"/>
              <a:t>) = MAX of </a:t>
            </a:r>
          </a:p>
          <a:p>
            <a:pPr lvl="2"/>
            <a:r>
              <a:rPr lang="en-US" dirty="0">
                <a:solidFill>
                  <a:srgbClr val="7030A0"/>
                </a:solidFill>
              </a:rPr>
              <a:t>0		ignores prefixes and </a:t>
            </a:r>
            <a:r>
              <a:rPr lang="en-US" i="1" dirty="0">
                <a:solidFill>
                  <a:srgbClr val="7030A0"/>
                </a:solidFill>
              </a:rPr>
              <a:t>restarts</a:t>
            </a:r>
          </a:p>
          <a:p>
            <a:pPr lvl="2"/>
            <a:r>
              <a:rPr lang="en-US" dirty="0"/>
              <a:t>S[</a:t>
            </a:r>
            <a:r>
              <a:rPr lang="en-US" dirty="0" err="1"/>
              <a:t>Xi,Yj</a:t>
            </a:r>
            <a:r>
              <a:rPr lang="en-US" dirty="0"/>
              <a:t>] + OPT(i-1,j-1)</a:t>
            </a:r>
          </a:p>
          <a:p>
            <a:pPr lvl="2"/>
            <a:r>
              <a:rPr lang="en-US" dirty="0"/>
              <a:t>g + OPT(i-1,j)	</a:t>
            </a:r>
          </a:p>
          <a:p>
            <a:pPr lvl="2"/>
            <a:r>
              <a:rPr lang="en-US" dirty="0"/>
              <a:t>g + OPT(i,j-1)	</a:t>
            </a:r>
            <a:endParaRPr lang="en-US" i="1" dirty="0"/>
          </a:p>
          <a:p>
            <a:r>
              <a:rPr lang="en-US" sz="2400" dirty="0"/>
              <a:t>OPT of the entire alignment is then taken as the maximum over all (</a:t>
            </a:r>
            <a:r>
              <a:rPr lang="en-US" sz="2400" dirty="0" err="1"/>
              <a:t>i,j</a:t>
            </a:r>
            <a:r>
              <a:rPr lang="en-US" sz="2400" dirty="0"/>
              <a:t>) pairs of OPT(</a:t>
            </a:r>
            <a:r>
              <a:rPr lang="en-US" sz="2400" dirty="0" err="1"/>
              <a:t>i,j</a:t>
            </a:r>
            <a:r>
              <a:rPr lang="en-US" sz="2400" dirty="0"/>
              <a:t>)</a:t>
            </a:r>
          </a:p>
          <a:p>
            <a:pPr lvl="1"/>
            <a:r>
              <a:rPr lang="en-US" sz="2400" dirty="0"/>
              <a:t>This allows us to ignore the suffixes that follow.</a:t>
            </a:r>
          </a:p>
        </p:txBody>
      </p:sp>
    </p:spTree>
    <p:extLst>
      <p:ext uri="{BB962C8B-B14F-4D97-AF65-F5344CB8AC3E}">
        <p14:creationId xmlns:p14="http://schemas.microsoft.com/office/powerpoint/2010/main" val="255328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Semi-Global Alignment</a:t>
            </a:r>
          </a:p>
        </p:txBody>
      </p:sp>
      <p:sp>
        <p:nvSpPr>
          <p:cNvPr id="3" name="Content Placeholder 2"/>
          <p:cNvSpPr>
            <a:spLocks noGrp="1"/>
          </p:cNvSpPr>
          <p:nvPr>
            <p:ph idx="1"/>
          </p:nvPr>
        </p:nvSpPr>
        <p:spPr/>
        <p:txBody>
          <a:bodyPr>
            <a:normAutofit fontScale="77500" lnSpcReduction="20000"/>
          </a:bodyPr>
          <a:lstStyle/>
          <a:p>
            <a:r>
              <a:rPr lang="en-US" sz="1800" dirty="0"/>
              <a:t>Ignoring a prefix: Set OPT(0,j) = 0 for all j, and OPT(i,0) = 0 for all </a:t>
            </a:r>
            <a:r>
              <a:rPr lang="en-US" sz="1800" dirty="0" err="1"/>
              <a:t>i</a:t>
            </a:r>
            <a:r>
              <a:rPr lang="en-US" sz="1800" dirty="0"/>
              <a:t>.</a:t>
            </a:r>
          </a:p>
          <a:p>
            <a:endParaRPr lang="en-US" sz="1800" dirty="0"/>
          </a:p>
          <a:p>
            <a:r>
              <a:rPr lang="en-US" sz="1800" dirty="0"/>
              <a:t>For all </a:t>
            </a:r>
            <a:r>
              <a:rPr lang="en-US" sz="1800" dirty="0" err="1"/>
              <a:t>i,j</a:t>
            </a:r>
            <a:r>
              <a:rPr lang="en-US" sz="1800" dirty="0"/>
              <a:t> &gt; 0: OPT(</a:t>
            </a:r>
            <a:r>
              <a:rPr lang="en-US" sz="1800" dirty="0" err="1"/>
              <a:t>i,j</a:t>
            </a:r>
            <a:r>
              <a:rPr lang="en-US" sz="1800" dirty="0"/>
              <a:t>) = MAX of </a:t>
            </a:r>
          </a:p>
          <a:p>
            <a:pPr lvl="2"/>
            <a:r>
              <a:rPr lang="en-US" dirty="0"/>
              <a:t>S[</a:t>
            </a:r>
            <a:r>
              <a:rPr lang="en-US" dirty="0" err="1"/>
              <a:t>Xi,Yj</a:t>
            </a:r>
            <a:r>
              <a:rPr lang="en-US" dirty="0"/>
              <a:t>] + OPT(i-1,j-1) when last event is a </a:t>
            </a:r>
            <a:r>
              <a:rPr lang="en-US" i="1" dirty="0"/>
              <a:t>substitution (Xi &lt;&gt; </a:t>
            </a:r>
            <a:r>
              <a:rPr lang="en-US" i="1" dirty="0" err="1"/>
              <a:t>Yj</a:t>
            </a:r>
            <a:r>
              <a:rPr lang="en-US" i="1" dirty="0"/>
              <a:t>) or match (Xi = </a:t>
            </a:r>
            <a:r>
              <a:rPr lang="en-US" i="1" dirty="0" err="1"/>
              <a:t>Yj</a:t>
            </a:r>
            <a:r>
              <a:rPr lang="en-US" i="1" dirty="0"/>
              <a:t>)</a:t>
            </a:r>
            <a:endParaRPr lang="en-US" dirty="0"/>
          </a:p>
          <a:p>
            <a:pPr lvl="2"/>
            <a:r>
              <a:rPr lang="en-US" dirty="0"/>
              <a:t>g + OPT(i-1,j)		when last event is a </a:t>
            </a:r>
            <a:r>
              <a:rPr lang="en-US" i="1" dirty="0"/>
              <a:t>deletion</a:t>
            </a:r>
            <a:endParaRPr lang="en-US" dirty="0"/>
          </a:p>
          <a:p>
            <a:pPr lvl="2"/>
            <a:r>
              <a:rPr lang="en-US" dirty="0"/>
              <a:t>g + OPT(i,j-1)		when last event is an </a:t>
            </a:r>
            <a:r>
              <a:rPr lang="en-US" i="1" dirty="0"/>
              <a:t>insertion</a:t>
            </a:r>
          </a:p>
          <a:p>
            <a:endParaRPr lang="en-US" dirty="0"/>
          </a:p>
          <a:p>
            <a:r>
              <a:rPr lang="en-US" dirty="0"/>
              <a:t>Let </a:t>
            </a:r>
            <a:r>
              <a:rPr lang="en-US" dirty="0" err="1"/>
              <a:t>MAX_end</a:t>
            </a:r>
            <a:r>
              <a:rPr lang="en-US" dirty="0"/>
              <a:t> be the max of the OPT matrix’s last row or column.  </a:t>
            </a:r>
          </a:p>
          <a:p>
            <a:pPr lvl="2"/>
            <a:r>
              <a:rPr lang="en-US" sz="2100" dirty="0"/>
              <a:t>max { OPT(n,0),OPT(n,1), …, OPT(</a:t>
            </a:r>
            <a:r>
              <a:rPr lang="en-US" sz="2100" dirty="0" err="1"/>
              <a:t>n,m</a:t>
            </a:r>
            <a:r>
              <a:rPr lang="en-US" sz="2100" dirty="0"/>
              <a:t>), OPT(0,m), OPT(1,m), …, OPT(n-1,m))}</a:t>
            </a:r>
          </a:p>
          <a:p>
            <a:pPr lvl="1"/>
            <a:endParaRPr lang="en-US" dirty="0"/>
          </a:p>
          <a:p>
            <a:r>
              <a:rPr lang="en-US" dirty="0"/>
              <a:t>The alignment extracted will backtrack from entry </a:t>
            </a:r>
            <a:r>
              <a:rPr lang="en-US" dirty="0" err="1"/>
              <a:t>MAX_end</a:t>
            </a:r>
            <a:endParaRPr lang="en-US" dirty="0"/>
          </a:p>
        </p:txBody>
      </p:sp>
    </p:spTree>
    <p:extLst>
      <p:ext uri="{BB962C8B-B14F-4D97-AF65-F5344CB8AC3E}">
        <p14:creationId xmlns:p14="http://schemas.microsoft.com/office/powerpoint/2010/main" val="3584561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9-06-00ppt intro bioinf">
  <a:themeElements>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9-06-00ppt intro bioinf">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9-06-00ppt intro bio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9-06-00ppt intro bio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9-06-00ppt intro bio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9-06-00ppt intro bio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9-06-00ppt intro bio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9-06-00ppt intro bio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09-06-00ppt intro bioinf">
  <a:themeElements>
    <a:clrScheme name="6_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_09-06-00ppt intro bioinf">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_09-06-00ppt intro bio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_09-06-00ppt intro bio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_09-06-00ppt intro bio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_09-06-00ppt intro bio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_09-06-00ppt intro bio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_09-06-00ppt intro bio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09-06-00ppt intro bioinf">
  <a:themeElements>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9-06-00ppt intro bioinf">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9-06-00ppt intro bio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9-06-00ppt intro bio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9-06-00ppt intro bio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9-06-00ppt intro bio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9-06-00ppt intro bio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9-06-00ppt intro bio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09-06-00ppt intro bioinf">
  <a:themeElements>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9-06-00ppt intro bioinf">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9-06-00ppt intro bio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9-06-00ppt intro bio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9-06-00ppt intro bio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9-06-00ppt intro bio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9-06-00ppt intro bio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9-06-00ppt intro bio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09-06-00ppt intro bioinf">
  <a:themeElements>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9-06-00ppt intro bioinf">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09-06-00ppt intro bio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9-06-00ppt intro bio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9-06-00ppt intro bio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9-06-00ppt intro bio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9-06-00ppt intro bio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9-06-00ppt intro bio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9-06-00ppt intro bio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1744</Words>
  <Application>Microsoft Office PowerPoint</Application>
  <PresentationFormat>On-screen Show (4:3)</PresentationFormat>
  <Paragraphs>271</Paragraphs>
  <Slides>49</Slides>
  <Notes>11</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2</vt:i4>
      </vt:variant>
      <vt:variant>
        <vt:lpstr>Slide Titles</vt:lpstr>
      </vt:variant>
      <vt:variant>
        <vt:i4>49</vt:i4>
      </vt:variant>
    </vt:vector>
  </HeadingPairs>
  <TitlesOfParts>
    <vt:vector size="63" baseType="lpstr">
      <vt:lpstr>Arial</vt:lpstr>
      <vt:lpstr>Calibri</vt:lpstr>
      <vt:lpstr>Courier New</vt:lpstr>
      <vt:lpstr>Symbol</vt:lpstr>
      <vt:lpstr>Times</vt:lpstr>
      <vt:lpstr>Office Theme</vt:lpstr>
      <vt:lpstr>09-06-00ppt intro bioinf</vt:lpstr>
      <vt:lpstr>6_09-06-00ppt intro bioinf</vt:lpstr>
      <vt:lpstr>2_09-06-00ppt intro bioinf</vt:lpstr>
      <vt:lpstr>3_09-06-00ppt intro bioinf</vt:lpstr>
      <vt:lpstr>4_09-06-00ppt intro bioinf</vt:lpstr>
      <vt:lpstr>1_Office Theme</vt:lpstr>
      <vt:lpstr>Equation</vt:lpstr>
      <vt:lpstr>Document</vt:lpstr>
      <vt:lpstr>Protein Alignments and Substitution Matrices</vt:lpstr>
      <vt:lpstr>PowerPoint Presentation</vt:lpstr>
      <vt:lpstr>PowerPoint Presentation</vt:lpstr>
      <vt:lpstr>PowerPoint Presentation</vt:lpstr>
      <vt:lpstr>The codon chart</vt:lpstr>
      <vt:lpstr>PowerPoint Presentation</vt:lpstr>
      <vt:lpstr>Global alignment update</vt:lpstr>
      <vt:lpstr>Local Alignment Update</vt:lpstr>
      <vt:lpstr>Semi-Global Alignment</vt:lpstr>
      <vt:lpstr>PowerPoint Presentation</vt:lpstr>
      <vt:lpstr>PowerPoint Presentation</vt:lpstr>
      <vt:lpstr>Origin of PAM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Origin of PAM Matrices</vt:lpstr>
      <vt:lpstr>Matrix multiplication</vt:lpstr>
      <vt:lpstr>PowerPoint Presentation</vt:lpstr>
      <vt:lpstr>PowerPoint Presentation</vt:lpstr>
      <vt:lpstr>PowerPoint Presentation</vt:lpstr>
      <vt:lpstr>PowerPoint Presentation</vt:lpstr>
      <vt:lpstr>More Markov Chain basics</vt:lpstr>
      <vt:lpstr>PowerPoint Presentation</vt:lpstr>
      <vt:lpstr>PowerPoint Presentation</vt:lpstr>
      <vt:lpstr>Log-odds scoring</vt:lpstr>
      <vt:lpstr>PowerPoint Presentation</vt:lpstr>
      <vt:lpstr>Probabilities and Scores (e.g. PAM250)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Alignments and Substitution Matrices</dc:title>
  <dc:creator>ITS</dc:creator>
  <cp:lastModifiedBy>Ercal, Gunes</cp:lastModifiedBy>
  <cp:revision>86</cp:revision>
  <dcterms:created xsi:type="dcterms:W3CDTF">2015-02-17T16:58:23Z</dcterms:created>
  <dcterms:modified xsi:type="dcterms:W3CDTF">2020-10-12T21:33:40Z</dcterms:modified>
</cp:coreProperties>
</file>