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70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47" d="100"/>
          <a:sy n="47" d="100"/>
        </p:scale>
        <p:origin x="4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12:07.614"/>
    </inkml:context>
    <inkml:brush xml:id="br0">
      <inkml:brushProperty name="width" value="0.35" units="cm"/>
      <inkml:brushProperty name="height" value="0.35" units="cm"/>
      <inkml:brushProperty name="color" value="#008C3A"/>
    </inkml:brush>
    <inkml:brush xml:id="br1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754 17962 4889,'0'0'1128,"0"0"-438,0 0 151,0 0-49,0 0-334,4-16-245,14-49-59,3 30 135,-2 7 1390,39-122 1538,272-859-693,-162 338-1646,22-7-387,-100 389-166,-12-4-1,-14-2 1,-9-26-325,38-686 132,-32 525 29,-60 466-159,42-457-29,-19-98 27,-24 166 6,-1 367-102,-1 0 1,-1 0 0,-3 0-1,-1 1 1,-1 0 0,-3 0-1,0 1 1,-7-11 95,-1 1 1,-1 2 0,-2 0 0,-2 1 0,-2 1-1,-2 1 1,-10-9-1,29 42-19,0-1-1,0 1 1,-1 0-1,-1 1 1,1 0-1,-1 1 1,0 0 0,-1 1-1,1 0 1,-1 1-1,0 0 1,0 1-1,0 0 1,-6 0 19,-178-10-286,175 12 263,1 1 0,0 1 0,-1 1 0,1 0 0,0 2 1,0 0-1,0 1 0,1 1 0,-5 3 23,-33 21-7,2 3-1,2 3 1,1 1-1,2 3 0,-29 30 8,-73 57 105,134-113-106,0 2 12,0-1-1,-1-1 1,-1-1 0,0-1-1,-1 0 1,0-2-1,-1 0 1,0-2 0,-1 0-1,1-1 1,-9 0-11,-163-3 320,183-7-292,-1 0 1,1-2-1,-1 1 1,2-1-1,-1-1 1,0 0-1,1-1 0,0 0 1,1 0-1,-1-1 1,2 0-1,-1-1 1,1 0-1,0 0 0,1-1 1,0 0-1,0 0 1,1 0-1,1-1 1,0 0-1,0 0 0,1-1-28,-14-29-14,2 0-1,2-2 0,2 1 1,2-1-1,1-1 0,3 0 1,1 0-1,3 0 0,1-1 1,2-1 14,-1 0 15,-2 9-8,3 0-1,0 0 0,3 0 1,1 0-1,1 1 0,3-3-6,12-28 6,2 0 1,3 2-1,4 1 0,2 1 0,2 2 0,36-46-6,-51 86-17,2 1 0,0 0 0,2 2 0,0 0 0,0 1 0,2 2-1,0 1 1,1 0 0,0 2 0,1 1 0,0 1 0,1 2 0,0 0-1,1 2 1,-1 1 0,1 1 0,0 2 0,0 1 0,0 1 0,15 3 17,138-3 1,-158 2 4,0 1 1,0 1-1,-1 2 0,1 0 1,-1 2-1,-1 0 1,4 3-6,17 5 2,-36-13-7,-1 0 0,0 1 0,0 0 0,0 0 0,0 0-1,0 1 1,-1-1 0,0 2 0,0-1 0,0 0 0,-1 1 0,1 0 0,-1 0 0,-1 0 0,1 1 5,34 44-29,-15-27 39,-2 2 0,0 0 0,-2 2 1,-1 0-1,-1 1 0,7 19-10,10 35-56,25-38 155,54 19-55,-53-43-28,15 1 14,-56-18-7,1 0 0,0 0 1,-1-2-1,1-1 0,0 0 0,0-1 0,18-3-23,6-40 56,8-35-17,-4-2 0,-4-2 0,27-69-39,-41 73 18,-4-1 0,-3-1 0,-4-1 0,-2-3-18,55-421 53,29-10 73,0-13-86,-59 326-51,8 2 0,9 2 11,20-76-5,-13 9-78,10-236-122,-52 287 5,-10-1 0,-12-156 200,-3 235-24,-47-476 125,39-181 126,41 336-289,-16 306 65,-12 105-1,14-143 39,36-156-41,-6 113-7,-18 15-34,-11 67 89,4-120-13,25-178-3,-4 47-72,31 7 122,-73 366-117,1-5-151,-3 10-3037,-23-4 828,-93-68-2070,54 37 681</inkml:trace>
  <inkml:trace contextRef="#ctx0" brushRef="#br1" timeOffset="18095.783">4039 95 880,'0'0'194,"0"0"-125,0 0-37,0 0-1,0 0 18,14-3-1,44-12 16,-37 17 4418,-23 8-4646,2 1107 2109,-4-1072-1861,-1-2 1,-3 1 0,-1-1 0,-2 0 0,-2 0 0,-2-2 0,-14 28-85,22-52 35,-94 200 392,50-136-92,-41 82 85,15 92-228,68-218-174,1 0 1,1 0-1,2 1 0,2-1 1,2 1-1,1 0 1,3 19-19,-1 24 0,-2 584 224,-10-530-176,10 786 183,-39-577-238,34-263 20,-3-1-1,-4-1 0,-4 0 1,-23 71-13,-6 83-1,42-207 0,2 198 17,1 384 10,-15-496-6,-18 87-18,-24-9 18,18-82-9,-3 112-4,42-28-35,-5 64 28,5 95-18,-10-241 49,6 250-48,-1-63 19,-1 36 13,-36-144-14,-7-17-1,-22 5 8,9-43 8,43-43-14,14 181-20,1-166 18,-16-35 39,-43 70-14,17-66-18,-41 66 9,-23 104 9,91-146-27,14 199-196,19-79 286,-9-14 3,-5 1589 1452,-2-1767-1514,-2 0 0,0 0 0,-2-1 0,-1 0 0,-1 0 0,-10 22-29,-15 51 53,-92 276 0,-8-50 22,-6 11 302,49-82 149,9 12-171,70-222-282,-51 164 32,-83 362 208,74-310-145,-29-43 267,37-70 24,-8 107-144,32 20-107,15 92 76,24-247-218,-5-96-24,-14 15 67,15-36-105,3 17-7,-22 52 39,22-71-8,-2 0-40,0 1-367,0-1-1,0 0 1,0 0-1,0 0 0,0 0 1,-1-1-1,1 1 0,1-1 1,-1 1-1,0-1 0,0 0 1,0 0-1,0-1 0,0 1 1,1-1-1,-1 1 0,1-1 1,-1 0-1,1 0 0,0 0 1,0 0-1,-1-1 380,-25-25-3246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22:28.081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1 513 3049,'0'0'2988,"0"0"-1843,0 0-609,0 0 323,0 0-138,0 0-390,51-3-203,170-15-48,-198 17-66,0-1 1,0-2 0,0 0-1,0-2 1,-1 0-1,16-7-14,-27 9-1,5-1-3,-1-1-1,-1-1 0,1 1 1,-1-2-1,0 0 0,-1-1 1,0 0-1,0-1 0,-1-1 1,-1 0-1,1 0 0,-2-1 0,0-1 1,0 1-1,-1-2 0,0 1 1,-2-1-1,1-1 0,-2 1 1,0-1-1,-1 0 0,0-1 1,-1 1-1,-1-1 0,0 0 0,-1 0 1,-1-1 4,-1-1 52,1 15-40,0 0 0,0 0 0,-1 0 0,1 0-1,-1-1 1,0 1 0,0 0 0,0 0-1,0-1 1,0 1 0,-1 0 0,0 0-1,1 0 1,-1-1 0,0 1 0,-1 0-1,1 0 1,0 0 0,-1 1 0,0-1-1,0 0 1,0 1 0,0-1 0,0 1-1,0-1 1,0 1 0,-1 0 0,1 0 0,-1 0-1,0 0 1,0 1 0,1-1 0,-1 1-1,0-1 1,0 1 0,-3-1-12,-122-1 49,110 4-28,0 1 1,0 1-1,0 0 0,1 1 0,-1 1 0,1 0 0,0 2 0,1 0 1,-1 1-1,1 0 0,1 1 0,0 1 0,0 1 0,1 0 1,0 1-1,1 0 0,0 1 0,1 0 0,-2 4-21,-7 10 122,1 0 0,2 1 0,1 1 0,1 1 0,1 0 0,2 1 0,1 0 0,2 1 1,-7 32-123,-1 155 356,18-205-387,1 1 1,-1-1-1,2 1 1,0-1-1,1 0 1,1 1-1,0-1 1,0-1-1,2 1 1,0-1 0,0 0-1,1 0 1,1-1-1,0 1 1,0-2-1,2 1 1,-1-1-1,1-1 1,5 4 30,10 7-538,1-1 0,1-1 1,0-1-1,1-2 0,18 8 538,36 6-3390</inkml:trace>
  <inkml:trace contextRef="#ctx0" brushRef="#br0" timeOffset="382.526">1609 367 6697,'0'0'1098,"0"0"-479,-43-4 377,-147-5 154,181 9-1092,0 0 1,0 0 0,-1 1 0,1 0-1,0 1 1,0 0 0,0 1 0,0 0-1,1 0 1,-1 1 0,1 0 0,0 0 0,0 1-1,0 0 1,1 0 0,-1 1 0,1 0-1,1 0 1,-1 1 0,-4 6-59,6-8 33,-15 16 20,2 0 1,0 1-1,1 1 0,2 0 1,0 1-1,1 1 0,2 0 1,1 1-1,0 0 0,2 1 1,1 0-1,2 0 0,0 1 1,-1 26-54,7 36-796,1-88 790,1 1 1,0-1-1,0 0 1,-1 1-1,1-1 1,1 0-1,-1 0 1,0 0-1,0 0 1,1-1-1,-1 1 1,1-1-1,-1 1 1,1-1-1,0 0 1,0 0-1,-1 0 1,1 0-1,0-1 1,0 1-1,0-1 1,0 0-1,0 0 1,0 0-1,0 0 1,0 0-1,0 0 1,0-1-1,-1 0 1,1 1-1,0-1 1,0 0-1,0 0 1,-1-1-1,2 1 6,100-58 393,-94 51-381,72-57-53,-52 39-88,1 1 0,1 2 0,1 1 0,1 2 0,17-7 129,-49 26-20,0-1 1,0 1-1,0 0 0,1-1 0,-1 1 1,0 0-1,1 0 0,-1 1 1,1-1-1,0 1 0,-1-1 0,1 1 1,-1 0-1,1 0 0,0 0 1,-1 0-1,1 0 0,-1 0 0,1 1 1,0 0-1,-1-1 0,1 1 1,-1 0-1,0 0 0,1 0 0,-1 0 1,0 1-1,0-1 0,1 1 1,-1-1-1,0 1 0,-1 0 0,1 0 1,0 0-1,0 0 0,-1 0 1,1 1 19,42 174-51,17 32-1951,-35-151 495,2-16-1136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22:32.428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39 7178,'0'0'2680,"0"0"-2104,0 0 72,0 0-48,0 0-600,0 0-1248,0 0-920,24-38-1041,-10 76-392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22:33.359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187 692 6537,'0'0'1461,"0"0"-520,0 0 229,41 4-150,135 13-511,9-13-203,-173-5-305,1 0 0,0 0 0,-1-2 0,1 1 0,-1-2 0,0 0 0,0 0 1,0-1-1,0 0 0,-1-1 0,0-1 0,0 1 0,-1-2 0,1 0 0,-2 0 0,6-5-1,7-7 7,0-1-1,-1 0 1,-1-2-1,-1 0 1,-2-1-1,0-1 1,-1 0-1,-2-2 1,0 1-1,-2-2 1,-1 0-1,-1 0 1,-2-1-1,0 0 1,-2 0-1,0-15-6,-8-84 160,2 125-141,-1 0 0,0 0 0,0 0 0,0 1 0,-1-1 0,1 0 0,-1 1 0,1-1 0,-1 1 0,0 0 0,0 0 0,0-1 0,0 1 0,-1 0 1,1 1-1,0-1 0,-1 0 0,1 1 0,-1-1 0,0 1 0,1 0 0,-1 0 0,0 0 0,0 0 0,0 0 0,0 1 0,0-1 0,-1 1-19,-90 0 174,87 1-161,-20 5 34,0 1 0,0 2 0,1 0-1,0 2 1,0 1 0,2 0 0,-1 2 0,2 1-1,0 1 1,1 1 0,0 1 0,2 1-1,0 1 1,1 1 0,-2 4-47,-42 42 274,4 2 0,2 3 0,4 2 1,3 3-1,-28 60-274,57-97 73,3 0 0,1 1 0,2 1 0,2 0 0,1 1 0,3 1 0,1-1 0,3 1 0,0 26-73,2-50-25,1 0-1,1 0 0,1 0 1,1 0-1,0 0 1,2 0-1,0 0 0,1-1 1,1 1-1,1-1 0,1 0 1,0 0-1,2-1 1,9 16 25,-6-20-194,1-1 0,0-1 0,1 0 0,0-1 0,1-1 0,0 0 0,1-1 0,0 0 0,0-2 0,1 0 0,0 0 0,0-2 0,0 0 0,1-1 0,0-1 0,0 0 0,0-2 0,3 0 194,111 9-2598,-11-8-1812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22:32.180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230 1 6065,'0'0'3497,"0"0"-2481,0 0-32,0 0 177,0 0-665,0 0 24,-24 284 128,10-185-352,-10-8-96,0-10-32,-5-7-168,5-5-416,0-13-792,-4 8-897,4-21-1215,9-21-561</inkml:trace>
  <inkml:trace contextRef="#ctx0" brushRef="#br0" timeOffset="744.91">800 453 6505,'0'0'2238,"0"0"-1375,0 0 211,-4 46 177,-14 150-377,-9 34 11,0-122-345,33-186 1031,96-134-1259,-43 105-430,4 3 0,5 2 1,4 4-1,14-8 118,-79 98 0,-1-1-4,1 1 0,0-1-1,1 1 1,0 1 0,0-1 0,1 1 0,-1 1-1,2-1 1,-1 2 0,1-1 0,0 1 0,0 1 0,0 0-1,9-3 5,-17 7 8,0 0 0,0 1 0,0-1 0,0 0 0,0 1 0,0-1 0,0 1 0,0-1 0,0 1 0,0 0 0,0 0 0,-1 0 0,1 0 0,0 0 0,0 0 0,-1 1 0,1-1 0,-1 1 0,1-1 0,-1 1 0,0-1 0,0 1-1,0 0 1,1 0 0,-2-1 0,1 1 0,0 0 0,0 0 0,0 0 0,-1 0 0,1 0 0,-1 0 0,0 0 0,0 1-8,21 62 191,-3 2-1,-3-1 1,-3 2 0,-3 8-191,3 1 60,9 48-76,24 221-2106,-44-287-784,3-24-1509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22:30.213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995 1041 3513,'0'0'587,"0"0"-98,0 0 465,0 0-168,7-43-228,22-138 115,-22 47 1276,-7 127-1803,0 0 0,-1-1 1,0 1-1,0 0 0,0 0 0,-1 0 1,0 0-1,-1 1 0,1-1 0,-1 0 1,0 1-1,-1 0 0,0 0 1,0 0-1,0 0 0,-1 0 0,1 1 1,-1 0-1,-1 0 0,1 0 0,-1 1 1,-3-3-147,-7-2 164,1 1 0,-2 1 0,1 0 1,-1 1-1,0 0 0,0 2 0,0 0 1,-1 0-1,0 2 0,1 1 0,-1 0 1,0 1-1,-9 1-164,3-1 60,-1 1 0,0 1 0,1 1 0,0 1 0,0 1 0,0 1 0,0 1 0,1 2 0,0 0 0,1 1 0,0 1 0,0 1 0,1 1 0,-8 8-60,0 0 61,1 1 0,1 1 0,0 1 0,2 2-1,1 0 1,2 2 0,0 0 0,2 2 0,1 0 0,1 1 0,2 1 0,1 1-1,1 0 1,2 0 0,2 2 0,1-1 0,-2 16-61,9-39 5,-1 0 0,1 0 0,1 0 0,0 0 0,0 0 0,1 0 0,0 0 0,1 0 0,1 0 0,-1 0 0,2-1 0,0 1 0,0 0 0,1-1 0,0 0 0,0 0-1,1 0 1,1 0 0,0-1 0,0 0 0,1 0 0,0 0 0,0-1 0,1 0 0,0-1 0,4 3-5,4-3 2,1 0-1,-1 0 0,2-2 1,-1 0-1,1-1 0,-1-1 1,1-1-1,0 0 0,0-1 1,0-1-1,0-1 0,14-2-1,-1-4 18,-1-1-1,0-1 1,0-2-1,-1-1 1,0-2-1,-1 0 1,-1-2-1,0-1 1,-1-2-1,-1 0 1,-1-1-1,-1-2 1,0 0-1,-2-1 1,1-4-18,29-22 11,-50 48-11,2-3 0,0 1 1,0 0-1,0-1 0,1 1 1,-1 1-1,1-1 1,0 0-1,0 1 1,0 0-1,0 0 1,0 0-1,1 0 0,-1 1 1,0-1-1,1 1 1,-1 0-1,1 1 1,3-1-1,13 10 0,44 113 133,-39-70-127,-8-10-46,1 0 1,3-2 0,1 0 0,2-1 0,1-2 0,3 0 0,0-2-1,3-2 1,8 7 39,-20-26-698,0-1 0,1 0-1,1-2 1,0-1 0,0 0-1,1-2 1,0 0 0,1-2-1,-1 0 1,1-2 0,1-1 698,59 8-4492</inkml:trace>
  <inkml:trace contextRef="#ctx0" brushRef="#br0" timeOffset="361.696">3063 438 2865,'0'0'1308,"0"0"-316,-4-44 180,-17-141 269,20 174-1268,0 1 0,-1-1 0,-1 1 1,0-1-1,0 1 0,-1 0 0,0 0 1,-1 1-1,0-1 0,0 1 0,-6-6-173,2 1 235,5 8-163,0 1 1,0 0-1,-1 0 0,0 0 0,1 1 1,-2-1-1,1 1 0,0 0 0,-1 1 1,0-1-1,0 1 0,0 0 0,0 1 1,0 0-1,-1-1 0,1 2 0,-1-1 1,1 1-1,-1 0 0,0 1 0,1-1 1,-1 1-1,0 1 0,1-1 0,-1 1 1,0 0-1,1 1 0,-1-1-72,-3 2 25,0 0 1,0 1-1,0 0 0,1 1 0,-1 0 1,1 0-1,0 1 0,0 0 1,1 0-1,0 1 0,0 0 0,1 1 1,0 0-1,0 0 0,1 0 0,-4 6-25,-47 71 240,3 2-1,5 2 1,3 3 0,4 1-1,5 2 1,3 2-1,5 1 1,-2 29-240,-26 119 215,1 56-215,18 71-3309,29-207-867,4-115 1273</inkml:trace>
  <inkml:trace contextRef="#ctx0" brushRef="#br0" timeOffset="728.76">1445 1084 6113,'0'0'2577,"0"0"-2129,0 0 792,0 0 145,378 0-465,-225 0-592,1 0-64,-20 9-264,-29 17-312,-24-5-704,-14 14-585,-28-9-815,-15-9-1545</inkml:trace>
  <inkml:trace contextRef="#ctx0" brushRef="#br0" timeOffset="1231.9">4734 434 5169,'0'0'2130,"0"0"-1161,0 0-44,0 0 190,0 0-321,-30-42-354,-99-130-190,125 165-215,-1 0-1,0 0 1,0 1 0,0 0-1,-1 0 1,1 0 0,-2 1-1,1-1 1,0 1 0,-1 1-1,0 0 1,0 0 0,0 0-1,-1 1 1,1 0 0,-5-1-35,1 0 76,-8-1-21,-1 2 0,0 0 1,0 0-1,0 2 1,0 1-1,0 0 0,0 2 1,0 0-1,0 1 0,0 1 1,0 1-1,1 0 1,0 2-1,0 0 0,1 1 1,0 1-1,0 1 1,1 1-1,-3 2-55,-31 24 192,1 2-1,2 1 1,2 3 0,2 2-1,2 2 1,2 2 0,2 1-1,3 2 1,2 1 0,2 2-1,2 1 1,-19 55-192,7 1 3,4 2-1,6 2 1,4 0-1,6 2 1,5 1-1,3 41-2,9-68-449,3-53-765,-1 0-1,-1 0 1,-2 0-1,-2-1 1,-7 17 1214,1-22-3796</inkml:trace>
  <inkml:trace contextRef="#ctx0" brushRef="#br0" timeOffset="1583.551">2608 1037 4385,'0'0'2977,"0"0"-1761,259-17 344,-96-5 289,28 1-537,1 16-688,-15 5-424,-24 0-80,-28 0-120,-30 5-600,-28 12-280,-23-4-553,-11 8-543,-14-8-1337,-4-4-400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23:26.282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282 992 872,'0'0'3168,"0"0"-1766,0 0-755,0 0 37,0 0-123,-6 0 2382,7 0-1960,1 0-24,22-33 700,218-437 133,-18 1-1645,-218 514-1756,-7 115 1504,16 479 376,0-353-271,-15-284 86,0-2 73,0 0 13,-1-4-22,-3-4-131,1 1 0,-2-1 1,1 1-1,-1 0 0,0 0 1,0 1-1,-1-1 0,0 1 1,0 1-1,-1-1 0,-5-3-19,-3-4 8,-63-50 69,-3 4 1,-3 3 0,-74-35-78,-97-65 53,192 103 7,63 51-84,-1 1 0,1-1 0,0 0 0,0 1-1,0-1 1,0 0 0,1 0 0,-1 1 0,0-1 0,1 0-1,-1 1 1,1-1 0,0 1 0,-1-1 0,1 1 0,0-1-1,0 1 1,0-1 0,0 1 0,0 0 0,0-1 0,0 1-1,1 0 1,-1 0 0,0 0 0,1 0 0,-1 0-1,1 0 1,-1 0 0,1 0 0,-1 1 0,1-1 0,-1 1-1,1-1 1,0 1 0,0 0 0,1-1 24,-1 0-3,126-49 104,2 6 0,2 6 1,47-5-102,-85 25-48,1 3 0,1 4 1,-1 5-1,29 3 48,-123 4-26,0 0 0,0 1 0,0-1 0,0 0 0,0 0 0,0 1 0,0-1 0,0 0 0,-1 1 0,1-1 0,0 1-1,-1-1 1,1 1 0,-1-1 0,0 1 0,1-1 0,-1 1 0,0 0 0,0-1 0,0 1 0,0-1 0,0 1 0,-1 0 0,1-1 0,0 1 0,-1-1 0,1 1 0,-1-1 0,0 1 0,1-1-1,-1 0 1,0 1 0,0-1 0,0 0 0,0 1 0,0-1 0,0 0 0,0 0 0,0 0 0,0 0 0,-1 1 26,-110 93 284,-136 94 106,68-56-322,7 8 1,-120 128-69,244-207-1885,47-57-142,6-5-617,16 0-1089</inkml:trace>
  <inkml:trace contextRef="#ctx0" brushRef="#br0" timeOffset="1134.905">1781 1139 5289,'0'0'1544,"0"0"-875,0 0-215,0 0 146,0 0-151,0 0-75,2-2 980,103-231 364,-52 100-1567,6 2 1,5 3 0,6 2 0,6 4 0,4 4 0,17-11-152,-72 113-413,-24 21 145,20 309 23,-18-206 316,11 371-31,-14-270 38,0-208 18,0-1 28,0 0 40,0 0 66,-3-5-97,-23-27-81,-2 1-1,-1 1 1,-1 1-1,-1 2 1,-2 1-1,-1 2 1,0 1-1,-2 1 0,0 3 1,-8-2-52,-294-165 164,299 158-271,38 27 17,1 1-6,0 0 24,0 0 26,0 0-44,0 0 34,0 0-58,13 0-103,615-1 824,-529-4-532,-1-5 0,-1-4 0,0-4 0,-1-5 1,13-8-76,-83 25 34,-25 6 20,-1 0 4,0 0 110,-10 0-25,0 2-139,0 0-1,0 0 1,0 1-1,0 1 1,1 0 0,-1 0-1,1 0 1,0 1-1,0 1 1,0 0-1,1 0 1,-3 2-4,-18 12 32,-535 365 513,-71 93-545,576-419-1505,54-54 842,5-8-4940,4-19 2360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23:36.431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249 1448 3441,'0'0'800,"0"0"-320,0 0-103,23 0 59,-16 0 3168,-2-1-3412,-1 0-1,1 0 1,-1-1 0,1 0-1,-1 0 1,0 0 0,0 0-1,0-1 1,0 1 0,0-1-1,0 0 1,0 0-1,-1-1 1,0 1 0,0-1-1,2-2-191,9-7 307,50-57 100,-3-3 1,-4-2-1,-2-2 1,12-31-408,-4 11 427,10-13-22,306-496 307,-278 432-546,-95 173-303,-5 21-89,-2-12 171,-14 841-8,13-814 55,3 21-26,-3-1 0,-3 0-1,-1 0 1,-4-1 0,-1 1 0,-3-2-1,-2 0 1,-3-1 0,-15 29 34,1-37 9,15-61 401,-12-52-411,-3 3 0,-3 0 0,-33-42 1,2 22-27,-3 2 1,-5 3 0,-3 4-1,-3 3 1,-3 4-1,-3 4 1,-78-45 26,-37-2 12,176 103 41,25 10-134,9 0-75,32 3 141,-1 2 1,0 2 0,0 1-1,33 13 15,1-1 44,230 42 41,2-13 0,86-7-85,30 6 37,-355-41-31,90 22 11,-149-16-206,-34-2 60,-446 113 796,389-102-529,-620 183 296,524-132-1290,123-37-2521,-108 52-5077,136-74 5179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35:10.6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1 848,'0'0'568,"0"0"-568,0 0-16,0 0-136,0 0 24,0 0-584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35:16.6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10 609 160,'10'-121'3725,"-10"70"-995,0 51-2569,0 0 19,0 0-14,0 0 8,0-22 1787,38-33-1547,33-95 127,-71 149-539,1 0 0,0 1 0,0-1 1,-1 1-1,1-1 0,0 1 1,0-1-1,-1 1 0,1 0 0,0-1 1,0 1-1,0 0 0,0 0 1,0 0-1,-1-1 0,1 1 0,0 0 1,0 0-1,0 0 0,0 0 1,0 1-1,0-1 0,0 0 0,-1 0 1,1 0-1,0 1 0,0-1 1,0 0-1,-1 1 0,1-1 0,0 1 1,0-1-1,-1 1 0,1-1 1,0 2-3,133 94 153,-123-90-115,0-1 0,1 0 1,0 0-1,0-1 0,0-1 0,0 0 1,1-1-1,-1 0 0,1-1 0,-1 0 1,1-1-1,0 0 0,-1-1 0,9-2-38,28 1 58,214 2 409,-214 17-346,199 5-55,-99-22-66,-35 18 44,-37-10-49,-43-4 19,51-4-75,-84 0 67,5 0-4,0 0-1,0-1 1,-1 0-1,1 0 0,0 0 1,-1-1-1,1 0 1,-1 0-1,0-1 1,0 1-1,0-1 0,0 0 1,0 0-1,0-1 1,-1 0-1,0 1 0,0-1 1,3-3-2,22-40 64,-19-47 16,-9 70-69,0 18-10,-1 1-1,1-1 1,-1 0-1,0 0 0,0 1 1,-1-1-1,0 0 1,0 1-1,0-1 1,0 0-1,-1 1 0,0 0 1,0-1-1,-1 1 1,1 0-1,-1 0 1,-1-1-1,-12-6 3,-1 1-1,0 0 1,-1 2 0,0 0 0,0 1 0,-1 1 0,0 0 0,0 2 0,0 0 0,-1 1 0,0 1 0,0 1 0,0 1 0,0 0 0,0 2 0,0 0 0,0 1 0,-5 2-3,-51-2 69,-297 2 237,129 1 44,14-13-460,150 0 103,-103 6-152,168 14-287,10 4 322,-47 164 190,8-73 104,43-104-169,1 0 0,-1 1 0,0-1 0,1 0 0,0 1 0,0-1 0,0 0 1,0 1-1,0-1 0,1 0 0,0 0 0,-1 1 0,1-1 0,0 0 0,0 0 1,1 0-1,-1 0 0,1 0 0,0 0 0,-1 0 0,1-1 0,0 1 0,1 0 1,-1-1-1,0 0 0,1 1 0,-1-1 0,1 0 0,0-1 0,0 1 1,0 0-1,0-1 0,0 1 0,0-1 0,0 0 0,0 0 0,4 0-1,11 9-13,104 22 52,-48-18-16,127 17 52,-58-15-47,65-15 31,-47-8-38,-56 6 8,-61-8 81,109 1 282,136 8 104,-180 25-472,139 32 104,-156-28-89,60 13-30,25-7 7,-61-32 7,158 4 27,323-7 52,-400 21-85,-124-12 71,89 4 87,344 8-73,-128 10-86,-285-27 60,270 0-101,-181 8-8,134-11 97,25-1-39,-330-1-26,0-1 0,0-1 0,-1 0-1,1 0 1,-1-1 0,1 0 0,-1-1 0,0 0 0,8-6 1,26-12 7,-9 7-4,-1-1 0,-1-1-1,0-2 1,-2-2 0,28-23-3,-45 19 61,-13-12-24,3-66 246,-5 99-283,-1 1 1,0-1-1,0 1 0,0 0 0,-1 0 0,1 0 1,-1 0-1,0 1 0,0-1 0,0 1 1,-1-1-1,1 1 0,-1 0 0,0 1 0,-1-2 0,-6-5 0,-99-42-60,28 21 52,-77-4-14,-94 19 12,15 2 43,-152 9-9,114 4-9,57-34 5,74 0 50,-39 16-218,-576 18 103,507-22 48,-116-16 9,6 0-4,205 26-16,0 6 1,-25 8 7,24 0-29,-519-2-851,677 0 712,1 0-39,0 0 84,0 0 78,0 0-30,0 0 6,0 0 21,0 0-72,0 0 86,0 14 29,4 15 46,-3-25-31,-3-2-9,0 1 0,0 0 0,0-1 0,0 1 0,0-1 0,0 0 0,-1 0 0,1 0 0,-1 0 0,0 0 0,1 0 1,-1-1-1,0 1 0,0-1 0,0 0 0,0 0 0,0 0 0,-1 0 0,1 0 0,0-1 0,0 0 0,0 1 0,-4-1-1,-2 1-23,-38 7 74,0-3 0,-1-1 0,1-3 1,-30-4-52,-6 2 134,7 1-205,75 0 116,1 0-107,0 0-44,0 0 14,0 0 40,0 0 59,0 0 28,0 0-61,0 0 21,0 0 2,0 0-10,0 0-80,0 0-49,0 0-16,0 0-104,0 0-166,0 0-252,0 0-300,0 21-2446,0-2 1151,0 6 568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39:06.8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238 188 3385,'0'0'600,"0"0"-353,0 0-95,0 0-6,0 0 10,0 0 26,0 0 27,0 0 54,0 0 52,0 0 153,0 0 164,0 0 9,0 0-131,0 0-104,0 0-55,0 0-45,0 0-114,0 0-70,0 0-39,-11 1-22,7 1-53,-1 1-1,1-1 1,0 1-1,0 0 1,1 1-1,-1-1 1,0 1-1,1-1 1,0 1-1,0 0 1,0 0-1,1 1 1,-1-1-1,1 1 0,-1 2-7,-7 10 27,-5 6 21,2 1-1,0 0 1,2 1 0,1 0-1,1 1 1,1 0 0,1 0-1,2 1 1,0 0 0,2 0-1,1 0 1,1 14-48,1-40 3,-1 7 4,0-1 0,0 1 0,0-1 0,1 0 0,0 1 0,1-1 0,0 1 0,0-1 0,0 0 0,1 1 0,0-1 0,0 0 0,1 0 0,0 0 0,0-1 0,1 1 0,0-1 0,0 0 0,0 0 0,1 0 0,0 0 0,0-1 0,0 0 1,1 0-1,0 0 0,4 2-7,4-2 51,1 0 1,0 0-1,0-2 1,0 0-1,1-1 1,-1 0-1,1-1 1,-1-1-1,1 0 1,15-3-52,-4 2 54,-9-3-42,0-1 0,-1 0 1,0-1-1,0 0 0,0-2 0,-1 0 0,0-1 1,-1 0-1,0-1 0,0-1 0,-1-1 0,-1 0 1,0 0-1,0-2 0,-1 1 0,-1-2 0,0 1 1,-1-1-1,-1-1 0,0 0 0,-1 0 0,-1-1 1,-1 0-1,0 0 0,-1-1 0,-1 1 0,2-18-12,0-154 68,-6 180-73,-1 1 0,-1-1 0,1 0 1,-1 0-1,-1 1 0,0-1 0,0 1 0,-1 0 0,0 0 0,0 0 0,-1 0 0,0 1 0,0 0 0,0 0 0,-1 0 0,-1 1 0,1-1 0,-1 1 0,0 1 0,0 0 0,0 0 0,-6-3 5,-11-5 8,0 0-1,-1 1 1,0 2-1,-1 0 1,-1 2-1,-21-4-7,0 4 3,0 2 0,-1 2-1,-47 3-2,91 0-11,0 0 0,0 1-1,0-1 1,0 1 0,0 1 0,0-1-1,0 1 1,0-1 0,0 2-1,0-1 1,0 0 0,0 1-1,0 0 1,1 0 0,-1 0-1,1 1 1,0 0 0,-1-1-1,1 2 1,1-1 0,-1 0 0,0 1-1,1-1 1,-1 1 0,1 0-1,0 0 1,-2 4 11,2 5-221,-1 0 0,1 0 0,1 0 0,0 0-1,1 1 1,1-1 0,0 0 0,0 1 0,2-1 0,1 10 221,-2-16-226,0 0 0,1 0 0,0 0 1,0 0-1,1 0 0,0 0 0,0 0 0,0-1 0,1 0 1,0 0-1,0 0 0,1 0 0,-1 0 0,1-1 0,4 3 226,34 29-2801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12:45.259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10 4391 4425,'0'0'1179,"0"0"-539,0 0-203,0 0 205,0 0-158,-2-5-220,-6-28 1316,20 23-718,116-91 178,179-173-629,-224 192-353,-3-3-1,-4-5 1,-4-2-1,-4-3 1,26-52-58,385-580 181,-415 636-196,-3-4-1,-4-2 1,38-91 15,37-129 62,42-174-62,-138 368 24,-4-2 0,-7-1 0,-5-1 0,0-70-24,-19-93-370,-5 274 389,0-1 1,-1 1-1,-1 1 0,0-1 1,-1 1-1,-1 0 1,-1 0-1,0 1 1,0 1-1,-2-1 1,1 1-1,-2 1 1,0 0-1,0 1 1,-12-8-20,-6-1 1,0 1 1,-1 2-1,-1 1 0,0 2 1,-1 1-1,-1 1 1,0 2-1,0 1 0,-1 2 1,0 2-1,-1 1 1,1 1-1,0 2 1,-1 2-1,-7 2-1,11-4 10,19 0-13,0 0 0,0 1-1,0 0 1,0 0 0,0 2 0,1 0 0,-1 0 0,0 1 0,1 1-1,0 0 1,0 0 0,0 1 0,0 1 0,1 0 0,-11 8 3,-45 45 65,3 4-1,3 2 1,2 3 0,4 2 0,3 3 0,-5 15-65,31-38 32,3 0 0,2 2 0,2 1 1,3 0-1,2 2 0,2-1 0,3 1 0,2 1 0,3 0 0,2 0 0,2-1 0,4 10-32,-1-23-2,2-1 0,1 0 0,2 0 0,2-1 0,2 0 0,1-1 0,2 0 0,2-1 0,5 5 2,-12-25-4,0-1 0,1 0 0,1-1 0,0 0 0,1-1 1,1 0-1,1-1 0,0-1 0,0 0 0,1-1 0,1-1 0,0 0 0,0-2 1,1 0-1,1 0 0,-1-2 0,1 0 0,9 1 4,29 5 106,2-1 0,-1-3 1,1-3-1,0-2 0,39-4-106,-9 1 62,7 1 40,-1-4 1,1-4 0,-1-4-1,35-11-102,56-33 74,-3-8-1,-3-9 0,-4-7 1,-2-7-1,129-90-73,722-476 100,-842 520-63,-165 110-70,-18 19-119,0 2-91,0 0-93,0 0-242,0 0 76,0 0 194,0 0 107,0 0 27,0 0 62,-4 0 21,0 0-1,-1 0 1,1 0-1,0 0 0,0 1 1,0-1-1,0 1 1,0 0-1,-1 1 0,2-1 1,-1 1-1,0-1 1,0 1-1,0 0 1,1 1-1,-1-1 0,1 1 1,-1 0 91,-87 54-4221,51-34 1318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39:09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0 497 2601,'0'0'2508,"0"0"-1465,0 0-320,0 0 289,0 0-64,0 0-213,33 0-183,107 0-106,50 0 300,-182 0-733,-1 0 0,1 0-1,-1-1 1,0 1 0,1-2-1,-1 1 1,0-1 0,0 0-1,0 0 1,0-1-1,0 0 1,-1 0 0,1-1-1,-1 0 1,0 0 0,0 0-1,0-1 1,0 0 0,-1 0-1,0-1 1,0 1 0,-1-1-1,5-6-12,-4 2-10,1-1 0,-1-1 0,-1 1 0,0-1 0,-1 1 0,0-1 0,-1 0 1,0 0-1,-1 0 0,0 0 0,-1-1 0,0 1 0,-2-12 10,1 19-13,1-1 1,-1 0-1,-1 1 1,1 0 0,-1-1-1,0 1 1,0 0-1,-1 0 1,1 0-1,-1 0 1,0 0-1,0 0 1,-1 1 0,0 0-1,1-1 1,-1 1-1,-1 1 1,1-1-1,0 1 1,-1-1-1,0 1 1,0 1-1,0-1 1,0 1 0,0 0-1,-1 0 1,1 0-1,0 1 1,-6-1 12,-10-3 16,0 2 1,0 0-1,0 2 1,0 0-1,0 2 1,0 0-1,-13 3-16,20-1 13,0 2 0,1 0 0,-1 1 0,1 0 0,0 1-1,1 0 1,-1 1 0,2 1 0,-1 0 0,1 0 0,0 1-1,1 1 1,0-1 0,1 2 0,0-1 0,1 1 0,0 1-1,1-1 1,0 1 0,1 1 0,1-1 0,0 1 0,1 0-1,0 0 1,1 0 0,1 1 0,0-1 0,1 1-1,0 11-12,-2-8 10,1 0 0,1 0 0,1 0 0,0 0-1,1 0 1,1 0 0,1 0 0,0 0 0,1-1-1,1 1 1,1-1 0,1 0 0,0-1-1,1 1 1,2 1-10,5 0-104,0 0 1,2-1-1,0-1 0,1-1 0,1 0 0,0-2 0,0 0 1,2-1-1,0-1 0,0-1 0,0 0 0,2-2 0,-1-1 1,3 0 103,92 23-2042,-14-18-1755</inkml:trace>
  <inkml:trace contextRef="#ctx0" brushRef="#br0" timeOffset="235.718">1226 1 6457,'0'0'1497,"0"0"-1105,0 0-216,0 0 208,0 0 144,0 0 192,-191 246 160,157-100-71,5 5-353,1 13-216,4-9-232,4-13-8,16-13-696,-6-25-625,10 3-559,0-38-721,0-17 425</inkml:trace>
  <inkml:trace contextRef="#ctx0" brushRef="#br0" timeOffset="599.833">647 690 4913,'0'0'2715,"0"0"-1734,0 0-273,0 0 308,0 0-475,0 0-326,43-7-64,143-19-61,-169 24-109,0 1-1,0 1 0,0 0 0,0 1 0,0 1 0,0 1 0,-1 0 0,10 4 20,3 1-114,297 68-1254,-319-74 1395,0-1 0,-1 1 1,1 0-1,-1 0 0,1 1 1,-1 0-1,0 0 0,0 0 0,0 1 1,0 0-1,-1 0 0,0 0 1,0 1-1,0 0 0,0 0 0,-1 0 1,1 1-1,-1-1 0,-1 1 1,1 0-1,-1 0 0,0 0 1,0 1-1,-1-1 0,0 1 0,0-1 1,-1 1-1,1 0 0,-1 0 1,-1 0-28,2 127 426,-3-124-491,0 0 0,0-1 0,-1 1 0,0 0 0,0 0 0,-1-1 0,-1 0 0,0 1 0,0-1 0,0 0 0,-1-1 0,-2 2 65,-54 48-3925,37-48 1097</inkml:trace>
  <inkml:trace contextRef="#ctx0" brushRef="#br0" timeOffset="835.793">1322 173 7042,'0'0'2088,"0"0"-1376,0 0-280,0 0 184,0 0-616,0 0-568,0 0-1544,24-51-833,-5 81 233</inkml:trace>
  <inkml:trace contextRef="#ctx0" brushRef="#br0" timeOffset="1004.725">1556 613 4401,'0'0'1296,"0"0"-896,0 0 753,0 0 23,115 284 112,-81-219-464,4-9-448,-4-4-232,-6-1-80,-8-16-64,-6-1-392,-4-8-504,-1-21-584,-4-5-1241,0 0-992</inkml:trace>
  <inkml:trace contextRef="#ctx0" brushRef="#br0" timeOffset="1236.192">1944 596 4417,'0'0'3257,"0"0"-2737,0 0-392,0 0 328,0 0 696,0 0 144,-115 293-479,63-186-441,-6-7-176,10-10-120,1-8-80,3-5-440,6-12-337,-19 13-231,9-22-768,0-5-1425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39:09.0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1 252 4209,'0'0'2451,"0"0"-1320,0 0-260,0 0 17,0 0-329,0 0-222,0 45 119,2 297 651,40 84-108,-29-337-838,-10-79 208,-1-22 655,-7-575-455,5 562-579,1-1 0,1 1 0,2 1 0,0-1 0,1 0 0,2 1 0,0 0 0,10-19 10,-12 32-53,1-1 0,0 1-1,1 0 1,1 0 0,0 1 0,0 0 0,1 0 0,0 1-1,1 0 1,-1 1 0,2 0 0,-1 0 0,1 1 0,1 1-1,-1 0 1,1 0 0,10-3 53,-3 4-18,-1 1-1,1 1 1,-1 0 0,1 1 0,0 1-1,0 1 1,2 0 18,-18 0 2,0 0-1,0 0 1,0 0 0,0 0-1,0 0 1,0 1 0,0-1 0,0 1-1,-1 0 1,1 0 0,0 0-1,0 0 1,-1 0 0,1 0-1,-1 1 1,1 0 0,-1-1 0,1 1-1,-1 0 1,0 0 0,0 0-1,0 0 1,0 1 0,0-1-1,-1 0 1,1 1 0,0 0 0,-1-1-1,0 1 1,0 0 0,0-1-1,0 1 1,0 1-2,1 2 6,0 0 0,0 1-1,-1-1 1,0 0 0,0 1 0,-1-1-1,1 1 1,-2-1 0,1 1 0,0-1-1,-1 1 1,-1-1 0,1 0 0,-1 1-1,0-1 1,0 0 0,-1 0 0,1 0-1,-4 4-5,-13 7 51,0-1 0,-1-1-1,0-1 1,-2-1 0,1-1-1,-2 0 1,1-2 0,-2 0-1,1-2 1,-6 1-51,-97 42-1428,121-49 1115,1-1 0,-1 1 0,0 0 1,1 1-1,0-1 0,-1 1 0,1 0 0,0 0 1,1 0-1,-1 0 0,0 1 0,1-1 1,0 1-1,0 0 0,0 0 0,0 0 0,1 1 1,-1-1-1,1 1 0,0-1 0,0 1 0,1 0 313,1 11-2103,0-10-1327</inkml:trace>
  <inkml:trace contextRef="#ctx0" brushRef="#br0" timeOffset="383.584">863 537 6753,'0'0'863,"0"0"-564,0 0-71,0 0 56,0 0 78,0 0 16,7 21-44,33 92 223,-42-141 2833,-2-42-2912,-4 33-334,-8-41 105,2-2-1,5 0 0,1-41-248,7 91-28,-1 25-44,1 0 0,0 0 0,0 0 0,0 0 1,1 0-1,0 0 0,0 0 0,0 0 0,1 0 0,-1 0 0,1 0 0,1 0 1,-1 0-1,0 0 0,1 0 0,0 1 0,0-1 0,1 1 0,-1-1 0,1 1 1,0 0-1,0 0 0,1 0 0,-1 0 0,1 1 0,-1-1 0,1 1 0,0 0 1,1 0-1,2-1 72,1 1-276,0 2 0,0-1 0,1 1 0,-1 0 0,0 1 0,1 0 0,-1 0 0,1 0 0,-1 2 0,0-1 0,0 1 0,0 0 0,0 0 0,0 1 1,0 0-1,0 1 0,-1-1 0,0 1 0,1 1 0,-2 0 0,1 0 0,0 0 0,0 2 276,48 43-1951,-7-5-886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39:07.5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111 496 3705,'0'0'2635,"0"0"-1787,0 0-645,0 0 192,0 0 141,0 0 56,-11 44-77,-34 147-25,34-13 317,11 10-208,5-160-8,-1-41 72,68-721-297,-47 608-363,-22 123-41,0 0 0,0 0-1,1 0 1,-1 1 0,1-1 0,0 1-1,-1 0 1,1 0 0,0 0 0,0 1 0,1-1-1,-1 1 1,0 0 0,0 0 0,1 0-1,-1 1 1,0 0 0,1-1 0,-1 2-1,1-1 1,-1 0 0,0 1 0,1 0-1,1 0 39,17 0 5,-5-1-19,0 1 1,0 0 0,-1 1-1,1 1 1,0 0 0,-1 2-1,0 0 1,0 1 0,0 0-1,-1 2 1,0 0 0,-1 1-1,1 0 1,-2 1 0,3 3 13,0 0-3,-2 1 0,1 1 1,-2 0-1,0 1 0,-1 1 1,-1 0-1,0 1 0,-1 0 1,-1 1-1,-1 0 0,0 0 1,2 13 2,-9 16-7,-2-46 14,-1 0 0,0 1 0,0-1 0,0 0 0,-1 0 0,1 0 0,0 0 0,-1 0 0,1 0 0,-1 0 0,0 0 1,0-1-1,1 1 0,-1-1 0,0 1 0,-1-1 0,1 0 0,0 0 0,0 1 0,0-2 0,-1 1 0,1 0 0,0 0 0,-1-1 0,1 1 0,-1-1 0,1 0 0,-1 0 0,1 0 1,0 0-1,-1 0 0,-1-1-7,-6 3 63,-124 10 477,-1-5 0,-80-8-540,71 0-596,144 1 516,-1 0-1,1 0 0,-1 1 0,1-1 1,0 0-1,-1 1 0,1-1 0,-1 0 1,1 1-1,0-1 0,-1 0 0,1 1 0,0-1 1,0 0-1,-1 1 0,1-1 0,0 1 1,0-1-1,0 1 0,-1-1 0,1 0 1,0 1-1,0-1 0,0 1 0,0-1 1,0 1-1,0-1 0,0 1 0,0-1 1,0 1-1,0-1 0,0 1 0,0-1 0,1 1 1,-1-1-1,0 1 0,0-1 0,0 0 1,1 1-1,-1-1 0,0 1 0,0-1 1,1 0-1,-1 1 0,0-1 0,1 0 1,-1 1-1,1-1 0,-1 0 0,0 0 1,1 1-1,-1-1 81,29 10-2391,8-1 541</inkml:trace>
  <inkml:trace contextRef="#ctx0" brushRef="#br0" timeOffset="300.599">1337 263 2737,'0'0'3592,"0"0"-2475,0 0-871,0 0 142,0 0 370,0 0 133,-9 54-156,-29 176-338,-21 58 71,16-94-1307,43-192 677,-1 0-1,1 0 1,-1 0-1,1-1 1,-1 1-1,0 0 1,0 0-1,0 0 1,0-1 0,0 1-1,-1 0 1,1-1-1,0 1 1,-1-1-1,1 1 1,-1-1-1,1 0 1,-1 0-1,0 0 1,1 1-1,-1-2 1,0 1-1,0 0 1,0 0-1,0-1 1,0 1 0,0-1-1,0 1 1,-1-1 162,-12 1-2234</inkml:trace>
  <inkml:trace contextRef="#ctx0" brushRef="#br0" timeOffset="600.35">834 0 6873,'0'0'1353,"0"0"-793,0 0 448,0 0 272,0 0-639,0 0-145,0 0-48,392 73-120,-219-34-280,4-13-48,-5 0-136,-28-9-640,-15-4-617,-19-4-471,-33-5-697,-34-4 353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39:17.546"/>
    </inkml:context>
    <inkml:brush xml:id="br0">
      <inkml:brushProperty name="width" value="0.1" units="cm"/>
      <inkml:brushProperty name="height" value="0.1" units="cm"/>
      <inkml:brushProperty name="color" value="#E71224"/>
    </inkml:brush>
    <inkml:brush xml:id="br1">
      <inkml:brushProperty name="width" value="0.1" units="cm"/>
      <inkml:brushProperty name="height" value="0.1" units="cm"/>
      <inkml:brushProperty name="color" value="#33CCFF"/>
    </inkml:brush>
    <inkml:brush xml:id="br2">
      <inkml:brushProperty name="width" value="0.1" units="cm"/>
      <inkml:brushProperty name="height" value="0.1" units="cm"/>
      <inkml:brushProperty name="color" value="#008C3A"/>
    </inkml:brush>
    <inkml:brush xml:id="br3">
      <inkml:brushProperty name="width" value="0.35" units="cm"/>
      <inkml:brushProperty name="height" value="0.35" units="cm"/>
    </inkml:brush>
  </inkml:definitions>
  <inkml:trace contextRef="#ctx0" brushRef="#br0">4056 2422 6385,'0'0'1287,"0"0"-571,0 0 177,0 0 224,0 0-18,0 0-200,15 6 592,190 171 449,-175-152-1775,1154 894 3174,-750-602-3046,-363-266-283,-78-57-3777,-12-13 2396,-2-2 313,-79-71-4957,56 45 1297</inkml:trace>
  <inkml:trace contextRef="#ctx0" brushRef="#br0" timeOffset="465.933">5497 2331 6505,'0'0'1122,"0"0"-803,0 0-9,0 0 484,-38 47 251,-129 157-112,-31 50 1071,44-75-733,-7-7-1,-94 72-1270,-70 73 807,256-241-1859,42-44-302,0-2 0,-2-1 0,-1-2-1,-16 11 1355,26-27-3854</inkml:trace>
  <inkml:trace contextRef="#ctx0" brushRef="#br1" timeOffset="6231.075">3127 1698 5929,'0'0'1413,"0"0"-613,0 0 123,0 0 14,0 0-153,0 0-208,0 0-15,0 0 7,0 0-7,0 0-31,0 0-26,2 0 1,510 1 2444,-6 62-2520,-11-11-283,-268-29-106,-228-23-439,1 0 1,0 1 0,0-1-1,0 0 1,0 1 0,0-1 0,0 0-1,0 1 1,0-1 0,0 0 0,0 1-1,0-1 1,0 1 0,0-1-1,0 0 1,0 1 0,0-1 398,-19 4-566,-112 27-5662,68-17 2814</inkml:trace>
  <inkml:trace contextRef="#ctx0" brushRef="#br1" timeOffset="6966.406">4286 1560 5785,'0'0'1371,"0"0"-512,0 0 224,0 0 191,0 0-126,0 0-355,1-4 1092,18 4-1748,-1 1 1,1 0 0,-1 1-1,1 2 1,-1 0 0,0 0 0,0 2-1,7 3-137,369 152 262,-306-100-272,-87-60-42,-1 21 212,-1-12-143,-1 0-1,1 0 0,-2 0 0,0 0 1,0-1-1,-1 1 0,0-1 1,0 0-1,-1 0 0,0 0 0,-1 0 1,0-1-1,0 0 0,-1 0 1,-4 3-17,-3 7 59,-97 86 157,29-27-101,79-76-551,-10 4 1009,5-7-6258,4-1 2573</inkml:trace>
  <inkml:trace contextRef="#ctx0" brushRef="#br2" timeOffset="11818.315">5411 7938 4097,'0'0'2519,"0"0"-1501,0 0-360,0 0 392,0 0-6,0 0-302,-1-9-218,-2-29-89,2 29-22,1 9-93,0 0-53,4 1-16,62 66 657,-48-42-618,267 326 1955,-102-144-1676,12 28-301,-193-234-219,-1 0-1,0 0 0,1 0 0,-1 0 0,1 0 1,-1 0-1,1-1 0,-1 1 0,1 0 0,-1-1 1,1 1-1,0-1 0,-1 1 0,1-1 1,0 0-1,-1 0 0,1 0 0,0 0 0,0 0 1,-1 0-1,1 0 0,0-1 0,-1 1 0,1-1 1,0 1-1,-1-1 0,1 1 0,-1-1 0,1 0 1,-1 0-1,1 0 0,-1 0 0,0 0 0,2-1-48,72-88 144,455-572 70,52 52-650,-555 574-991,-27 35 499,0 1-473,-1 0-575,-37 12-4648,5 11 3362</inkml:trace>
  <inkml:trace contextRef="#ctx0" brushRef="#br0" timeOffset="29394.69">2442 9 3553,'0'0'1096,"0"0"-616,0 0-264,0 0 186,0 0 278,0 0-65,0-9 845,-30 77-1156,-45 50 313,4 3-1,6 4 1,6 2 0,-42 130-617,25 16 830,12 2 0,-11 157-830,42-213 380,8-37 55,-9-1 0,-19 43-435,-123 347 1114,146-452-976,5 1 1,5 1 0,6 1-1,2 69-138,-8 504 243,7 276 187,20-899-373,4 0 0,3-1 1,3-1-1,3 0 0,28 62-57,-22-55 51,25 66 2,7-2-1,5-3 1,6-3 0,58 80-53,165 202 28,-201-288-57,56 107 29,-40-60-3,13 29 19,-29-56 92,-68-126 36,-22-22-111,-1-1 46,9-10 267,14-130 190,-6 0 0,-7-1-1,-7-134-535,-17 184 533,14 80-475,0 8 32,0 3-44,0 0 18,0 0-17,0 0 66,0 0 13,0 0-88,0 0 6,0 10 76,38 169-225,-3-40 444,-6 3 0,6 105-339,-34-150 81,-1-96 68,0-1-78,0 0 42,0 0-1,0 0 55,0 0 30,0 0-30,-1 0-50,-100-38 336,-276-61-67,-89-26 137,306 94-1163,159 31-107,1 0-296,-8 0-2544,-32 27-4009,17-11 2701</inkml:trace>
  <inkml:trace contextRef="#ctx0" brushRef="#br0" timeOffset="30062.744">2222 4258 6145,'0'0'2279,"0"0"-1202,0 0-117,0 0 394,0 0-309,-46 28-418,-76 49 124,3 5 1,-52 50-752,-590 574 2423,573-514-2237,9 8 1,-7 27-187,56-51-4302,-54 103 4302,80-112-7313,72-123 1886</inkml:trace>
  <inkml:trace contextRef="#ctx0" brushRef="#br0" timeOffset="30444.766">321 4473 6665,'0'0'3369,"0"0"-2193,0 0-511,0 0 311,0 0 240,479 336 64,-139-25 145,14 42-609,-42-8-432,-97-78-136,-90-86-248,-49-52-40,-37-34-1112,-30 39-881,-9-18-999,0-26-2306</inkml:trace>
  <inkml:trace contextRef="#ctx0" brushRef="#br2" timeOffset="38427.04">4056 7055 4793,'0'0'1615,"0"0"-944,0 0-335,0 0 187,0 0-53,0 0-236,-5-13-146,-14-39-20,14 39 17,5 13 10,0 4 21,0 689 3558,0-692-3574,0-1 59,0 0 80,0 0 45,0 0 22,0-3 9,-14-455 137,14 455-484,0 0 0,0 0 0,0 0 0,0 0 0,0 0 0,1 0 0,-1 0 0,1 0 1,0 0-1,0 0 0,0 0 0,0 1 0,1-1 0,-1 0 0,1 1 0,-1-1 0,1 1 0,0-1 0,0 1 0,0 0 0,0 0 0,1 0 0,-1 0 0,0 0 0,1 0 0,0 1 0,2-2 32,22-7-99,1 0 0,0 2 0,1 1-1,0 1 1,0 2 0,0 1 0,0 1 0,1 1-1,22 3 100,-44-2 5,-5 0-7,1 0 0,-1 1 0,0-1 0,1 0 0,-1 1 0,1 0 0,-1 0 0,0 0 0,0 0 0,1 1 0,-1-1 0,0 1 0,0 0 0,0 0 0,-1 0 0,1 0 0,0 0 0,-1 0 0,0 1 0,1 0 1,-1-1-1,0 1 0,0 0 0,0 0 0,-1 0 0,1 0 0,-1 0 0,1 0 0,-1 1 0,0-1 0,0 3 2,4 11 95,-1-1 0,-1 1 1,-1 0-1,0 0 1,-1 1-1,-1-1 0,-1 7-95,1 0 137,0-19-105,0 0-1,-1 0 1,1 1-1,-1-1 1,0 0 0,-1 0-1,1 0 1,-1 0-1,0 0 1,0 0 0,0 0-1,-1-1 1,0 1-1,0-1 1,0 1 0,0-1-1,-1 0 1,0-1 0,0 1-1,0-1 1,0 1-1,0-1 1,0 0 0,-1-1-1,0 1 1,0-1-1,0 1-31,-17 8-156,0-1-1,-1-1 1,0-1-1,0-1 0,-1-1 1,0-1-1,0-1 0,0-1 1,-20-1 156,62 1-41,1 0 0,-1 1 1,0 1-1,0 1 0,-1 0 1,1 1-1,-1 1 0,-1 1 1,0 1-1,0 0 0,-1 1 1,8 6 40,-11-6 167,-1 0-1,1 1 1,-2 0 0,0 1 0,0 0 0,-1 1 0,-1 0-1,0 0 1,2 8-167,-8-21 22,-1 1-1,0 0 1,0-1-1,0 1 0,0 0 1,0 0-1,0-1 1,0 1-1,-1 0 1,1 0-1,-1 0 1,1 0-1,-1 0 0,0 0 1,0 0-1,1 0 1,-2 0-1,1 0 1,0 0-1,0 0 0,-1 0 1,1 0-1,-1 0 1,1 0-1,-1 0 1,0 0-1,0 0 0,0 0 1,0-1-1,0 1 1,0 0-1,0-1 1,-1 1-1,1-1 0,0 1 1,-1-1-1,0 0 1,1 0-1,-1 1 1,0-1-1,1 0 0,-1 0 1,-1 0-22,-30 6 32,0-1 1,0-2 0,-1-1-1,0-1 1,0-2 0,-19-3-33,-23 2-249,41 1-239,-45 0-4262,78 0 1338,2 0-342</inkml:trace>
  <inkml:trace contextRef="#ctx0" brushRef="#br2" timeOffset="38876.793">4736 7507 3873,'0'0'1588,"0"0"-758,0 0-178,0 0 63,0 0-315,0 0-183,-4 12 87,-33 84 372,32-79-501,1 0 0,1-1 0,0 1 0,1 0-1,1 0 1,1 0 0,1 14-175,0 0 113,0-27-81,0 0 0,1 0 0,-1 0 0,1-1 0,0 1 0,1-1 0,-1 1 0,0-1 0,1 0 0,0 1 0,0-2 0,0 1 0,0 0 0,0 0 0,1-1 0,-1 0 0,1 0 0,-1 0 0,1 0 0,0 0 1,0-1-1,0 1 0,0-1 0,0 0 0,0-1 0,0 1 0,0-1 0,0 1 0,0-1 0,0 0 0,1-1 0,-1 1 0,0-1 0,0 0 0,0 0 0,3-1-32,1-2 25,-1 0 0,0 0 0,0-1-1,-1 0 1,1 0 0,-1-1 0,0 0-1,-1 0 1,1 0 0,-1-1 0,0 1 0,-1-1-1,0 0 1,0-1 0,0 1 0,-1-1 0,0 0-1,-1 0 1,2-4-25,2-4-23,50-159-774,-44 55-4575,-12 118 3117</inkml:trace>
  <inkml:trace contextRef="#ctx0" brushRef="#br2" timeOffset="39208.703">5234 7098 1728,'0'0'3697,"0"0"-3017,0 0-464,0 0 144,0 0 329,0 0 151,0 0-232,0 237-232,0-168-184,0-13-72,0 0-120,-9-9 0,4 0-184,-14-3-600,-5-1-833,0-5-127,5-20-3033</inkml:trace>
  <inkml:trace contextRef="#ctx0" brushRef="#br2" timeOffset="39575.504">4889 7356 840,'0'0'6634,"0"0"-5154,0 0-688,0 0 608,0 0-231,0 0-633,0 0-272,292 13-216,-210-4-48,-6 4-872,11-9-641,-25 0-647,-9-4-1529</inkml:trace>
  <inkml:trace contextRef="#ctx0" brushRef="#br3" timeOffset="51612.234">2964 6852 1664,'0'0'1369,"0"0"-655,0 0-308,0 0 15,0 0-133,0 0-125,0 0-64,0 0 75,0 0 99,0 0 73,0 0 116,0 0 116,0 0 7,0 0-40,0 0-98,0 0-115,0 0-95,0 0-74,0 0-40,0 0 122,0 0 32,0 0-10,0 0 19,0 0 62,0 0-79,3 0-50,99-13 498,-78 6-650,0 0 0,0 2 0,0 0 0,1 2 0,-1 1-1,1 0 1,16 3-67,65-5 540,243-9 5,-215-4-409,38 0 88,-27 3 57,-45-7-116,78-2-1,-97 11-104,148-4 148,700 11 357,-713 22-455,76-13 284,370-4 1197,-588 9-1569,-73-9-186,0 0-1,0 1 1,0-1 0,-1 0-1,1 1 1,0-1-1,0 0 1,0 1-1,0-1 1,0 1-1,-1 0 1,1-1-1,0 1 1,-1 0 0,1-1-1,0 1 1,-1 0-1,1 0 1,-1-1-1,1 1 1,-1 0-1,1 0 1,-1 0-1,0 0 1,1 0-1,-1 0 1,0 0 0,0 0-1,1 0 1,-1 0-1,0 0 1,0 0-1,0 0 1,0-1-1,-1 1 1,1 0-1,0 0 1,0 0-1,-1 0 1,1 0 0,0 0-1,-1 0 1,1 0-1,-1 0 165,-3 17-4213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48:40.0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547 2453 4649,'0'0'1022,"0"0"-480,0 0-220,0 0 398,0 0 375,0 0-71,4-1-185,1-3-710,-1 0 0,1 0 0,-1 0 0,0-1 0,-1 1 0,1-1 0,-1 0 0,0 0 0,0 0 0,-1 0 1,1-1-1,-1 1 0,0-1 0,-1 1 0,1-1 0,-1 0 0,0 0 0,-1 0 0,1 0 0,-1-4-129,5-17 378,20-125 1043,-7-1-1,-6-14-1420,1-5 592,181-1426 774,-184 1544-1358,-4 37-71,0 22-67,3 35-96,-8-33 218,23 132-243,16 102 55,147 679 127,-172-860 109,3 1 0,3-2 0,2-1 0,13 20-40,17 28 24,6-3 0,3-2 0,5-3 0,18 14-24,-64-82 21,-21-27 106,0-3 121,-4-7 89,-86-110-201,-4 4-1,-6 4 1,-4 5 0,-60-44-136,89 87-68,-2 4 0,-3 2 0,-3 5 1,-1 3-1,-3 3 0,-1 5 0,-38-9 68,80 32-97,0 3-1,-2 1 0,1 3 1,-2 2-1,1 2 1,-24 1 97,71 4-171,6 0-172,69-5 194,0-3 0,-1-4 1,-1-3-1,0-3 0,-1-3 0,15-9 149,399-162 140,-86 24-118,-386 164 24,-10 3-78,-9 8-130,-229 307 679,-6 40-517,176-249 46,5 2 1,4 3 0,-16 55-47,61-138-576,2 1 0,1 1 1,1 0-1,1 0 1,2 0-1,1 1 1,0 13 575,15-14-1781,106 9-3286,-56-33 1292</inkml:trace>
  <inkml:trace contextRef="#ctx0" brushRef="#br0" timeOffset="1131.991">2486 2134 1840,'0'0'3905,"0"0"-2451,0 0-973,0 0 231,0 0 295,0 0-62,-9-13-103,3 4-733,1 1 0,0-1-1,0 0 1,1-1 0,0 1-1,1-1 1,0 0-1,0 0 1,1 0 0,1 0-1,-1 0 1,2 0 0,-1-3-109,2-772 4621,14 552-4210,10 2 0,38-150-411,-37 234 65,-26 148-73,0-1 0,1 0 0,-1 1 0,0-1 0,1 0 0,-1 0 0,0 0 1,1 1-1,-1-1 0,1 0 0,-1 0 0,1 0 0,-1 0 0,0 0 0,1 0 1,-1 0-1,1 0 0,-1 0 0,1 0 0,-1 0 0,0 0 0,1 0 0,-1 0 1,1 0-1,-1 0 0,1-1 0,-1 1 0,0 0 0,1 0 0,-1 0 0,0-1 1,1 1-1,-1 0 0,0-1 0,1 1 0,-1 0 0,0-1 0,1 1 0,-1 0 1,0-1-1,0 1 0,0 0 0,1-1 0,-1 1 0,0-1 0,0 1 1,0 0-1,0-1 0,0 1 0,0-1 0,0 1 0,0-1 0,0 1 0,0 0 1,0-1-1,0 1 0,0-1 0,0 1 0,0-1 0,0 1 0,0 0 0,0-1 8,119 442-834,113 342 678,-146-484 120,-80-182-475,-6-116 572,-5-5 79,-226-235 254,96 112-349,-5 6 0,-6 6 0,-4 6 0,-40-14-45,126 79 48,62 43-99,2 1 4,0 0-91,0 0-88,0 0 1,0 0 50,21-10-373,363-93 1175,68 16-583,-73 25 49,-229 44-74,-218 48 136,-28 45 151,4 3 0,3 4 0,4 4 0,-62 82-306,28-23 121,5 6 0,7 4 0,-57 116-121,140-229-367,2 0 0,2 2 0,2 0 0,2 1 0,2 0 0,-4 28 367,14-54-952,-1 3-1851,4-8-1973,1-12 2099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49:37.6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187 2559 2088,'0'0'910,"0"0"-470,0 0-284,0 0-59,0 0 23,-2 0-53,-8 0-60,8 0-17,2 0 48,0 0 49,0 0 33,0 0 34,0 0 150,0 0 126,0 0 133,0 0 126,0 0 22,0 0-71,0 0-99,0 0-147,0 0-122,0 0 133,0 0 219,0 0 227,0-7 211,-2-275 1657,-27-192-2719,-91-566 980,103 777-844,12-62-136,11 345-274,102 221 71,12 7 200,223 368-6,-182-368-16,-133-208 40,1-1 0,2-2 0,2-1 0,1-1 0,2-2 0,29 20-15,1-1 8,2-2-1,2-3 0,2-4 1,1-2-1,3-4 0,78 27-7,-139-59 38,-8-2-14,0-1 0,0 1 0,1-1 0,-1-1 0,0 1 0,1-1 0,0-1 0,-1 1 0,1-1 0,-1 0 0,1-1 0,-1 0 0,4-1-24,-10 1 29,1-1 1,0 1-1,-1-1 1,1 0-1,-1 1 1,1-1-1,-1 0 1,0 0-1,0 0 1,0 0-1,0 0 1,0 0-1,0 0 1,-1-1-1,1 1 1,-1 0-1,1 0 1,-1-1-1,0 1 1,0 0-1,0 0 1,0-1 0,0 1-1,-1 0 1,1-1-30,0-8 105,4-102 140,-4-1 0,-6 1 1,-19-103-246,-29-36 102,-12 4 0,-16-14-102,-174-429 48,232 604-1305,37 84-1022,31 17-1995,16 17-87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49:42.9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326 358 4537,'0'0'681,"0"0"-342,0 0-48,0 0 72,0 0-57,0 0 14,-10-10-43,-29-30-19,6 30 1024,28 12-1263,1 0-1,0 0 1,0 0 0,0 1-1,0-1 1,0 1 0,1 0 0,-1 1-1,1-1 1,0 0 0,0 1-1,0 0 1,0 0 0,1 0 0,-1 0-1,1 0 1,0 0 0,1 1 0,-1-1-1,0 2-18,-5 9 33,-5 7 1,2 1 1,0 0 0,2 1 0,1 0 0,0 1 0,2 0 0,1 0 0,1 0 0,1 0-1,1 0 1,1 0 0,1 1 0,5 20-35,-4-33 24,1-1 0,1 0 1,0 0-1,1 0 0,1 0 0,-1-1 0,2 0 0,-1 0 1,2 0-1,-1-1 0,2 0 0,-1-1 0,1 0 1,0 0-1,11 7-24,-10-10 17,0 0 1,0-1 0,1 0 0,0-1-1,0 0 1,0-1 0,0 0-1,0 0 1,1-1 0,-1-1-1,1 0 1,0-1 0,-1 0-1,1-1 1,4 0-18,-3-2 40,-1 0 1,0-1-1,0 0 0,0-1 1,-1 0-1,1-1 0,-1 0 0,0-1 1,-1 0-1,0 0 0,0-1 0,0-1 1,-1 0-1,0 0 0,-1-1 1,0 0-1,-1 0 0,0-1 0,0 1 1,0-3-41,10-13 28,-1-1 0,-1 0 0,-1-1 0,-2-1 0,0 0 0,-2 0 0,-2-1 0,0 0 0,-2-1 0,-2 0 0,0 0 0,-2 0 0,-2 0 0,0 0 0,-2 0 0,-3-10-28,0 24 13,-1 0 1,0 1-1,-2 0 1,1 0-1,-2 1 0,0 0 1,-1 0-1,-1 1 1,0 1-1,0-1 1,-2 2-1,1 0 0,-2 0 1,1 1-1,-2 1 1,1 0-1,-2 1 1,1 1-1,-1 0 0,0 1 1,0 1-1,-1 0 1,0 1-1,0 1 1,0 1-1,-1 1 1,-11-1-14,-165 1 18,187 1-41,1 1 1,-1 0-1,0 0 0,1 0 0,-1 1 1,1 0-1,-1 1 0,1-1 0,-1 1 1,1 0-1,0 1 0,0 0 0,0 0 0,0 0 1,0 0-1,1 1 0,-1 0 0,1 0 1,0 1-1,1-1 0,-1 1 0,1 0 1,-1 1-1,2-1 0,-1 0 0,1 1 1,-1 0-1,1 0 0,0 3 23,1-3-91,0 0 0,0 0 0,1 0 0,0 0 0,0 0 0,1 0 0,0 0 0,0 1 0,0-1 0,1 0 0,-1 0 0,2 0 0,-1 0 0,1 0 0,0 0 0,0 0 0,0 0 0,1-1 0,0 1 0,0-1 0,0 0 0,1 0 0,0 0 0,0 0 0,0 0 0,0-1 0,1 0 0,0 0 0,5 3 91,25 14-1050,0-1 1,2-2-1,0-1 1,36 10 1049,33-1-2448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49:43.16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6929,'0'0'1281,"0"0"-809,0 0-168,0 0-80,0 362 360,52-47 88,6-9-256,-5-48-184,-20-64-184,1-60 72,-1 30-120,1-1-656,4 57-792,-9-56-1601,-20-56 657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49:43.7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1 813 7058,'0'0'1312,"0"0"-679,0 0-425,0 0-20,68-21 72,-18 5-202,51-16 85,2 5-1,0 4 1,96-8-143,929-49 280,-1108 78-256,9 0 52,0-2 0,0-1 0,0 0 0,-1-3 0,0 0 0,7-4-76,-30 9 41,0-1 0,-1 1-1,1-1 1,-1 0 0,1 0 0,-1 0-1,-1 0 1,1-1 0,-1 0 0,1 1-1,-1-1 1,-1-1 0,1 1 0,-1 0-1,0-1 1,0 1 0,0-1 0,-1 1-1,0-1 1,0 0 0,0 0 0,-1 1-1,0-1 1,0 0 0,0 0 0,-1 0-1,0 1 1,0-1 0,-1 0-41,2-25 28,0 21-38,-1 0 0,0 0 0,0 0 0,-1 0 0,0 0 0,0 0 0,-1 0 0,-1 1 0,0 0 0,0-1 0,0 1 0,-1 1 0,-1-1 0,0 1 0,0 0 0,0 0 0,-1 0 0,0 1 0,-1 0 0,-4-3 10,-13-9-58,-1 1 1,-1 0 0,-1 2 0,0 2 0,-2 0 0,1 2 0,-1 1 0,-1 2 0,0 0 0,0 2 0,-1 2 0,1 1 0,-1 1 0,-11 2 57,26-1-12,1 0 1,0 2 0,0 0-1,-1 1 1,1 0-1,0 1 1,0 1 0,0 1-1,1 0 1,-1 1-1,1 1 1,0 0 0,-14 9 11,16-4-8,0 1 0,1 1 0,1 0 1,0 0-1,1 1 0,0 0 1,1 1-1,1 1 0,0-1 0,1 1 1,0 0-1,2 1 0,0-1 0,1 1 1,0 2 7,-7 50 40,2 1 0,4-1 0,3 1 0,5 39-40,-2-57 52,3 0 1,2-1-1,2 1 1,3-1 0,2-1-1,2 0 1,5 8-53,-8-22 20,2-1 0,1-1 0,2-1-1,1 0 1,2-1 0,1-1 0,1-1 0,2 0 0,1-2 0,1-1 0,1-2 0,1 0 0,2-2 0,0-1 0,1-1 0,1-2 0,1-1 0,10 2-20,6-2 66,1-3 0,0-2 0,1-2 0,0-3 0,1-1 0,0-3 0,33-3-66,-65 0 21,1 0 1,-1-2-1,0-1 0,0 0 0,0-1 0,-1-2 0,1 0 0,-1-1 1,0 0-1,0-2 0,-1 0 0,0-1 0,-1-1 0,12-9-21,-9 5 38,0-2-1,0-1 1,-2 0-1,0-2 1,-1 0-1,-1-1 1,-1 0-1,-1-1 1,4-9-38,-6-24 344,-12 52-438,-52 38-4558,47-29 4058,-29 31-2892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49:44.0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101 276 4465,'0'0'5481,"0"0"-4161,0 0 33,0 0-25,0 0-944,0 0-384,0 0-1416,-76-228-1281,52 181-2480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12:52.858"/>
    </inkml:context>
    <inkml:brush xml:id="br0">
      <inkml:brushProperty name="width" value="0.5" units="cm"/>
      <inkml:brushProperty name="height" value="1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 2845 4465,'0'0'787,"0"0"-399,0 0-75,0 0-25,0 0-164,-1-4-189,-2-14-67,2 14 104,2-7 689,23-8 910,14 2-581,29-9-607,118-73 266,179-66-103,-157 67-53,-63 12-110,-39 22-76,157-111 658,-260 173-959,65-55 299,3 3 1,2 2-1,20-7-305,71-42 330,445-258 653,-545 322-968,79-57 280,-90 52-293,141-91 42,-36 22-17,6-27 22,33-41 43,-27-2-101,-3 49-26,-20 15 51,-18-3-40,-56 60 26,-44 38-26,-27 19 8,-1 2-43,8-1-2711,-20 0 578,-19 2-45,-6 0-1133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49:44.2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8322,'0'0'1536,"0"0"-1184,0 0-352,0 0-1504,0 0-3217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49:49.40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5017,'0'0'1032,"0"0"-66,0 0 111,0 0 41,0 0-334,0 0-436,2 45 3,12 170 233,47 83 375,-41-222-787,26 101-100,-7 0-1,-8 3 1,-8 1 0,-6 33-72,-16-170-387,2 1-681,-3 0 0,-1 1 0,-2-1-1,-3 0 1,-1 0 0,-4 5 1068,-17 25-2906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49:50.19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1 835 7282,'0'0'1676,"0"0"-1189,70 18-163,268 54 417,-253-63-458,0-4-1,0-3 0,24-5-282,266-34 452,-14-50-186,-76-11-110,-89 9-143,-134 56-114,-2-3 0,-1-2 0,-1-2 0,-3-4 0,-1-1 0,-3-3 1,-1-2-1,-3-2 0,0-5 101,58-126 301,-100 188-90,-4 158 385,-20 155-596,6-142 261,-7 452 350,22-147 107,30-281-460,-30-194-266,0-1 0,0 1 0,0-1 0,1 0 0,0 0 0,0 0 0,0 0 0,1 0 0,-1-1 0,1 1 0,0-1 0,0 0 0,1 0 0,-1-1 0,1 1 0,0-1 0,0 0 0,0 0 0,0-1 0,0 1 0,1-1 0,-1 0 0,1-1-1,0 1 1,-1-1 0,1 0 0,0-1 0,0 1 0,-1-1 0,1 0 0,0-1 0,0 1 0,0-1 0,-1 0 0,1-1 0,0 1 0,3-3 8,9-3-4,0-1 0,-1-1 0,0-1 0,0 0 1,-1-1-1,0-1 0,-1-1 0,-1 0 0,12-14 4,-23 25 2,162-165 667,104-141-669,-264 302 9,-5 5-25,0-1-1,1 1 0,-1 0 1,1-1-1,-1 1 1,1 0-1,0 0 1,-1 0-1,1 0 1,0-1-1,0 1 0,0 0 1,0 0-1,0 0 1,0 1-1,0-1 1,0 0-1,0 0 1,0 1-1,0-1 0,0 0 1,1 1-1,-1-1 1,0 1-1,1-1 1,-1 1-1,0 0 1,1 0-1,-1 0 1,0-1-1,1 1 0,-1 1 1,0-1-1,1 0 1,-1 0-1,0 0 1,1 1-1,-1-1 1,0 0-1,1 1 0,-1 0 1,0-1-1,1 1 17,38 118-54,-22-70 155,2-1 0,2 0 0,2-1 0,2-2 1,20 26-102,-33-54 53,-1-1-1,2-1 1,0-1 0,1 0 0,0 0 0,1-2 0,0 0 0,1-1 0,1 0 0,-1-1-1,2-1 1,-1-1 0,1-1 0,1-1 0,-1 0 0,3-1-53,178 7 293,-181-11-282,1-2 0,0 0 0,0-1 0,0-1 0,-1-1 0,1-1 0,-1 0 0,0-2 0,-1 0 0,0-1 0,0-1 0,0-1 0,-1 0 0,10-8-11,-7 3-27,0 1 0,0-2-1,-1-1 1,-1 0 0,-1-2 0,-1 0 0,0 0 0,-2-1 0,0-1 0,-1-1 0,-1 0 0,-1 0 0,-1-1 0,-1-1 0,-2 0-1,0 0 1,-1 0 0,-1-1 0,-2 0 0,0 1 0,-2-1 0,0 0 0,-2-9 27,-1 29-9,1 0-1,0 0 1,-1 0-1,0 1 1,0-1 0,0 0-1,-1 1 1,1 0 0,-1 0-1,0 0 1,-1 0-1,1 0 1,-1 0 0,1 1-1,-1 0 1,0 0 0,0 0-1,0 0 1,-1 1-1,1-1 1,-1 1 0,1 0-1,-1 0 1,0 1 0,0-1-1,0 1 1,0 0-1,0 1 1,0-1 0,0 1-1,0 0 1,0 0 0,0 1-1,0-1 1,0 1-1,0 0 1,-2 1 9,-5-1 3,0 0-1,1 1 1,-1 0-1,1 1 1,-1 0-1,1 1 1,0 0 0,1 1-1,-1 0 1,1 1-1,0 0 1,0 1-1,0 0 1,1 0-1,0 1 1,1 0 0,0 1-1,0-1 1,0 2-1,-5 8-2,-8 15 37,1 0 0,1 1-1,2 1 1,1 1 0,-9 35-37,8-15 73,3 1 1,2 0 0,3 1-1,2 0 1,2 31-74,2-67 5,1 0 0,1 1 0,1-1 0,1 1 0,1-1 0,1 1 0,1-1 0,1 0 0,0 0 0,2-1 1,1 0-1,0 0 0,2 0 0,0-1 0,2-1 0,0 0 0,1-1 0,0 0 0,8 7-5,-5-11-99,0-1-1,1-1 1,1 0 0,0-1 0,0-1-1,1 0 1,0-2 0,1 0 0,0-1-1,0-1 1,1-1 0,-1-1 0,1 0-1,10-1 100,208 5-2113,-11-16-2098,-23-32-772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49:55.04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647 200 2841,'0'0'1495,"0"0"-679,0 0 3,0 0 219,0 0-145,-42-31-213,-136-94-51,91 89-98,76 33-446,0 1 0,0 1 0,0 0-1,-1 0 1,1 2 0,0-1 0,0 1 0,0 1 0,0 0 0,0 0-1,0 1 1,1 0 0,-1 1 0,1 0 0,0 1 0,0 0-1,0 1 1,1 0 0,0 0 0,0 1 0,-3 3-85,-1 8 75,0 1 0,2 0 0,0 1 0,1 0 0,1 1 0,1 0 0,0 0 0,2 1 0,1 0 0,0 0 0,2 0 1,0 0-1,2 1 0,0 19-75,1-39 3,15 136 107,-14-134-132,1-1 1,0 1 0,0-1 0,0 1-1,0-1 1,1 0 0,0 0-1,-1 0 1,1 0 0,1-1 0,-1 1-1,1-1 1,-1 0 0,1 1 0,0-2-1,0 1 1,0 0 0,1-1-1,-1 0 1,0 0 0,1 0 0,0-1-1,-1 1 1,1-1 0,0 0 0,0 0-1,3-1 22,0 2 19,-1-2-1,1 1 0,0-1 1,0 0-1,0 0 0,-1-1 0,1 0 1,0 0-1,-1-1 0,1 0 1,-1-1-1,0 1 0,1-1 1,-1-1-1,0 1 0,-1-1 1,1-1-1,-1 1 0,4-4-18,9-12 39,-1-1-1,-1-1 0,-1 0 1,-2-1-1,0-1 0,-1 0 1,-1-1-1,-1 0-38,67-160 181,-76 182-187,0 0 0,0-1 0,0 1-1,0 0 1,1 0 0,0 1-1,-1-1 1,1 0 0,0 1 0,0 0-1,0 0 1,0 0 0,1 0 0,-1 0-1,0 0 1,1 1 0,-1 0-1,1-1 1,0 1 0,-1 1 0,1-1-1,0 1 1,0-1 0,0 1-1,-1 0 1,1 0 0,0 1 0,0-1-1,-1 1 1,1 0 0,0 0 0,-1 0-1,3 1 7,5 3-5,-1 0 0,1 0 0,-1 2 0,0-1 0,-1 1 0,1 0 0,-1 1 0,-1 0 0,0 1 0,1 1 5,21 25 93,-1 2 0,-3 1 0,-1 0 0,-1 2 0,-3 1 0,-1 1 0,-2 1 0,-2 0 0,-2 1 1,-1 0-1,-3 2 0,-2-1 0,2 33-93,-7-40 102,0 0 1,-3 1 0,-1-1-1,-2 1 1,-2-1 0,-1 0-1,-2-1 1,-2 1 0,-6 15-103,-7-4 83,-1-2 0,-2 0 0,-3-2 0,-1 0 0,-2-3 0,-2 0 0,-2-3 0,-20 17-83,45-44-143,-1 0 0,0-1 0,-1 0 0,0-1 0,0-1 0,-1 0 0,0-1 0,-1-1 0,0 0 0,0 0 0,-1-2 0,1 0 0,-1-1 0,0 0 0,0-1 0,-1-1 0,-6-1 143,21-1-45,1 0 0,-1 0 0,0 0 0,1-1 0,-1 1 0,0-1 0,0 1 0,1-1 0,-1 0 1,1 1-1,-1-1 0,1 0 0,-1 0 0,1 0 0,0 0 0,-1 0 0,1-1 0,0 1 0,0 0 0,0-1 0,0 1 0,0 0 0,0-1 0,0 0 1,0 1-1,0-1 0,1 1 0,-1-1 0,1 0 45,-12-188-3980,13 141 2400,-1-80-2824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49:57.4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671 1 5881,'0'0'1662,"0"0"-685,-41 6 53,17-2-848,2-2-37,0 1-1,1 1 0,-1 1 0,1 1 0,0 1 0,1 1 1,0 0-1,0 2 0,0 0 0,1 1 0,1 1 0,-11 10-144,-15 16 425,1 1 0,2 3-1,3 1 1,-15 23-425,39-47 107,1 0 0,1 1 0,0 1-1,2 0 1,1 0 0,0 1 0,1 0 0,2 1 0,0 0-1,1 0 1,2 0 0,-1 12-107,3 24-35,3-55 3,-1 1 0,1 0 0,0 0 0,0-1 0,0 1 0,1-1 0,0 0 0,0 1 0,0-1 0,0-1 0,0 1 0,1 0 0,0-1 0,0 0 0,0 0 0,0 0 0,0 0 0,0 0 0,1-1 0,0 0-1,-1 0 1,1 0 0,0-1 0,0 0 0,0 1 0,0-2 0,0 1 0,0 0 0,0-1 0,0 0 0,0-1 0,0 1 0,0-1 0,0 0 0,0 0 0,0 0 32,17-3-58,0-2 0,-1 0 0,0-1 0,0-1 0,-1-1 0,0-1-1,0 0 1,-1-2 0,-1 0 0,0-1 0,0-1 0,-2 0 0,0-2 0,0 0 0,-2 0 0,0-2 0,2-4 58,39-43 90,-4-2 1,-3-3-1,-3-1 1,-3-3-1,-2-4-90,-18 36 1500,-11 56-1021,17 72-392,-14-36-58,3-2 0,1 0 1,3-1-1,2-1 1,5 6-30,-12-30-404,1-1 0,1-1 1,1 0-1,1-2 1,0 0-1,1-1 0,1-1 1,1-1-1,1 0 404,-23-14-39,133 80-4893,3-17-1149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49:56.5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312 685 4761,'0'0'1484,"0"0"54,0 0 316,0 0-281,0 0-468,0 0-497,-21 8-163,9-4-385,1 0-31,0 0 1,0 1-1,0 0 0,0 0 1,1 1-1,0 0 0,0 1 1,1 0-1,-1 1 1,2 0-1,-1 1 0,1-1 1,-3 5-30,-7 13 105,1 0 1,1 0 0,2 2 0,0 0 0,2 1 0,1 0 0,2 0-1,0 1 1,2 1 0,2-1 0,-1 9-106,6 48 9,1-84-32,0 1 0,0 0 0,1-1 0,0 1 0,-1-1 0,2 0 0,-1 1 1,0-1-1,0 0 0,1 0 0,0 0 0,0-1 0,-1 1 0,2-1 0,-1 1 0,0-1 0,0 0 0,1 0 0,-1-1 0,1 1 0,-1-1 0,1 0 0,0 1 0,0-2 0,-1 1 0,1 0 0,0-1 0,0 0 0,0 1 0,0-2 0,0 1 0,0 0 0,-1-1 1,1 0-1,0 0 0,0 0 0,2-1 23,14 2-38,-14-1-1,0 0 0,1 0-1,-1 0 1,0-1-1,0 1 1,-1-2 0,1 1-1,0 0 1,-1-1-1,1 0 1,-1-1 0,0 1-1,0-1 1,0 0 0,-1 0-1,1 0 1,-1-1-1,0 1 1,0-1 0,-1 0-1,1-1 1,-1 1-1,2-6 40,3-3-100,-1-1 0,-1-1 0,-1 1 1,0-1-1,-1 0 0,0 0 0,-2 0 0,1-13 100,0 6-43,-1 0 0,-1 1 1,-2-1-1,0 0 0,-1 0 1,-1 0-1,-2 0 0,0 1 1,-1 0-1,-1 0 0,-5-9 43,-49-92-1764,59 113-1068,2 9 1735,0 1-1818</inkml:trace>
  <inkml:trace contextRef="#ctx0" brushRef="#br0" timeOffset="320.323">1490 0 6577,'0'0'1193,"0"0"-729,0 0 512,0 0-384,0 0-312,-278 263 280,225-104 96,5 18 193,15 13 23,14 4-264,9-13-304,10-13-304,0-9-568,0-21-872,10 13-481,-1-26-1360,-4-48 41</inkml:trace>
  <inkml:trace contextRef="#ctx0" brushRef="#br0" timeOffset="552.716">633 1280 6985,'0'0'2153,"0"0"-1817,0 0-336,0 0 424,0 0-80,287 0-344,-105-30-608,-29-5-2185,-24-4-175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50:05.85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18 289 6609,'0'0'1158,"0"0"-522,0 0 76,0 0 270,0 0-366,-3 26-460,-5 34-37,4 0 0,2 1 0,4 26-119,75 445 1327,57 160 678,-134-693-1998,1 0 1,-1 1 0,0-1 0,1 1-1,-1-1 1,0 1 0,1-1-1,-1 0 1,1 1 0,-1 0 0,1-1-1,-1 1 1,1-1 0,-1 1-1,1 0 1,-1-1 0,1 1 0,-1 0-1,1-1 1,0 1 0,-1 0-1,1 0 1,0 0 0,-1 0 0,1-1-1,0 1 1,-1 0 0,1 0 0,0 0-1,-1 0 1,1 1 0,0-1-1,-1 0 1,1 0 0,-1 0 0,1 0-1,0 1 1,-1-1 0,1 0-1,-1 1 1,1-1 0,0 0 0,-1 1-1,1-1 1,-1 1 0,1-1-1,-1 1 1,0-1 0,1 1 0,-1-1-1,1 1 1,-1-1 0,0 1-1,0-1 1,1 1 0,-1 0 0,0-1-1,0 1 1,0 0 0,1-1-1,-1 1 1,0 0 0,0-1 0,0 1-1,0 0-7,92-193 31,-69 146-54,2 1 0,2 2 0,2 0 0,1 2 0,2 2 0,2 1 0,2 1 0,1 2 0,2 2 1,32-22 22,-60 49-12,0 0 1,0 1 0,0 0 0,0 0-1,1 2 1,0-1 0,0 2 0,0-1-1,0 2 1,0-1 0,1 2 0,-1 0-1,0 0 1,7 2 11,-14-2-14,0 1 0,0 1 0,0-1 0,0 0-1,-1 1 1,1 0 0,0 0 0,-1 1 0,0-1 0,1 1-1,-1 0 1,0 0 0,0 1 0,-1-1 0,1 1 0,-1-1-1,0 1 1,0 0 0,0 1 0,0-1 0,-1 0 0,1 1-1,-1-1 1,0 1 0,-1 0 0,1 1 14,25 137 184,-26-130-144,0-4-9,0-1 1,0 1 0,-1-1 0,0 1-1,-1-1 1,0 1 0,0-1 0,-1 1 0,0-1-1,0 0 1,-1 1 0,0-1 0,0 0-1,-1-1 1,-5 8-32,-2-3 48,-1 0-1,0-1 1,-1-1-1,-1 0 1,1 0-1,-1-2 1,-1 0-1,0 0 1,0-1-1,0-1 1,-1-1-1,0 0 1,0-1-1,-14 2-47,-235 11-549,260-17 509,2 1-50,-1 0 0,1-1-1,-1 1 1,1-1 0,-1 0 0,1 0-1,-1 0 1,1-1 0,-1 1 0,1-1-1,0 0 1,-1 0 0,1 0-1,0 0 1,-1 0 0,1-1 0,0 0-1,0 0 1,0 1 0,1-2 0,-1 1-1,0 0 1,1 0 0,-1-1 0,1 0-1,0 1 1,0-1 0,0 0-1,0 0 1,0 0 0,1 0 0,-1-1-1,1 1 1,0 0 0,0-1 90,-3-119-5560,4 71 2809</inkml:trace>
  <inkml:trace contextRef="#ctx0" brushRef="#br0" timeOffset="383.769">1354 52 3977,'0'0'2904,"0"0"-2311,0 0-441,0 0 160,0 0 328,0 396 328,9-223-48,20 12-240,5-8-79,-6-26-105,1 4-168,-5-30-184,-5-18-64,-9-3-80,-1-9-664,-4 4-745,0-17-735,-5-31-1417</inkml:trace>
  <inkml:trace contextRef="#ctx0" brushRef="#br0" timeOffset="727.63">1991 1289 5169,'0'0'2275,"0"0"-1772,0 0-315,0 0 366,0 0-5,-14 51-150,-40 160-90,42-125 7,12-82-313,1-1-1,0 1 1,0-1 0,0 1-1,1-1 1,-1 0 0,1 1-1,-1-1 1,1 0 0,0 0-1,0 0 1,1 0-1,-1-1 1,1 1 0,-1-1-1,1 1 1,0-1 0,0 0-1,0 0 1,0 0 0,0 0-1,0-1 1,1 1-1,-1-1 1,1 0 0,-1 0-1,1 0 1,2 0-3,108-2 281,-103-3-254,1-1 0,-2-1 0,1 0-1,0 0 1,-1-1 0,0-1 0,-1 1 0,0-2 0,0 1 0,-1-1-1,0-1 1,0 1 0,-1-1 0,0 0 0,-1-1 0,0 0 0,-1 0-1,0 0 1,-1-1 0,0 1 0,1-7-27,12-124-108,-18 132 103,0 0 0,-1-1 0,0 1 0,0 0 0,-1 0 0,-1 0-1,0 0 1,0 1 0,0-1 0,-1 1 0,-1 0 0,0 1 0,0-1 0,0 1 0,-1 0 0,0 1 0,-1 0 0,0 0-1,0 0 1,0 1 0,-2 0 5,-6-7-61,0 1 1,0 0-1,-1 1 0,0 1 0,-1 1 0,0 1 0,-1 0 1,0 1-1,0 2 0,0-1 0,-1 2 0,1 1 0,-1 0 1,0 1-1,0 2 0,-3 0 61,20 0-59,1 1 0,0-1 0,-1 1 0,1 0 0,0 0 0,0 0 0,0 0-1,0 0 1,0 1 0,0-1 0,0 1 0,0-1 0,0 1 0,1 0 0,-1-1 0,0 1 0,1 0 0,0 0 0,-1 0 0,1 0 0,0 1 0,0-1 0,0 0 0,1 0 0,-1 1 0,0-1 0,1 0 0,-1 1 0,1-1 0,0 0-1,0 1 1,0-1 0,0 1 0,0-1 0,1 0 0,0 3 59,-2 4-216,-1 60-1700,2-14-842</inkml:trace>
  <inkml:trace contextRef="#ctx0" brushRef="#br0" timeOffset="991.934">2656 1172 6273,'0'0'1793,"0"0"-1545,0 0 144,0 0 144,0 0-136,0 0-120,-153 293 56,153-219 0,29-18-168,23-17-168,15-1 0,0-29 128,5-5 32,-5-4-160,0 0-776,24-51-752,-19-14-1337,-10 5-71</inkml:trace>
  <inkml:trace contextRef="#ctx0" brushRef="#br0" timeOffset="1247.274">3307 0 5753,'0'0'736,"0"0"-560,0 0 577,0 358 159,15-194 136,14-1-176,-1 10-256,-4-9-272,-9-5-96,-1-4-168,-9-17-80,-5-4-496,0-22-512,0-5-568,0-38-1313,0-34-720</inkml:trace>
  <inkml:trace contextRef="#ctx0" brushRef="#br0" timeOffset="1575.741">4236 845 6953,'0'0'1303,"0"0"-566,0 0 132,0 0-78,0 0-366,-54 10-210,-181 37 30,192-37-48,-1 1-1,2 3 0,-1 2 0,-13 8-196,39-17 77,-140 76 787,153-82-811,-1 1 0,0-1 0,1 1 0,0 0-1,-1 1 1,1-1 0,0 1 0,0 0 0,0 0 0,1 0 0,-1 0-1,1 1 1,0-1 0,0 1 0,0 0 0,0 0 0,0 0 0,1 0 0,0 1-1,0-1 1,0 1 0,1-1 0,-1 1 0,1-1 0,0 1 0,0 0-1,1 0 1,-1 0 0,1 0 0,0-1 0,0 1 0,1 0 0,0 1-53,2 1 54,1 0 1,-1 0-1,2 0 1,-1-1-1,1 1 1,0-1-1,0 0 1,0-1-1,1 1 1,0-1-1,3 2-54,1 2 49,30 22 21,1-1 1,1-3-1,2-1 0,0-2 1,7 1-71,-4-2-6,105 49-1246,-9 7-5377,-121-61 3188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50:13.7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799 220 872,'0'0'5412,"0"0"-3457,0 0-1043,0 0 253,0 0-273,0 0-365,-51-23-277,-166-72-114,209 91-133,1 1 1,-1 0-1,0 1 0,0-1 0,0 1 0,0 1 1,0 0-1,0 0 0,0 1 0,-1-1 0,1 2 0,0-1 1,-5 2-4,-10 6 28,1 1 1,0 1-1,0 1 1,1 0-1,0 2 1,1 1-1,1 0 1,0 1-1,1 1 1,1 1-1,0 1 1,1 0-1,1 1 1,1 1-1,1 0 1,-4 8-29,2 0 74,1 0 0,1 1 0,2 0 0,1 1 0,1 0 0,1 1 0,2 0 1,1 0-1,2 0 0,0 1 0,3-1 0,0 1 0,2-1 0,2 4-74,-2-25-23,0 0-1,1-1 0,0 1 0,0-1 1,1 0-1,0 0 0,1 0 1,0 0-1,0-1 0,1 0 1,0 0-1,1-1 0,-1 1 1,1-1-1,1-1 0,-1 1 0,7 3 25,-10-7-44,1 1 1,0-1-1,0 0 1,0 0-1,0 0 1,0-1 0,1 0-1,-1 0 1,1 0-1,-1-1 1,1 0 0,0 0-1,0 0 1,-1 0-1,1-1 1,0 0 0,0-1-1,0 1 1,0-1-1,-1 0 1,1 0 0,0-1-1,-1 0 1,1 0-1,-1 0 1,0-1 0,0 0-1,0 1 1,1-3 42,73-100 222,-66 82-187,118-206 121,-130 226-156,0 0-5,0-1-1,0 1 0,0-1 0,1 1 0,-1-1 0,1 1 0,0 0 0,0 0 0,0 0 0,0 0 0,0 0 0,1 0 0,-1 1 0,1-1 0,0 1 1,0 0-1,0-1 0,0 1 0,0 0 0,0 1 0,0-1 0,1 1 0,-1-1 0,1 1 0,-1 0 0,1 0 0,-1 1 0,1-1 0,0 1 0,-1 0 0,1 0 1,0 0-1,-1 0 0,1 0 0,0 1 0,-1 0 0,1 0 0,0 0 6,10 7-2,0 0 0,0 1 1,-1 1-1,-1 0 0,1 1 0,-2 0 0,1 1 1,-2 0-1,1 0 0,-2 1 0,0 1 0,0 0 1,0 2 1,15 21 82,7 4 21,-3 1 0,-1 2 0,-3 0 1,-1 2-1,-2 0 0,-2 2 1,-3 0-1,-1 1 0,2 22-103,-12-45 55,0 1 1,-1-1-1,-2 1 0,0 0 0,-2 0 1,-1 0-1,-2 0 0,0 0 1,-2-1-1,0 1 0,-2-1 0,-1 0 1,-2-1-1,0 0 0,-1-1 0,-2 1-55,-9 6 6,-2 0 0,0-2 0,-3-1-1,0-1 1,-1-2 0,-2 0-1,0-2 1,-2-2 0,0 0 0,-31 13-6,48-26-208,-1-1 1,1-1 0,-1 0-1,-1-1 1,1 0-1,-1-1 1,1-1 0,-15 0 207,9-1-332,17-1 176,-1 1 0,1-1 1,-1-1-1,1 1 0,-1-1 0,0 1 1,1-2-1,-1 1 0,1-1 1,-1 1-1,0-2 0,1 1 0,0-1 1,-1 1-1,1-1 0,0-1 0,0 1 1,0-1-1,0 0 0,0 0 0,1 0 1,-1-1-1,1 0 0,0 0 0,0 0 1,-2-3 155,-15-54-2689,17-7-1204</inkml:trace>
  <inkml:trace contextRef="#ctx0" brushRef="#br0" timeOffset="472.733">1919 440 5617,'0'0'2547,"0"0"-1278,0 0 16,0 0 8,0 0-557,-35-19-408,-115-49-280,147 68-48,0-1-1,-1 0 1,1 1 0,0 0 0,-1 0-1,1 0 1,0 0 0,-1 1 0,1-1-1,0 1 1,-1 0 0,1 0 0,0 0-1,0 0 1,0 0 0,0 1 0,0-1-1,0 1 1,0 0 0,1 0 0,-1 0-1,1 0 1,-1 1 0,1-1 0,0 1-1,0-1 1,-1 2 0,-20 20 12,2 0 0,0 2 0,2 1 1,0 0-1,2 1 0,1 1 0,2 1 0,1 0 0,1 1 0,1 0 0,2 1 0,1 0 0,2 0 0,1 0 1,0 17-13,6 65-6,0-110-36,0 0 1,1-1-1,0 1 0,0-1 1,0 1-1,0-1 0,0 0 1,1 1-1,-1-1 0,1-1 1,0 1-1,0 0 0,0-1 0,0 1 1,1-1-1,-1 0 0,0 0 1,1 0-1,0-1 0,-1 1 1,1-1-1,0 0 0,0 0 0,0 0 1,0 0-1,0-1 0,0 0 1,0 0-1,0 0 0,0 0 1,0 0-1,0-1 0,0 0 1,3-1 41,3 1-19,0-1 0,0-1 1,0 1-1,0-2 0,0 1 1,-1-2-1,0 1 0,0-1 1,0 0-1,0-1 0,-1 0 1,0-1-1,0 0 0,0 0 1,-1 0-1,3-5 19,2 1-70,150-149-768,-121 174 1426,78 86-271,-94-83-480,2 3-774,0-1 0,1-1 0,0-2 1,2-1-1,0-1 0,0-2 0,25 7 937,-10-13-2307</inkml:trace>
  <inkml:trace contextRef="#ctx0" brushRef="#br0" timeOffset="917.472">2480 699 4617,'0'0'1111,"0"0"-223,6 44 268,50 306 675,64 278 1049,-111-535-2572,-9-92-140,-17-20 197,-19-33-406,3-1 0,2-2 0,3-1 0,2-1 0,3-2 0,2 0 0,3-1 0,-5-35 41,1-14-356,5-2 0,5 0 0,5-1 0,5-47 356,2 147-56,-1-37-141,3 0-1,1 1 1,3-1 0,3-10 197,-6 47-9,0 0 1,0 0-1,1 1 1,1-1-1,0 1 1,0 0-1,1 0 0,0 0 1,1 1-1,1 0 1,-1 0-1,2 1 1,-1 0-1,1 0 1,1 1-1,-1 0 0,1 1 1,8-5 8,-6 7 46,-1 1-1,1-1 1,0 2-1,0 0 1,0 0-1,1 1 1,-1 1 0,1 0-1,-1 0 1,1 1-1,1 1-45,-5-1 57,0-1 0,0 2-1,0-1 1,0 1-1,0 1 1,0-1 0,0 2-1,-1-1 1,1 1-1,-1 0 1,1 1 0,-1 0-1,0 1 1,-1-1-1,1 1 1,1 2-57,0 1 63,0 1 1,0 0-1,-1 1 1,0 0-1,-1 0 1,0 1-1,0 0 1,-1 0-1,-1 0 1,0 1-1,0 0 1,-1 0-1,-1 0 1,0 0-1,-1 0 1,0 1-1,-1 0 1,0 4-64,1 3 127,-2 0 1,0 0 0,-1 0 0,-2 0-1,0 0 1,0 0 0,-2 0-1,-7 17-127,-7 1 133,-2-1 0,-1-1-1,-2-1 1,-1-1-1,-2-1 1,-1-1 0,-28 23-133,38-36-233,0-1 0,-1 0 0,0-2 0,-2 0 0,0-1 0,-1-1 0,0-1 0,-1-1 0,0-1 0,-1-1 0,0-1 0,-1-1 0,0-1 233,21-6-186,0 0-1,1-1 1,-1 1 0,0-1 0,1 0-1,-1 0 1,0 0 0,0 0 0,1-1-1,-1 1 1,0-1 0,1 0 0,-1 0-1,1 0 1,-1-1 0,1 1-1,-1-1 1,1 0 0,0 0 0,0 0-1,-2-2 187,-9-38-3419</inkml:trace>
  <inkml:trace contextRef="#ctx0" brushRef="#br0" timeOffset="1284.155">3557 26 5625,'0'0'1263,"0"0"-428,0 0 232,0 0 45,0 0-318,0 0-406,12-7-178,25-12-143,-64 70 26,-49 48 99,43-59-101,2 2 0,2 1 1,1 1-1,-15 36-91,41-76 53,1 1 0,-1 0 1,1 0-1,0 0 1,1 0-1,-1 0 1,1 1-1,0-1 0,0 0 1,0 0-1,1 0 1,0 0-1,0 0 0,0 0 1,1 0-1,-1 0 1,1 0-1,0-1 1,1 1-1,-1 0 0,1-1 1,0 0-1,0 0 1,0 0-1,1 0 1,-1 0-1,1-1 0,0 1 1,0-1-1,0 0 1,1-1-1,-1 1 1,1-1-1,-1 1 0,3-1-53,10 11 178,124 103 1362,-137-111-1529,1 1-1,-1 0 1,0 0-1,-1 0 1,0 1 0,0-1-1,0 1 1,-1 0-1,0-1 1,0 1-1,0 0 1,-1 0 0,0 0-1,-1 1 1,0-1-1,0 0 1,0 0 0,-1 0-1,0 0 1,0 0-1,-1 0 1,-1 4-11,-2 7 17,-2-1-1,0 1 1,-1-1-1,0-1 1,-1 1 0,-1-2-1,-11 14-16,-25 28-261,-2-3 0,-3-1 0,-2-3 0,-4 0 261,-127 77-3577,106-81 295,13-20-409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50:12.3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73 608 4385,'0'0'1163,"0"0"-415,0 0 10,0 0 87,0 0-208,0 0-286,-5-10-235,2 5-110,-17-21-5,0 61-33,10 29 141,2 1 0,4 0 0,2 50-109,2-90 36,1 0 1,0-1 0,2 1 0,1-1-1,1 0 1,1 0 0,1 0 0,1-1-1,4 6-36,-3-8 33,1 0 1,2-1-1,0 0 0,1 0 0,1-1 0,0-1 0,2-1 0,0 0 0,1-1 0,1 0 0,0-1 0,1-2 0,0 0 0,1-1 0,1 0 1,0-2-1,0-1 0,1 0 0,0-2 0,23 5-33,-35-10 22,1 0-1,0 0 1,0-1-1,-1-1 1,1 0 0,0 0-1,0-1 1,0 0 0,-1-1-1,1-1 1,0 1 0,-1-2-1,0 1 1,0-1 0,0-1-1,0 0 1,-1 0 0,0-1-1,0 0 1,0-1 0,0-1-22,6-6 12,0-1 0,-1-1 0,-1-1 0,0 0 0,-1 0 1,-1-1-1,-1-1 0,-1 0 0,0 0 0,-1-1 0,-1 0 1,-1 0-1,-1-1 0,-1 0 0,-1 0 0,1-19-12,-3 23 8,1 4 5,0 0 1,-1 0-1,-1 0 1,0-1-1,-1 1 0,0 0 1,-1 0-1,0 0 1,-1 1-1,-1-1 1,0 1-1,0-1 1,-1 1-1,-1 0 1,0 1-1,-7-10-13,-4 4 23,-2 0 0,0 1 1,0 1-1,-2 1 0,0 1 0,0 1 0,-1 0 1,-1 2-1,0 0 0,0 2 0,-1 1 0,0 0 1,0 2-1,0 1 0,-1 1 0,1 1 0,-1 1 0,-22 2-23,-144-1-1412,189 0 525,2 0-420,5 0-349,72 8-837,-25 1 1247</inkml:trace>
  <inkml:trace contextRef="#ctx0" brushRef="#br0" timeOffset="467.473">2084 100 4225,'0'0'925,"0"0"-219,0 0 306,0 0-134,0 0-194,0 0-113,-20-17-191,-67-49-235,84 64-142,0 0 0,-1 0 0,1 0 0,-1 0 1,0 1-1,1 0 0,-1 0 0,0 0 0,0 0 0,0 0 0,0 1 0,0-1 0,0 1 0,1 0 0,-1 1 1,0-1-1,0 1 0,0-1 0,0 1 0,0 0 0,1 1 0,-1-1 0,0 1 0,1-1 0,-1 1 1,1 0-1,0 0 0,-3 3-3,-7 5 30,0 1-1,1 1 1,0 0 0,1 1 0,1 0-1,0 0 1,0 1 0,2 1 0,-7 12-30,-5 13 61,2 0 0,2 1 1,2 1-1,1 0 0,3 1 1,1 0-1,2 1 0,2 3-61,-7 359 459,15-325-427,3 0 0,4-1 0,4 0-1,2 0 1,17 38-32,42 116-386,33 115-4864,-96-289 3522</inkml:trace>
  <inkml:trace contextRef="#ctx0" brushRef="#br0" timeOffset="720.874">1184 1535 5457,'0'0'1504,"0"0"-1143,0 0-281,0 0-80,0 0 0,0 0 272,283-78-16,-154 35-24,10 13-232,28-9-408,-33 9-2001,-33 13-519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49:50.54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1078 113 7218,'0'0'2347,"0"0"-1320,0 0-199,0 0 220,-46 13-453,46-13-595,-16 4 24,0 1 0,0 1 0,1 0 0,-1 0 0,2 2 1,-1 0-1,1 1 0,0 0 0,0 1 0,1 0 0,-10 11-24,13-3 34,1 1-1,1-1 0,1 1 1,0 1-1,1-1 0,1 1 1,1 0-1,1 1 0,1-1 1,0 0-1,2 1 0,1 17-33,-8 362 783,7-351-674,15 782 1691,25-470-1222,-2-95-362,34 185-1880,-56-182-5248,-16-242 3099</inkml:trace>
  <inkml:trace contextRef="#ctx0" brushRef="#br0" timeOffset="316.832">0 1884 8138,'0'0'3524,"0"0"-2050,0 0-791,0 0-79,0 0-400,60-19 144,428-130 15,-320 98-856,27-8-3118,163-26 3611,-287 75-738,0 3-1,0 3 0,58 5 739,-121-1 7,0 0 0,0 1 1,0 0-1,0 0 0,0 1 0,0 0 0,-1 0 0,1 1 1,0 0-1,-1 0 0,0 1 0,0 0 0,0 0 1,0 1-1,-1 0 0,0 0 0,0 0 0,0 1 1,0 0-1,-1 0 0,0 0 0,-1 1 0,2 2-7,5 9 83,-1 0 0,0 1 0,-2 0 1,0 0-1,-1 1 0,-1 0 0,1 11-83,10 149-1865,-18-143 686,1 26-1541</inkml:trace>
  <inkml:trace contextRef="#ctx0" brushRef="#br0" timeOffset="601.275">1399 755 7178,'0'0'5177,"0"0"-4033,0 0-464,0 0-208,0 0-472,0 0-1776,0 0-937,-20-177-728,44 225 929</inkml:trace>
  <inkml:trace contextRef="#ctx0" brushRef="#br0" timeOffset="915.579">2289 1884 7882,'0'0'1459,"0"0"-636,0 0 290,0 0-6,0 0-479,0 0-322,0-2-16,-2-30-251,-2 0 0,-1 0-1,-2 0 1,-1 1 0,-6-13-39,-3-12-28,3 0 1,2-1-1,3-1 1,2 0-1,1-40 28,5 95-63,1 0 1,-1-1-1,1 1 0,0 0 0,0 0 1,0 0-1,1 0 0,-1 0 0,1 0 1,-1 0-1,1 0 0,0 0 0,0 0 1,0 0-1,1 0 0,-1 0 0,1 1 1,0-1-1,-1 0 0,1 1 0,0 0 1,0-1-1,1 1 0,-1 0 0,0 0 1,1 0-1,0 0 0,-1 1 0,1-1 1,0 1-1,0 0 0,-1-1 0,1 1 1,0 0-1,1 1 63,112-11-1839,58 11-1974,-97 0 2014</inkml:trace>
  <inkml:trace contextRef="#ctx0" brushRef="#br0" timeOffset="1283.52">3501 1190 7586,'0'0'1963,"0"0"-359,0 0 42,-41 0-657,-135 7-534,163-6-440,1 1-1,0 0 1,0 1 0,1 1-1,-1 0 1,1 0 0,0 1 0,0 1-1,0 0 1,1 0 0,-1 1-1,2 0 1,-1 1 0,-2 3-15,-3 1 13,5-6-15,1 1-1,0 0 1,1 0 0,0 1 0,0 0-1,0 0 1,1 1 0,1 0 0,-1 0 0,1 1-1,1-1 1,0 1 0,0 1 0,1-1-1,0 1 1,1-1 0,0 1 0,1 0 0,0 0-1,1 0 1,0 11 2,3-14 3,1-1 0,0 0 0,1 0 0,0 0 0,0 0-1,0 0 1,1-1 0,0 0 0,0 0 0,1-1 0,0 1 0,0-1 0,0 0-1,0-1 1,1 1 0,0-1 0,0-1 0,0 1 0,0-1 0,0 0 0,1-1 0,0 0-1,3 1-2,6 4 34,302 94 1666,-292-94-1520,0 1-1,0 1 0,-1 1 0,0 2 1,23 13-180,-47-23-1,-1-1 1,1 0 0,-1 1 0,1-1 0,-1 1 0,0-1 0,0 1-1,0-1 1,0 1 0,0 0 0,0 0 0,0-1 0,-1 1-1,1 0 1,-1 0 0,1 0 0,-1 0 0,0 0 0,1 0-1,-1 0 1,0 0 0,0 0 0,-1 0 0,1 0 0,0 0-1,-1 0 1,1-1 0,-1 1 0,1 0 0,-1 0 0,0 0-1,0-1 1,0 1 0,0 0 0,0-1 0,0 1 0,-1 0-1,1-1 1,0 0 0,-1 1 0,-1 0 0,-21 20-183,-2 0-1,-1-2 1,0-1 0,-2-1-1,0-1 1,-23 9 183,39-19-168,-23 11-938,0-1 1,-1-1 0,-1-2-1,0-2 1,-1-2 0,-29 4 1105,2-10-4004</inkml:trace>
  <inkml:trace contextRef="#ctx0" brushRef="#br0" timeOffset="1515.115">4353 1 7610,'0'0'2008,"0"0"-1480,-10 297 320,1-116 1193,9 4-601,0-4-488,0 0-584,24-25-368,0-6-248,0-25-880,-10-8-928,-14-14-633,0-25-1184,0-40-696</inkml:trace>
  <inkml:trace contextRef="#ctx0" brushRef="#br0" timeOffset="1733.878">3577 884 7530,'0'0'3128,"0"0"-2920,0 0 16,297-185 296,-139 137-255,10 10-265,57 8-705,-38 12-1215,-39 1-2225</inkml:trace>
  <inkml:trace contextRef="#ctx0" brushRef="#br0" timeOffset="25962.915">1274 3241 3993,'0'0'847,"0"0"-274,0 0 75,0 0 224,0 0-271,0 0-357,-50 3-148,-163 16-46,205-18-39,1 1-1,0-1 0,0 1 0,0 1 1,0 0-1,0 0 0,0 0 0,1 0 1,0 1-1,-1 0 0,1 1 0,1 0 1,-1-1-1,1 2 0,0-1 0,-2 2-10,-19 25 91,2 2 1,0 0-1,3 1 0,1 1 0,1 1 0,2 1 0,-10 37-91,17-39 78,1 0 0,2 0 0,2 1 0,0 35-78,3-61-13,1-1 1,0 1 0,1 0-1,0 0 1,1-1-1,0 1 1,0 0-1,2-1 1,-1 1-1,1-1 1,1 0-1,-1 1 1,2-2-1,0 1 1,0 0-1,0-1 1,1 0 0,1 0-1,-1-1 1,1 0-1,1 0 1,0-1-1,4 4 13,2 0-153,1 0-1,0-1 1,1-1-1,0-1 1,0 0-1,1-1 1,0 0-1,0-2 1,0 0-1,1-1 1,5 0 153,267 3-3256,-167-7 489</inkml:trace>
  <inkml:trace contextRef="#ctx0" brushRef="#br0" timeOffset="26263.206">1767 3733 3985,'0'0'1383,"0"0"-343,0 0-92,0 0-316,0 0-408,0 0-116,0 26-40,0 85 8,-1-107-72,1 0-1,-1 1 0,1-1 0,0 0 0,0 0 0,0 1 0,0-1 0,1 0 0,0 0 0,0 1 0,0-1 0,0 0 0,0 0 0,1 0 0,0 0 0,0-1 0,0 1 0,0 0 0,1-1 0,0 1 0,-1-1 1,1 0-1,0 0 0,0 0 0,1 0 0,-1-1 0,1 1 0,-1-1 0,1 0 0,0 0 0,0 0 0,0-1 0,0 1 0,0-1 0,1 0-3,6 3 26,0-1-1,0 0 1,0-1-1,0 0 1,1-1-1,-1 0 0,0-1 1,1 0-1,-1-1 1,1 0-1,-1-1 1,0 0-1,0-1 1,0 0-1,0-1 1,0 0-1,-1-1 1,0 0-1,1-1 1,5-4-26,-4 0 28,0 0 0,-1-1 1,0-1-1,0 1 1,-2-2-1,1 0 0,-1 0 1,-1 0-1,-1-1 1,0 0-1,0-1 0,-2 0 1,0 0-1,0 0 1,-2 0-1,0-1 0,0 1-28,-2 9 12,1 1-1,-1-1 0,0 0 0,0 0 0,-1 1 1,0-1-1,0 0 0,0 0 0,-1 1 1,0-1-1,0 0 0,0 1 0,-1-1 0,1 1 1,-1-1-1,-1 1 0,1 0 0,-1 0 0,0 0 1,0 0-1,0 0 0,-1 1 0,0-1 0,0 1 1,0 0-1,0 0 0,-5-2-11,-11-4-1,0 2 0,0 0 0,-1 1 0,0 2 0,-1 0 0,1 1-1,-1 1 1,0 1 0,0 1 0,0 0 0,1 2 0,-1 1 0,-7 2 1,27-4-2,-7 0-92,1 0 0,0 0 0,-1 1-1,1 0 1,0 1 0,0 0 0,0 0 0,0 1 0,0 0 0,0 0-1,1 0 1,-1 1 0,1 1 0,0-1 0,0 1 0,1 0-1,-1 1 1,1-1 0,0 1 0,1 1 0,-1-1 0,1 1 0,1 0-1,-1 0 1,1 0 0,0 1 0,1-1 0,0 1 0,0 0 0,0 1 94,3-6-119,-1 1 0,1 0 0,0 0 0,0 0 0,0-1 0,1 1 1,-1 0-1,1 0 0,0-1 0,0 1 0,0-1 0,1 1 0,-1-1 1,1 1-1,0-1 0,0 0 0,0 0 0,0 0 0,0 0 0,1 0 1,-1 0-1,1 0 0,0-1 0,0 0 0,3 2 119,44 25-2478</inkml:trace>
  <inkml:trace contextRef="#ctx0" brushRef="#br0" timeOffset="30559.319">3022 3405 6145,'0'0'1157,"0"0"-683,0 0-204,0 0 168,-41 2-136,-129 8-130,164-9-168,0-1 0,0 1 1,0 0-1,0 0 0,0 1 0,1-1 1,-1 1-1,0 1 0,1-1 0,0 1 1,-1 0-1,1 0 0,0 0 0,0 1 1,1 0-1,-1 0 0,1 0 0,0 1 0,-1 0-4,-9 10 1,4-4-1,-9 7 4,0 1-1,1 0 0,1 2 0,1 0 0,1 1 0,-9 17-3,20-26 7,23-3-430,365-18 1091,-197 3-531,-180 37-90,-8-20 31,-2 0 0,1 0 1,-2-1-1,1 1 0,-2-1 0,1 0 0,-2 0 0,1 0 1,-2 0-1,1-1 0,-1 0 0,-1-1 0,0 0 0,-1 1-78,-13 19 84,-183 191-608,202-219 396,1 1 1,0 0 0,0 0 0,-1 0 0,1 0 0,1 0 0,-1 0 0,0 1 0,0-1 0,1 0 0,-1 1 0,1 0 0,0-1 0,0 1 0,0 0 0,0-1 0,0 1 0,1 0 0,-1 0 0,1 0 0,0 0 0,0-1 0,0 1 0,0 0 0,0 0 0,1 0 0,-1 0-1,1 0 1,0-1 0,0 1 0,0 0 0,0-1 0,0 1 0,1 0 0,1 1 127,35 11-1492,9-6-1253</inkml:trace>
  <inkml:trace contextRef="#ctx0" brushRef="#br0" timeOffset="30890.693">3850 2785 720,'0'0'5833,"0"0"-5080,0 0-617,0 0-24,-38 267 152,38-151-8,14 9-112,20 9-40,-1-9-40,1-9-56,-10-4-8,0-4-72,-15-22-312,1-8-881,-10 3-135,0-20-200</inkml:trace>
  <inkml:trace contextRef="#ctx0" brushRef="#br0" timeOffset="31212.436">3309 3491 4705,'0'0'1648,"0"0"-1216,0 0-15,0 0 7,0 0-184,0 0-168,316-211-40,-220 194-32,0 17-176,28 0-737,-18 0-607,-20 0-712</inkml:trace>
  <inkml:trace contextRef="#ctx0" brushRef="#br0" timeOffset="31608.325">4717 3091 5017,'0'0'2147,"0"0"-1459,0 0-302,0 0 135,0 0-270,0 0-171,-22 15-32,-68 57-25,84-66-21,0 0 1,0 1 0,0 0-1,1 0 1,0 0 0,1 1-1,0-1 1,0 1 0,0 0-1,1 1 1,0-1-1,1 1 1,0-1 0,0 1-1,1 0 1,0-1 0,0 1-1,1 0 1,1 2-3,-1-10 0,-2 8 7,2-1-1,-1 1 0,1-1 0,0 1 0,1 0 1,0-1-1,0 1 0,1-1 0,0 1 1,1-1-1,0 0 0,0 0 0,1 0 0,-1-1 1,2 2-7,79 71 152,-41-43 80,-31-29-176,1 1-1,-1 1 1,-1 0 0,0 0-1,0 1 1,-1 0-1,-1 1 1,0 0 0,0 1-1,-1 0 1,-1 0-1,0 1 1,-1 0 0,0 0-1,-1 0 1,-1 1-1,2 11-55,-3-11 45,-1 0-1,-1 0 0,-1 0 1,0 0-1,-1 1 1,0-1-1,-1 0 0,-1 0 1,0 0-1,-1-1 1,-1 1-1,0-1 0,-1 0 1,-7 11-45,2-8-34,-1-1 0,-1-1 0,0 0 0,-1-1 0,0 0 0,-1-2 0,-1 1 0,0-2 0,-16 10 34,-21-10-1495,52-11 1422,0 0-1,-1 0 0,1-1 0,0 1 0,0 0 0,0-1 1,0 1-1,0 0 0,0-1 0,0 0 0,0 1 0,0-1 1,0 1-1,0-1 0,0 0 0,0 0 0,1 0 0,-1 1 1,0-1-1,0 0 0,1 0 0,-1 0 0,1 0 1,-1 0-1,1 0 0,-1 0 0,1 0 0,0-1 0,-1 1 1,1 0-1,0 0 0,0 0 0,0 0 0,0 0 0,0 0 1,0-1-1,0 1 0,0 0 0,0 0 0,1 0 0,-1-1 74,0-3-295,-1-41-2357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23:19.337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173 886 1888,'0'0'3470,"0"0"-2144,0 0-922,0 0 147,0 0 174,0 0-240,0 0-235,0 0-66,0 0 20,0 0 114,11-2 2496,56-95-1099,85-170-546,39-111-1169,-118 237 290,-69 156-744,-4 812-97,0-826 567,0 0-1,0 0 0,-1 0 0,1 0 0,-1 0 1,1 0-1,-1 0 0,1 0 0,-1-1 0,1 1 1,-1 0-1,0 0 0,0-1 0,1 1 0,-1 0 1,0-1-1,0 1 0,0-1 0,1 1 0,-1-1 1,0 1-1,0-1 0,0 0 0,0 1 0,0-1 1,0 0-1,0 0 0,0 0 0,0 0 0,0 0 1,0 0-1,0 0 0,0 0 0,0 0 0,0 0 1,0 0-1,0-1 0,0 1 0,0 0 0,0-1 0,1 1 1,-1-1-1,0 1 0,0-1 0,0 1 0,0-1 1,1 0-1,-1 1 0,0-1 0,1 0 0,-1 0 1,0 1-1,1-1 0,-1 0 0,1 0 0,-1 0 1,1 0-1,0 0 0,-1 0 0,1 0 0,0 0-15,-12-14 55,-149-176 273,117 153-316,-3 2 0,-1 1 1,-1 3-1,-2 2 0,-1 2 0,-1 3 0,-5 0-12,8 10-14,49 15-72,1 0-103,10 0-282,233-1 507,132-22-36,147-30 78,-471 52-202,-50 1 57,-25 3-129,-95 52 232,-364 244 515,444-273-556,-90 60-209,4 5-1,-103 98 215,222-184-295,-30 37-970,28-8-4612,8-32 2132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50:26.0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599 75 3065,'0'0'1253,"0"0"-499,0 0 101,0 0 89,0 0-209,0 0-146,-2-11 61,-11-33 79,12 42-690,1 1-1,-1 0 1,0 0-1,0-1 1,0 1 0,0 0-1,0 0 1,0 0-1,0 0 1,-1 0-1,1 0 1,0 0 0,0 1-1,-1-1 1,1 0-1,-1 1 1,1-1 0,0 1-1,-1-1 1,1 1-1,-1 0 1,1-1-1,-1 1 1,1 0 0,-1 0-1,1 0 1,-1 0-1,1 1 1,-1-1 0,-1 0-39,-5 1 149,-10-1 57,6-1-137,1 1-1,-1 0 1,0 1 0,0 0 0,1 1 0,-1 0 0,1 1 0,-1 0 0,1 1 0,-7 3-69,-5 9 65,0 1 1,1 1-1,1 1 1,1 1-1,1 0 0,1 2 1,0 0-1,2 1 1,1 0-1,0 2 1,2 0-1,1 0 0,1 1 1,1 0-1,1 1 1,-5 27-66,5-10 50,2 0 0,1 0 0,2 0 0,3 1 0,2 28-50,-1-65-16,0 0-1,0 0 0,1 0 0,0 0 1,0 0-1,1 0 0,0 0 0,0-1 0,1 1 1,0-1-1,0 1 0,1-1 0,0 0 0,0 0 1,1-1-1,-1 1 0,2-1 0,-1 0 0,1 0 1,0-1-1,0 1 0,0-1 0,1-1 1,-1 1-1,1-1 0,1-1 0,-1 1 0,0-1 1,1 0-1,0-1 0,-1 0 0,1 0 0,0 0 1,4-1 16,-5 0 12,0-1 1,0 0-1,0-1 1,0 0 0,0 0-1,0 0 1,0-1-1,0 0 1,0 0-1,-1-1 1,1 1 0,-1-2-1,0 1 1,0-1-1,0 0 1,0 0 0,0 0-1,-1-1 1,0 0-1,0 0 1,0 0-1,-1-1 1,1-1-13,16-22 16,-2-1 0,-1-1 0,-2 0 0,-1-1 1,-1-1-1,-2 0 0,-1-1 0,-2 0 0,-1-1 0,-1 0 0,-3 0 0,0 0 0,-3-1 0,-2-27-16,1-185-381,8 271 278,151 365 1014,-125-298-598,-3 2 0,-5 1 0,-4 0 0,-4 2 0,-4 1 0,-1 43-313,-12-111 56,1-7-19,-1 0-1,0-1 1,-2 1 0,-1 0-1,0-1 1,-1 1-1,-1-1 1,-1 0-1,-1 0 1,-1 0-1,-1-1 1,0 0-37,-11 11-75,-1-2 1,-1 0-1,-2-2 1,0 0-1,-2-1 1,0-2-1,-2-1 1,-1 0-1,0-2 0,-2-2 1,0 0-1,-3-1 75,-49 22-2585,-1-4-1,-2-4 1,-88 21 2585,94-33-3413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49:55.9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574 100 8194,'0'0'2086,"0"0"-926,0 0 25,-49-2-160,-158 1-512,200 1-502,0 1 0,-1 1 0,1-1 0,0 1 0,1 0 1,-1 1-1,0 0 0,1 0 0,-1 0 0,1 1 0,0 0 0,0 0 0,0 0 0,1 1 0,-1 0 0,-2 3-11,-15 18 30,2 2 0,1 0-1,1 0 1,1 2-1,1 0 1,2 1 0,1 1-1,2 0 1,1 1-1,1 0 1,2 1 0,2 0-1,1 0 1,1 1-1,1 27-29,5 82-33,-2-139 6,1-1 0,0 0 0,0 1 0,0-1 0,1 0 0,-1 0 1,1 0-1,0 0 0,0 0 0,1 0 0,-1-1 0,1 1 0,0-1 0,0 1 0,0-1 0,0 0 0,0 0 0,1 0 0,-1-1 0,1 1 0,0-1 0,0 0 0,0 0 0,0 0 0,0-1 1,0 1-1,1-1 0,-1 0 0,0 0 0,1-1 0,-1 1 0,0-1 0,1 0 0,-1 0 0,1 0 0,-1-1 0,1 0 0,-1 1 0,0-2 27,2 1 18,0-1 0,0 1 0,0-2 0,0 1 0,-1-1 0,0 1 0,1-2 0,-1 1 0,0 0 0,0-1 0,0 0 0,-1 0-1,0-1 1,0 1 0,0-1 0,0 0 0,2-4-18,2-1 22,51-61-61,-4-4 1,44-77 38,-56 77 56,-42 74-71,-1 1 1,1-1-1,0 0 1,0 1-1,-1-1 1,1 1-1,0-1 0,0 1 1,-1 0-1,1-1 1,0 1-1,0 0 1,0-1-1,0 1 1,0 0-1,-1 0 1,1 0-1,0 0 1,0 0-1,0 0 1,0 0-1,0 0 1,0 0-1,0 0 1,0 1-1,-1-1 1,1 0-1,0 1 0,0-1 1,0 0-1,-1 1 1,1-1-1,0 1 1,0-1-1,-1 1 1,1-1-1,0 1 1,-1 0-1,1-1 1,-1 1-1,1 0 1,-1 0-1,1-1 1,-1 1-1,1 0 1,-1 0-1,0 0 1,1 0-1,-1-1 0,0 1 1,0 0-1,0 0 1,0 0-1,1 0 1,-1 0-1,-1 0 1,1 0-1,0-1 1,0 1-1,0 0 1,0 0-1,-1 0 1,1 0-1,0 0 15,2 6 1,14 31-93,-5-8-211,0-1 0,3 0 0,0-1 0,2-1 0,0 0 0,2-1 0,2-1 0,20 22 303,-27-34-318,1-2 1,0 0-1,0-1 1,1 0-1,1-1 0,-1-1 1,2 0-1,-1-1 1,1-1-1,0 0 0,0-2 1,0 0-1,1 0 1,-1-2-1,1 0 0,0-1 1,0-1-1,-1-1 1,1 0-1,4-2 318,97-56 977,-118 58-937,0 0 0,0 1 0,1-1 0,-1 0-1,0 1 1,0-1 0,0 1 0,1-1 0,-1 1-1,0 0 1,1-1 0,-1 1 0,0 0 0,1 0-1,-1 0 1,0 0 0,1 0 0,-1 0 0,0 0-1,1 0 1,-1 1 0,0-1 0,1 1 0,-1-1-1,0 1 1,0-1 0,1 1 0,-1-1 0,0 1-1,0 0 1,0 0 0,0 0 0,0 0 0,0 0-1,0 0 1,0 0 0,0 0 0,-1 0 0,1 0-1,0 0 1,-1 0 0,1 1 0,-1-1 0,1 0-1,-1 1 1,0-1 0,1 0 0,-1 0 0,0 1-1,0-1 1,0 1-40,86 296 3173,0 81 982,7 158-4155,-73-372 353,-25-205 152,-68-170-672,18 10 17,1-77-50,23 34-439,11-2 1,12-189 638,6 412-89,2-1 0,0 1-1,2-1 1,0 1-1,2 0 1,0 0 0,2 0-1,0 0 1,2 1 0,0 0-1,1 0 1,1 1 0,1 0 89,8-9-46,0 1-1,2 1 1,1 2 0,1 0 0,1 1 0,1 1 0,1 1 0,1 1-1,1 2 1,7-3 46,-19 15 51,1 1-1,0 0 1,0 1-1,0 1 1,0 0-1,1 1 1,0 1 0,-1 1-1,1 0 1,10 2-51,-20-1 51,1-1-1,0 1 1,-1 1 0,1 0 0,-1 0 0,1 0 0,-1 1 0,1 0-1,-1 1 1,0 0 0,0 1 0,0-1 0,-1 1 0,1 1 0,-1-1 0,0 1-1,0 1 1,0-1 0,-1 1 0,0 0 0,0 1 0,-1-1 0,1 1-1,-2 0 1,1 1 0,-1-1 0,0 1 0,1 3-51,0 2 49,0 1 0,-1 0 0,-1 0-1,0 1 1,-1-1 0,0 1 0,-1-1 0,-1 1 0,-1 0 0,0-1 0,0 1 0,-2-1-1,1 0 1,-2 1 0,0-1 0,-1-1 0,0 1 0,-1-1 0,-1 0 0,-2 3-49,-21 25 112,-2-3 1,-2 0 0,-2-3-1,-1 0 1,-1-3 0,-2-1-1,-1-2 1,-8 3-113,-11 7-250,-2-2-1,-2-3 1,-1-3-1,-63 20 251,108-44-603,0-1 0,0-1 0,-1-1 0,0-1-1,0 0 1,-17-1 603,-1-7-2726,21-16-1016</inkml:trace>
  <inkml:trace contextRef="#ctx0" brushRef="#br0" timeOffset="28732.181">263 1915 3657,'0'0'893,"0"0"-373,0 0 119,0 0 59,0 0-184,0 0-149,-2-4-65,-6-3 170,8 34-116,0-8-297,0 107 1253,6-1-1,13 69-1309,23 67 1062,11-2-1,27 52-1061,-51-215 189,-13-97 753,-6-20-816,66-339 333,-40 191-369,6 1 0,28-56-90,-69 222-1,-1 0-10,0 1 0,0-1-1,0 0 1,0 0 0,0 0 0,1 0 0,-1 0-1,1 1 1,0-1 0,-1 0 0,1 0-1,0 1 1,0-1 0,0 1 0,0-1-1,0 1 1,1-1 0,-1 1 0,0-1 0,1 1-1,-1 0 1,1 0 0,-1 0 0,1 0-1,-1 0 1,1 0 0,0 0 0,0 1-1,-1-1 1,1 0 0,0 1 0,0 0 0,0-1-1,0 1 1,-1 0 0,1 0 0,0 0-1,0 0 1,0 0 0,0 0 0,0 1-1,0-1 12,73 94-274,268 401 696,-316-456-1067,2-2 0,2-1-1,1-1 1,1-2-1,32 24 646,-53-50-457,-1-1 0,1 0 0,0-1 0,1 0 0,-1 0 0,1-1 0,0-1 0,0-1 0,0 1 0,0-2-1,1 0 1,-1-1 0,13-1 457,-16 2-338,58-1-1254</inkml:trace>
  <inkml:trace contextRef="#ctx0" brushRef="#br0" timeOffset="29145.29">2082 2143 3193,'0'0'3224,"0"0"-1989,0 0-585,0 0 85,0 0-349,0 0-286,-1 32 155,0 240 776,26-112-856,8-2 1,6 0-1,8-1-175,-31-104-517,8 71-5704,-24-105 3016</inkml:trace>
  <inkml:trace contextRef="#ctx0" brushRef="#br0" timeOffset="29430.52">1546 2587 5825,'0'0'2609,"0"0"-2169,0 0-224,0 0 536,0 0-576,0 0 56,0 0-16,287-30-112,-186 21-16,-5 1-88,-1 8-112,-8 0-736,18 0-592,-19 0-1161,-24 0 145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50:46.49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182 2342 3361,'0'0'1433,"0"0"-855,0 0-309,0 0 59,0 0 94,-5 0-70,-14 0-116,14 0-95,5 0 51,0 0 86,0 0 72,0 0 69,0 0 88,0 0 117,0-10 855,-33-203 983,13 114-2054,-25-212 143,15-1 0,12-1 1,16-33-552,1 249-33,-2 10-53,3 1 0,5-1-1,3 1 1,3 0 0,21-71 86,-32 155-12,1-1 1,-1 1 0,0 0 0,1-1-1,0 1 1,-1 0 0,1 0 0,0-1 0,0 1-1,0 0 1,0 0 0,1 0 0,-1 0-1,1 1 1,-1-1 0,1 0 0,-1 0 0,1 1-1,0-1 1,0 1 0,0 0 0,0-1-1,0 1 1,0 0 0,0 0 0,0 0-1,1 1 1,-1-1 0,0 0 0,0 1 0,1 0-1,-1-1 1,0 1 0,1 0 0,-1 0-1,0 0 1,1 1 0,-1-1 0,0 0 0,1 1-1,-1 0 1,0-1 0,0 1 0,1 0-1,-1 0 1,0 0 0,0 0 0,0 1 0,0-1-1,-1 1 1,1-1 0,0 1 0,0-1-1,-1 1 1,1 0 0,-1 0 0,0 0 0,1 0-1,-1 0 1,0 1 11,85 130-173,36 117 139,337 790 89,-348-806-34,110 156-47,-52-98-1040,-138-222-3191,-41-96 2310,-22-25-1436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50:46.7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0 711 7250,'0'0'1352,"0"0"-984,0 0-200,345-164 208,-177 95 128,14 0-160,4-8-240,1 4-104,43-22-752,-43 13-1520,-44 0-1801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50:46.9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6833,'0'0'1361,"0"0"-1105,0 255 240,9-83 608,25 31-96,4 8-215,15 4-97,4-4-488,10-17-128,0-8-80,5-18-800,24 21-1017,-20-47-367,-13-47-1369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50:47.18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7386,'0'0'1240,"0"0"-976,0 0-120,14 358 632,15-190-128,9 13-160,15 4-240,4 0-168,5 5-80,-9-1-848,5 61-520,-15-43-1297,-15-52-423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50:47.82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0 880 2953,'0'0'2935,"0"0"-1858,44-16-668,331-101 329,-117 68-403,40 7-335,-100 17 173,-1-8 1,130-43-174,-278 63 41,-1-3-1,-1-2 1,0-2 0,-2-2-1,0-2 1,35-26-41,-72 45 8,-1 0-1,1-1 1,-2 0-1,1 0 1,-1-1-1,0 0 1,0 0 0,0 0-1,-1-1 1,0 1-1,-1-1 1,0-1 0,0 1-1,-1 0 1,0-1-1,0 0 1,-1 0 0,0 0-1,-1 0 1,0 0-1,0 0 1,-1 0 0,0 0-1,-1 0 1,0 0-1,0-3-7,-1 6-7,1 0 0,0 0 0,-1 0 0,0 0 0,-1 0 0,1 0 1,-1 1-1,0-1 0,-1 1 0,1 0 0,-1 0 0,0 0 0,0 1 0,-1-1 0,1 1 0,-1 0 0,0 0 0,0 1 0,0-1 0,-1 1 0,1 0 0,-1 1 0,0-1 7,-10-3-14,0 0 0,0 1 0,0 1-1,0 1 1,-1 0 0,0 1 0,0 1 0,-1 1 14,7-1 0,-1 1 0,1 0 0,0 1 0,-1 0 0,1 1 0,0 0 0,0 1 1,0 0-1,1 1 0,-1 0 0,1 0 0,0 1 0,0 1 0,0 0 0,1 0 0,0 1 0,0 0 0,-1 1 0,-12 15 19,0 1 0,2 1 0,1 0 0,1 2 0,1 0 0,1 0 0,1 2 0,2 0 0,1 1 0,1 0 0,2 0 1,-5 29-20,-1 21 34,3 1 1,3 0-1,5 0 1,3 44-35,0-100 8,2-1 0,0 1 0,2-1 0,0 0-1,2 1 1,0-1 0,2-1 0,1 1 0,0-1 0,2-1 0,1 0 0,9 15-8,-4-14 6,1 0 0,1-2 0,1 0 0,1-1 0,1 0-1,1-2 1,0-1 0,1 0 0,1-2 0,1-1 0,0 0 0,0-2 0,2-1 0,15 4-6,15 1-13,0-2-1,0-2 1,2-3-1,-1-3 1,1-2-1,30-3 14,283-1 1678,-375-14-468,-52-35-393,28 22-812,1-1 0,2-1 0,1-1 0,2-1 1,0-2-1,2 1 0,2-2 0,1-1 0,2 0 0,1-1 0,2 0 0,1-1 0,2 0 0,2 0 0,1-1 0,1-31-5,5-165-738,0 224 645,0 0 0,0 0 0,1 0 0,1 1 0,-1-1 0,1 1 0,1-1 0,0 1 0,0 0 0,1 1 0,0-1 0,1 1 0,-1 0 0,2 0 0,-1 0 0,1 1 0,5-4 93,6 0-494,0 1-1,1 0 1,1 1 0,-1 2-1,1 0 1,1 1-1,-1 0 1,7 1 494,59-6-3362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50:48.2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82 2164 3233,'0'0'2976,"0"0"-1613,0 0-445,0 0-14,0 0-197,0 0-388,-6 8-255,-4 14 41,1 1 0,0 0 0,2 1 0,1 0 1,1 0-1,1 0 0,1 1 0,1-1 0,1 1 0,2 22-105,-3 0 113,-2 427 695,-6-490 494,5-249-641,6 202-698,3-1-1,2 1 1,4 0 0,2 0-1,2 1 1,4 1 0,11-25 37,-25 76-14,-2 3-6,1-1 1,0 1 0,0-1-1,1 1 1,0 0 0,0 0-1,1 0 1,-1 1 0,1 0-1,1 0 1,2-2 19,-4 6-8,0 1 0,0 0 0,1 0 0,-1 0 1,0 1-1,1-1 0,-1 1 0,1 0 0,-1 0 0,0 1 0,1 0 0,-1-1 1,1 1-1,-1 1 0,0-1 0,0 1 0,0-1 0,0 1 0,0 0 0,0 1 1,0-1-1,-1 1 0,1-1 0,-1 1 0,0 0 0,0 0 0,0 1 0,0-1 1,0 1-1,-1-1 0,0 1 0,2 2 8,261 261-1742,26-28-4811,-207-174 4178</inkml:trace>
  <inkml:trace contextRef="#ctx0" brushRef="#br0" timeOffset="4886.246">1667 2203 4057,'0'0'761,"0"0"-341,0 0 210,0 0 163,0 0-162,0 0-149,-36-33-114,-111-100-115,144 130-249,0 0 0,-1 0 1,1 0-1,-1 1 0,1-1 0,-1 1 0,0 0 0,0 0 1,0 0-1,0 0 0,-1 1 0,1 0 0,0 0 0,0 0 0,-1 0 1,1 1-1,-4-1-4,8 1 0,-8 0 20,0 0 0,0 0 0,0 1-1,0 0 1,1 0 0,-1 1 0,0 0 0,0 0 0,1 1 0,-1 0 0,1 1 0,0-1 0,0 1 0,-4 3-20,-12 14 57,1 0 0,1 1 0,1 1 0,1 1 1,1 0-1,1 2 0,1 0 0,2 1 0,-7 17-57,6-5 59,1 0-1,3 1 0,1 0 1,2 1-1,2 0 1,1 0-1,3 0 0,1 1 1,3 16-59,-3-51 15,1-1 0,-1 1 0,2 0 0,-1 0 0,1 0 0,0-1 0,1 1 0,-1 0 0,1-1 0,1 1 1,-1-1-1,1 0 0,0 0 0,0 0 0,1 0 0,0 0 0,0-1 0,0 1 0,1-1 0,0 0 0,0-1 0,0 1 0,0-1 1,1 0-1,0 0 0,0-1 0,0 0 0,0 0 0,0 0 0,1-1 0,-1 0 0,1 0 0,6 1-15,-5-2 17,1-1 0,-1 0 0,1 0 0,0 0 0,-1-1 0,1-1-1,-1 0 1,0 0 0,1 0 0,-1-1 0,0 0 0,0-1 0,-1 0 0,1 0 0,-1 0-1,0-1 1,0 0 0,0-1 0,-1 1 0,1-1 0,-1-1 0,-1 1 0,1-1 0,2-4-17,25-35 15,-1-1-1,-2-1 1,-3-1 0,-1-2 0,-3-1 0,-2 0 0,-3-2 0,-1 0 0,-3-1 0,-3 0 0,3-42-15,-8-51 273,-6 148-275,0-1 0,0 0 0,0 1 0,0-1 0,0 1 0,0-1 1,0 0-1,0 1 0,0-1 0,1 0 0,-1 1 0,0-1 0,0 1 0,0-1 0,1 1 0,-1-1 0,0 0 0,1 1 0,-1-1 0,0 1 1,1-1-1,-1 1 0,1 0 0,-1-1 0,1 1 0,-1-1 0,1 1 0,-1 0 0,1-1 0,-1 1 0,1 0 0,-1 0 0,1-1 0,0 1 0,-1 0 1,1 0-1,-1 0 0,1 0 0,0 0 0,-1 0 0,1 0 0,-1 0 0,1 0 0,0 0 0,-1 0 0,1 0 0,0 0 0,-1 1 0,1-1 1,-1 0-1,1 0 0,-1 1 0,1-1 0,-1 0 0,1 1 0,-1-1 0,1 0 0,-1 1 0,1-1 0,-1 1 0,1-1 0,-1 1 0,0-1 0,1 1 1,-1-1-1,0 1 0,1 0 2,75 92-75,-55-70-80,0 0 1,1-2-1,1-1 0,1 0 1,1-2-1,1-1 0,0-1 0,26 11 155,-16-12-881,2-1-1,0-2 1,0-2-1,1-2 1,15 1 881,49-5-3012</inkml:trace>
  <inkml:trace contextRef="#ctx0" brushRef="#br0" timeOffset="5200.89">2064 0 4961,'0'0'888,"0"0"-656,-5 250 32,44-38 553,47 72 95,5-13-224,-5-25 16,-9-39-304,-10-52-216,0 13-168,9 0-16,-14-26-40,-14-17-224,-14-21-408,-20-18-224,-14 0-489,0-17-511,-24-34-488</inkml:trace>
  <inkml:trace contextRef="#ctx0" brushRef="#br0" timeOffset="5517.06">1264 1772 2953,'0'0'3310,"0"0"-2270,0 0-859,56-38 34,199-125 157,-220 143-307,1 3 1,0 1-1,1 2 0,33-9-65,52-5 26,0 5-1,1 5 0,1 6 0,0 5 0,40 6-25,-117 0-5,0 1 1,0 3-1,-1 1 0,1 3 1,-1 1-1,0 3 1,0 2-1,-2 1 0,34 16 5,-62-20 15,0 0-1,0 0 0,-1 1 0,-1 1 0,0 1 1,0 0-1,-2 1 0,1 0 0,-2 1 1,0 0-1,0 1 0,-2 0 0,0 0 0,-1 1 1,0 1-1,-2-1 0,0 1 0,2 11-14,5 29 66,-2 1-1,-3 0 0,-3 1 1,-2 0-1,-3 17-65,0 147-1765,0-142-980</inkml:trace>
  <inkml:trace contextRef="#ctx0" brushRef="#br0" timeOffset="5704.727">2744 694 8594,'0'0'760,"0"0"-760,0 0-912,0 0-1057,0 0-735</inkml:trace>
  <inkml:trace contextRef="#ctx0" brushRef="#br0" timeOffset="6351.194">3864 1237 6617,'0'0'1202,"0"0"-597,0 0 161,14 57 206,49 188-154,21-37 19,-57-153-671,228 430 132,-242-458-295,-1 0 0,-2 0 0,0 1 0,-2 0-1,-1 0 1,-2 1 0,0 0 0,-2 0 0,-1 4-3,3-45 18,43-269-1751,-17 107 1059,9-58-1046,52-157 1720,-82 350-2,3 0 1,1 1 0,1 1-1,2 1 1,2 0 0,21-29 1,-37 60 40,1 0 1,-1 0 0,1 0-1,1 1 1,-1 0-1,1 0 1,-1 0-1,1 0 1,0 0 0,1 1-1,-1 0 1,1 0-1,-1 1 1,1 0 0,0 0-1,0 0 1,0 0-1,0 1 1,0 0-1,0 0 1,0 1 0,0 0-1,0 0 1,1 0-1,-1 1 1,0 0 0,0 0-1,0 0 1,0 1-1,3 1-40,120 89 954,-103-68-759,0-1 1,2-1-1,1-2 0,1-1 1,0-1-1,1-2 1,1-1-1,0-1 0,1-2 1,1-1-1,0-2 0,15 2-195,50-12 180,-93-2-190,-1 0 0,1-1-1,-1 0 1,0 0-1,0 0 1,0 0-1,0-1 1,-1 0-1,0 0 1,0 0 0,0 0-1,-1-1 1,1 0-1,-1 1 1,-1-1-1,1 0 1,-1-1 0,0 1-1,0 0 1,-1 0-1,0-1 1,0 1-1,-1-1 1,1 1-1,-1-1 1,-1 1 0,1-1-1,-1 1 1,-1-4 10,2-22-141,2 21 88,-1-1 1,0 1-1,0 0 0,-2 0 1,1 0-1,-1 0 0,-1 0 1,0 0-1,-1 0 1,0 0-1,0 1 0,-1-1 1,-1 1-1,1 0 0,-2 0 1,1 1-1,-1-1 0,-1 1 1,0 0-1,-4-4 53,-3 6-43,1 0 0,-1 1-1,1 0 1,-2 1 0,1 1 0,-1 0 0,1 1-1,-1 0 1,0 1 0,0 1 0,0 1-1,0 0 1,0 1 0,0 0 0,0 1 0,1 1-1,-1 0 1,0 1 0,1 1 0,0 0-1,0 1 1,-10 6 43,-7 7-2,1 2 0,1 1-1,0 2 1,2 0 0,1 2 0,1 1-1,0 2 3,-3 5 49,2 1 0,1 1 0,1 1 0,2 2-1,2 0 1,2 0 0,2 2 0,1 0 0,2 1 0,2 1 0,1 0-1,3 0 1,2 1 0,1-1 0,2 1 0,5 44-49,-1-71 18,0 0 0,2 0 0,0 0 0,1-1 0,0 0 0,2 0 1,0 0-1,0 0 0,2-1 0,0-1 0,0 1 0,2-1 0,-1-1 0,2 0 1,0-1-1,0 0 0,1-1 0,1 0 0,0-1 0,0 0 0,1-1 0,14 6-18,22 7-213,1-1-1,1-3 0,0-2 0,1-2 0,1-3 0,1-2 0,-1-2 0,46-2 214,89 4-3111,-34-8-2101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50:55.64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5105,'0'0'1328,"0"0"-840,0 0 633,0 0 127,0 0-232,0 0-520,0 0-384,38 18-16,-9 81 512,4 13-223,-4-4-233,0-1-152,-5-16 0,-5-9-697,0 4-1095,-5-30-1601,-9-22-151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50:55.87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7514,'0'0'32,"0"0"-32,0 0-472,0 0-1145,0 0 65,282 39 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22:26.445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465 1 4417,'0'0'857,"0"0"-387,0 0 262,0 0 167,0 0-258,0 0-301,0 0-78,0 0 109,0 0 10,0 0-14,4 9 548,5 135 929,-9 197-580,-10-206-872,-5 0-1,-7-1 1,-5-1-1,-19 44-391,-263 924 995,261-913-864,47-187-386,1 3 650,7-3-3581,77-27-1134,-36 1 419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50:56.28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2464 4849,'0'0'1456,"0"0"-426,0 0 233,0 0 88,0 0-375,0 0-457,0-4-235,3-353-21,-2 337-302,2-1 0,0 1 1,2-1-1,0 1 0,1 0 1,7-13 38,-13 31 3,1-1 1,0 1 0,0 0 0,0-1 0,1 1 0,-1 0 0,0 0 0,1 0 0,0 0 0,-1 0 0,1 0-1,0 1 1,0-1 0,0 0 0,0 1 0,0-1 0,1 1 0,-1 0 0,0 0 0,0 0 0,1 0-1,-1 0 1,1 1 0,-1-1 0,1 1 0,-1-1 0,1 1 0,-1 0 0,1 0 0,-1 0 0,1 0 0,0 1-1,-1-1 1,1 1 0,-1-1 0,0 1 0,1 0 0,-1 0 0,1 0 0,-1 0 0,0 0 0,0 1 0,1 0-4,8 9 6,0 1 1,-1 1-1,-1-1 1,0 1-1,-1 1 1,0 0-1,4 11-6,1 0 13,44 90 81,-5 2-1,28 99-93,-73-184 496,-2-40 470,21-112-317,-14 66-697,3 0 0,2 2 1,2 0-1,2 1 0,3 1 0,9-12 48,-30 58-16,-1 0-1,1 1 1,0-1 0,0 0-1,0 1 1,0 0-1,1-1 1,-1 1 0,1 1-1,0-1 1,0 0-1,0 1 1,0 0-1,1 0 1,-1 0 0,0 1-1,1-1 1,-1 1-1,1 0 1,0 0-1,-1 1 1,1-1 0,0 1-1,-1 0 1,1 1-1,0-1 1,-1 1 0,1 0-1,0 0 1,-1 0-1,1 0 1,1 2 16,11 5 1,-1 1-1,0 0 1,-1 1 0,0 1-1,0 0 1,-1 2 0,-1-1-1,3 5 0,391 421-1387,-399-428 902,0-1 0,1 0-1,0 0 1,0-1 0,1 0-1,0-1 1,1 0-1,0-1 1,-1 0 0,2 0-1,-1-1 1,1-1 0,0 0-1,0-1 1,5 1 485,5-12-1755,-14-22-459</inkml:trace>
  <inkml:trace contextRef="#ctx0" brushRef="#br0" timeOffset="382.502">1470 2317 2288,'0'0'881,"0"0"-102,0 0-49,0 0 40,50 28 189,164 110-91,-195-121-768,-1 0 1,-1 0-1,0 2 0,-1 0 1,-2 1-1,0 1 1,5 11-101,85 148 899,-9 5 1,4 30-900,-68-145 154,-3 2 1,-3 1-1,-3 0 1,-3 2-1,-4 0 1,-3 1-1,1 70-154,-12-43 295,0-98-267,0-1-1,-1 1 1,1 0-1,-1 0 1,-1-1 0,1 1-1,0 0 1,-1 0-1,0-1 1,0 1 0,-1-1-1,1 1 1,-1-1-1,0 1 1,0-1 0,0 0-1,-1 0 1,0 0-1,0 0 1,0 0 0,0-1-1,0 1 1,-1-1-1,1 0 1,-1 0 0,0 0-1,0-1 1,0 1-1,0-1 1,0 0 0,-1 0-1,1 0 1,-1-1-1,1 1 1,-1-1 0,0 0-1,1-1 1,-1 1-1,-1-1-27,-7 2 35,-1-2-1,0 1 1,1-2-1,-1 0 0,0 0 1,1-1-1,-1-1 1,1 0-1,0-1 1,0-1-1,0 0 0,1 0 1,-1-1-1,1-1 1,1 0-1,-1-1 1,-1-2-35,-11-10 16,0-2 1,1-1 0,1-1 0,1 0 0,2-2-1,0 0 1,-3-10-17,-9-16 27,2-2 0,3-1 0,-17-52-27,7-2 26,5-1 0,-5-49-26,7-14-22,9 0 0,6-1 0,9-1 0,7-3 22,27-202-188,-19 319 95,4 1 1,2 0-1,12-29 93,52-88-248,-74 166 235,1-1 1,0 2-1,1-1 1,0 1-1,0 0 1,1 1-1,0 0 1,1 0-1,0 1 1,0 0-1,1 1 1,0 0-1,0 1 1,1 0-1,0 1 1,0 0-1,0 1 1,0 0-1,1 1 1,-1 0-1,1 1 1,11 0 12,-5-1 37,-1 1 1,1 1-1,0 1 0,0 0 1,0 2-1,-1 0 0,1 1 1,-1 1-1,11 3-37,-16 1 17,0 0 1,0 1-1,-1 0 1,-1 1-1,1 1 0,-2-1 1,1 2-1,-2-1 1,1 2-1,-2-1 0,0 1 1,0 0-1,-1 1 1,-1 0-1,0 0 0,-1 0 1,0 1-1,-1 0 1,-1 0-1,0 0 0,-1 1-17,2 19 30,-1 0 0,-1 0-1,-3 0 1,0 0 0,-3 0 0,0-1-1,-2 1 1,-2-1 0,-1 0-1,-2-1 1,-5 10-30,-35 61-309,-3-3-1,-5-2 1,-8 2 309,-68 80-3785,93-136 83</inkml:trace>
  <inkml:trace contextRef="#ctx0" brushRef="#br0" timeOffset="632.353">2715 551 7762,'0'0'1112,"10"275"-792,19-12 688,9 4 88,0-12-95,10-40-609,-10-51-392,5 8-232,15 74-1385,-10-65-1431,-19-39-1225</inkml:trace>
  <inkml:trace contextRef="#ctx0" brushRef="#br0" timeOffset="2101.334">3726 2145 7890,'0'0'1719,"0"0"-803,0 0 197,40-32 72,136-108-613,-7-10-500,-162 144-119,1-1 1,-2-1-1,1 1 0,-1-1 1,0 0-1,-1-1 1,0 1-1,0-1 0,-1 0 1,0 0-1,-1 0 1,0-1-1,0 1 0,-1-1 1,0 0-1,0 0 1,-2 0-1,1-3 47,-3 8-17,1 0 1,-2 0-1,1 0 1,0 0-1,-1 0 0,0 1 1,0-1-1,0 1 1,-1 0-1,0 0 0,1 0 1,-1 0-1,-1 0 0,1 1 1,-1 0-1,1 0 1,-1 0-1,0 1 0,0-1 1,0 1-1,0 0 1,0 1-1,0-1 0,-1 1 1,1 0-1,-1 0 1,1 1-1,-1-1 0,1 1 1,0 1-1,-1-1 1,1 1-1,-3 0 17,-14-4-13,0 1 1,-1 2-1,1 0 1,0 1-1,-1 1 1,1 1-1,0 1 1,-16 5 12,18 2 6,1 0 0,1 1 0,0 0 0,0 2 0,1 0 0,1 1 0,0 1 0,1 0 0,1 1 1,1 1-1,-10 15-6,5-3 42,0 0 1,2 1-1,2 1 1,1 0-1,1 1 1,2 0-1,1 1 1,1 0 0,2 0-1,2 1 1,0 32-43,2-56 10,1 1 1,1 0-1,0 0 1,0-1 0,1 1-1,0 0 1,1-1-1,1 1 1,0-1 0,0 0-1,1 0 1,1 0-1,0 0 1,0-1 0,1 0-1,0 0 1,1 0-1,5 5-10,2-2 5,0-1-1,1 0 0,1-1 1,0-1-1,0 0 0,1-1 1,0-1-1,1-1 0,-1 0 1,1-1-1,1-1 0,-1-1 1,15 2-5,253 11-114,-275-17 107,503-13-911,-321 9 3029,-197 1-2112,0 1 0,1-1 0,-1 1 0,1-1 0,-1 0 0,1-1 0,0 1 0,0 0 0,1-1 0,-1 0 0,1 1 0,-1-1 0,1 0 0,1 0 0,-1 0 0,0-1 0,1 1 0,0 0 0,0-1 0,0 1 0,1-1 0,-1 1 0,1 0 0,0-1 1,-8-59-280,4-1 0,2 0-1,6-58 281,-3 102-80,-2-1-5,2 0 0,1 0-1,0 0 1,2 0 0,1 1-1,0-1 1,2 1 0,0 0-1,1 1 1,1 0 0,1 0-1,10-13 86,-20 31 3,1 1-1,1-1 0,-1 0 1,0 0-1,0 1 1,1-1-1,-1 1 0,1-1 1,-1 1-1,1-1 1,0 1-1,-1 0 0,1 0 1,0 0-1,0 0 0,0 0 1,0 0-1,0 1 1,0-1-1,0 0 0,0 1 1,0 0-1,0 0 1,0-1-1,0 1 0,0 0 1,1 1-1,-1-1 1,0 0-1,0 0 0,0 1 1,0 0-1,0-1 1,0 1-1,0 0 0,0 0 1,-1 0-1,1 0 0,0 0 1,0 0-1,-1 1 1,1-1-1,-1 0 0,1 1 1,-1 0-1,1-1 1,-1 1-1,0 0 0,0-1 1,0 1-1,0 0 1,0 0-1,0 0 0,-1 0 1,1 0-1,0 0 1,-1 0-1,0 1-2,23 46 98,-2 2-1,-3 1 1,-2 0 0,-2 1 0,-2 1 0,-2 10-98,2 14 83,-4 2 0,-4-1 0,-3 3-83,-1-81 128,1-7 52,29-107 60,6 12-436,3 2 0,5 2 0,4 1 0,5 3 0,39-51 196,-83 130-34,-1 1 14,0 1 1,1 0 0,1 0-1,-1 1 1,2 0-1,-1 1 1,2 1 0,2-3 19,-12 11 5,0 0 0,0 0 1,1 0-1,-1 0 1,0 0-1,0 0 1,1 0-1,-1 1 0,0 0 1,1-1-1,-1 1 1,1 0-1,-1 0 1,0 0-1,1 0 0,-1 1 1,0-1-1,1 1 1,-1-1-1,0 1 1,1 0-1,-1 0 0,0 0 1,0 0-1,0 0 1,0 0-1,0 1 1,0-1-1,0 1 0,0-1 1,0 1-1,-1 0 1,1 0-1,-1 0 1,1 0-1,-1 0 0,0 0 1,0 0-1,0 0 1,0 0-1,0 0 1,0 1-1,0 1-5,138 252 789,-112-222-626,2-2-1,0-1 0,3-1 0,0-1 1,1-2-1,2-2 0,1-1 0,1-1 1,1-2-1,0-2 0,2-2 0,0-1 0,1-2 1,0-2-1,1-2 0,0-1 0,15-1-162,13 2 77,1-4 0,-1-3-1,1-3 1,61-8-77,-110 5-50,0-2 0,-1 0 0,0-2 0,0 0 0,-1-1 1,0-1-1,0-1 0,-1-1 0,0-1 0,-1 0 0,-1-2 0,0 1 0,0-2 0,-1-1 0,-1 0 0,-1 0 0,-1-2 0,0 0 0,-1 0 1,-1-1-1,0 0 0,-2-1 0,0 0 0,-1-1 0,2-10 50,-4-1-120,-1 0-1,-1-1 1,-1 1 0,-2-1 0,-2 1-1,-1-4 121,2 24-27,-1-1-1,-1 1 0,0 0 0,-1 0 0,0 0 0,0 0 0,-2 1 1,1-1-1,-1 1 0,-1 0 0,0 0 0,-1 1 0,0 0 1,0 0-1,-1 1 0,0-1 0,-7-4 28,1 2-55,0 0 1,-1 1-1,0 0 1,0 2-1,-1 0 1,-1 0-1,1 2 1,-1 0-1,0 1 1,-1 0-1,0 1 1,0 2-1,0 0 1,0 0-1,0 2 0,-1 0 1,1 1-1,-12 2 55,18-1 0,0 0 0,0 1 0,0 0 0,1 1 0,-1 0 0,1 1-1,0 0 1,0 0 0,0 2 0,1-1 0,0 1 0,0 1 0,0 0 0,1 0-1,0 1 1,0 0 0,1 0 0,0 1 0,0 1 0,-3 4 0,-8 14 49,1 1-1,2 0 1,0 2 0,2-1 0,2 2-1,0 0 1,3 0 0,0 1 0,2 0 0,2 0-1,1 1 1,0 22-49,2-37 61,1 1 0,0-1 0,2 0 0,0 1 0,1-1 0,1 0 0,1 0-1,0 0 1,2 0 0,0-1 0,1 0 0,8 16-61,2-14 10,0 0 0,1-1 0,1-1 0,0 0 0,2-2 0,0 0 0,0-2 0,2 0 0,0-1 0,0-1 0,1-2 0,0 0 0,1-1 0,0-2 0,1 0 0,0-2-10,62 11-129,0-3 0,1-4 0,1-4 0,62-6 129,-70 1-100,-1-5 0,0-2 0,73-18 100,-116 16 44,0 2 1,1 1-1,0 2 1,1 2-1,-1 2 1,6 1-45,-42 1 9,0 0 1,-1 1 0,1-1 0,-1 0 0,0 1-1,0-1 1,0 1 0,0 0 0,0 0 0,0-1-1,-1 1 1,1 0 0,-1 1 0,0-1 0,0 0-1,0 0 1,0 1 0,-1-1 0,1 0 0,-1 1-1,0-1 1,0 0 0,0 1 0,0-1-1,-1 0 1,1 1 0,-1-1 0,0 1-10,0 6 83,2-8-75,-1 0-1,0 0 1,-1-1 0,1 1 0,0 0-1,0-1 1,-1 1 0,1 0 0,-1-1-1,1 1 1,-1 0 0,0-1-1,0 1 1,0-1 0,0 1 0,0-1-1,0 0 1,0 1 0,0-1-1,0 0 1,-1 0 0,1 0 0,0 0-1,-1 0 1,1 0 0,-1 0-1,1 0 1,-1 0 0,0-1 0,1 1-1,-1-1 1,0 1 0,1-1 0,-1 0-1,0 0 1,0 1 0,1-1-1,-1 0 1,0-1 0,1 1 0,-1 0-1,0 0 1,0-1 0,1 1-1,-1-1 1,0 1-8,0 0 20,-1-2 2,0 0 0,0 1 1,1-1-1,-1 0 0,0 0 0,1 0 1,0-1-1,-1 1 0,1-1 0,0 1 1,0-1-1,0 0 0,1 0 0,-1 1 1,1-1-1,-1 0 0,1-1 0,0 1 0,0 0 1,1 0-1,-1 0 0,0-1 0,1 1 1,0 0-1,0 0 0,0-1 0,0 1 1,1-3-23,-2-4 41,-9-345 320,11 300-418,2 0-1,2 0 0,3 0 0,2 1 0,2 0 1,11-23 57,-18 62-51,-4 9 31,0 1 0,0 0 0,1 0 0,0-1 0,0 1 0,0 1 0,0-1 0,1 0 0,0 0 0,0 1 0,0 0 0,1-1 0,-1 1 0,1 1 0,0-1 0,0 0 0,0 1 0,2-1 20,-3 4 1,-1-1 0,1 1-1,0 0 1,0 0 0,0 0 0,0 1 0,0-1 0,-1 1 0,1-1-1,0 1 1,0 0 0,-1 0 0,1 0 0,0 1 0,-1-1 0,0 0-1,1 1 1,-1 0 0,0 0 0,1-1 0,-1 1 0,0 0 0,0 1-1,-1-1 1,1 0 0,0 1 0,-1-1 0,0 1 0,1-1 0,-1 1-1,0 0 1,191 310 503,-168-277-454,1-1 0,2-1-1,2-2 1,1-1 0,1-1 0,2-2 0,0-1 0,2-1 0,1-2 0,1-2 0,1-1 0,0-2 0,2-2 0,0-1 0,1-2 0,1-2 0,0-2 0,0-2 0,1-1 0,-1-3 0,1-1 0,29-3-50,-60-1 30,1-1 1,-1-1 0,0 0-1,-1-1 1,1 0 0,-1-1-1,0 0 1,0 0 0,0-1-1,-1-1 1,1 0 0,-2-1-1,1 1 1,-1-2 0,0 1-1,-1-2 1,0 1 0,-1-1-1,0 0 1,0 0 0,-1-1-1,1-1-30,15-35-11,-2-1 1,-3-1-1,-1-1 0,-2 0 0,-3-1 0,-2 0 0,-2-1 1,-3 0-1,-1 0 0,-3 0 0,-6-39 11,6 74-1,-9-269-104,-22 44-174,-38-134 279,18 151-58,-4 10-337,55 231 132,16 325-34,45 71 1019,27 42-722,-9-159 24,-57-235-1029,-3 2 0,-2 0 0,-3 1 0,3 42 1005,-11-10-3562,-5-29-834</inkml:trace>
  <inkml:trace contextRef="#ctx0" brushRef="#br0" timeOffset="2885.409">8059 913 7522,'0'0'1837,"0"0"-1149,0 0-533,0 0 247,69 22 276,497 143-335,561 73-4025,-699-186 3169,-241-47 3981,-198-3-3353,-1 0 1,0 0-1,0 1 0,1 0 0,0 1 0,0 1 0,0 0 0,0 0 0,1 1 0,-1 0 0,2 1 1,-1 0-1,-1 2-115,-41 33 275,3 2 1,1 3 0,2 1-1,2 3 1,2 1 0,3 2-1,3 2 1,1 1 0,3 1-1,-8 26-275,29-60 86,2-1-1,0 1 1,1 0-1,1 1 1,2 0-1,0 0 1,2 0-1,0 1 1,2 11-86,1-35-5,0 0 0,0 1 0,0-1-1,1 1 1,-1-1 0,1 0 0,0 1 0,-1-1 0,1 0 0,0 0 0,0 1 0,1-1 0,-1 0 0,0 0 0,1 0 0,-1 0 0,1-1 0,0 1 0,-1 0 0,1-1 0,0 1-1,0-1 1,0 1 0,0-1 0,0 0 0,1 0 0,-1 0 0,0 0 0,0 0 0,1-1 0,-1 1 0,0-1 0,1 1 0,-1-1 0,1 0 0,-1 0 0,1 0 0,-1 0-1,0-1 1,1 1 0,-1 0 0,1-1 0,-1 0 0,2 0 5,8 1 25,12-4-23,-1-1-1,0-1 0,0-1 0,0-1 0,-1-1 0,0-1 1,-1-1-1,0 0 0,-1-2 0,0-1 0,-1 0 0,0-1 1,-2-1-1,0-1 0,0 0 0,-2-1 0,3-6-1,34-36-215,-4-3 0,-2-2 0,-2-2 0,-4-1 0,22-54 215,5-5-357,-65 126 351,-1 0 0,0 0 0,0 0 1,1 0-1,-1 1 0,0-1 0,1 0 0,-1 1 0,1-1 0,-1 1 1,1-1-1,-1 1 0,1 0 0,-1-1 0,1 1 0,-1 0 0,1 0 0,-1 0 1,1 1-1,0-1 0,-1 0 0,1 0 0,-1 1 0,1-1 0,-1 1 0,1-1 1,-1 1-1,0 0 0,1 0 0,-1-1 0,0 1 0,0 0 0,1 0 1,-1 0-1,0 1 0,0-1 0,0 0 0,0 0 0,0 0 0,0 1 0,-1-1 1,1 0-1,0 1 0,-1-1 0,1 1 0,-1-1 0,1 1 0,-1-1 1,0 1-1,0-1 0,0 1 0,1 0 0,-1-1 0,-1 1 0,1 0 6,37 87 237,-22-49-89,1 1 0,2-2 0,1 0 0,2-1 0,2-2 0,2 0 0,1-1 0,18 18-148,-25-37 47,0 0 0,1-1 1,0-2-1,1 0 0,1-1 0,0-1 1,0 0-1,1-2 0,0-1 1,1-1-1,0-1 0,0-1 1,0-1-1,1-1 0,0-2 0,-1 0 1,25-3-48,-41 3 25,1-2 1,-1 1-1,1-1 0,-1 0 1,1-1-1,-1 1 1,0-2-1,0 1 1,0-1-1,0-1 0,0 1 1,0-1-1,-1-1 1,0 0-1,0 1 0,0-2 1,5-5-26,6-12 18,-1-2 0,-1 0 0,-1 0 0,-1-2 0,-2 1 0,-1-2 0,0 1 0,-3-2 0,0 1 0,-2-1 0,0 0 0,-3-1 1,0 1-1,-2-1 0,-2-26-18,3-166 0,-21-389-32,-17 280-39,2 65-58,1 17-394,31 366 1,6 134 504,17 110 326,29 429 403,-33-500-547,4-67-1947,23 75 1783,-30-166-2949,-13-47-3266,-1-73 1598</inkml:trace>
  <inkml:trace contextRef="#ctx0" brushRef="#br0" timeOffset="3146.656">10554 1042 8986,'0'0'2287,"0"0"-1283,0 0-249,0 0 288,65 6 144,475 57-31,-403-41-1095,-1 5 0,-2 6 0,-1 6 0,-2 6 0,-2 6 0,32 21-61,-120-50 32,-1 2 1,-1 1-1,-2 2 1,0 2 0,29 30-33,-52-45-47,-1 1-1,0 0 1,0 1 0,-2 1 0,0 0 0,-1 0 0,0 1 0,-2 0 0,0 0 0,-1 1 0,-1 0 0,-1 1 0,0 0-1,0 15 48,-3-19-384,0-1-1,-1 0 1,-1 1-1,-1 0 0,0-1 1,-1 0-1,-1 1 1,0-1-1,-1 0 0,-1 0 1,0-1-1,-1 1 0,-1-1 1,0-1-1,-1 1 385,-38 45-4837</inkml:trace>
  <inkml:trace contextRef="#ctx0" brushRef="#br0" timeOffset="3382.977">12397 675 9266,'0'0'2424,"0"0"-2367,0 0-57,0 0-257,0 0-2111,0 0-2169</inkml:trace>
  <inkml:trace contextRef="#ctx0" brushRef="#br0" timeOffset="3584.395">13020 1387 6209,'0'0'1365,"0"0"208,-5 50-16,-14 166-337,14-6 444,5-203-1642,0 1-1,0 0 1,0 0-1,1 0 1,1-1-1,-1 1 1,1-1-1,0 1 1,1-1-1,0 0 1,0 0-1,1 0 1,-1 0-1,1 0 1,1-1-1,0 0 1,-1 0-1,2 0 1,-1 0-1,1-1 1,0 0-1,0 0 1,0 0-1,1-1 1,-1 0-1,6 2-21,0-1 2,0-1 0,1 0 0,-1 0-1,1-1 1,-1-1 0,1 0 0,0-1 0,0 0 0,0-1 0,2-1-2,-8 2 6,0-1 0,-1 0 0,1 0 0,0-1 0,-1 0 0,1 0 1,-1 0-1,1-1 0,-1 0 0,0 0 0,1-1 0,-1 1 0,-1-2 1,1 1-1,0 0 0,-1-1 0,1 0 0,-1 0 0,0-1 0,0-1-6,2-4 4,0 0-1,0-1 1,-1 1 0,-1-2-1,0 1 1,-1-1-1,0 1 1,0-1-1,-2 0 1,1 0-1,-1-1 1,-1 1-1,0 0 1,-1-1-1,0 1 1,-1 0 0,-1-1-1,0 1 1,0 0-1,-1 0 1,-1 0-1,0 0 1,-3-6-4,-1 6-18,0 0 0,-1 0 0,0 0 1,-1 1-1,0 1 0,0 0 0,-1 0 0,-1 1 0,0 0 1,0 1-1,-1 0 0,1 1 0,-2 1 0,1 0 1,-1 1-1,0 0 0,-12-2 18,17 4-61,0 0 1,0 1-1,0 0 0,-1 1 0,1 0 1,0 0-1,-1 1 0,1 1 0,0-1 1,-1 1-1,1 1 0,0 0 1,0 0-1,0 1 0,0 0 0,0 0 1,1 1-1,-1 0 0,1 1 0,0 0 1,0 0-1,1 0 0,-1 1 1,1 0-1,1 1 0,-1 0 0,1 0 1,-1 2 60,-11 23-714,2 1 1,2 1-1,1 1 1,1-1-1,-5 34 714,2 30-3782</inkml:trace>
  <inkml:trace contextRef="#ctx0" brushRef="#br0" timeOffset="3933.398">13858 2141 6617,'0'0'2288,"0"0"-1662,0 0-284,0 0 326,0 0-196,0 0-264,-21 18-139,-63 54-35,50-50 248,31-22-222,1 0-1,-1-1 1,0 1-1,1 0 1,-1-1-1,1 0 1,-1 0-1,1 1 1,-1-1-1,1-1 1,0 1-1,-1 0 0,1-1 1,0 1-1,0-1 1,0 1-1,0-1 1,0 0-1,0 0 1,1 0-1,-1 0 1,1 0-1,-1 0 1,1-1-1,0 1 0,0-1 1,0 1-1,0 0 1,0-1-1,0-2-59,-10-90 802,11 83-655,-1-19-62,1 0-1,1 0 1,2 1 0,1-1-1,1 1 1,5-12-85,8-6 66,2 2-1,1 1 0,3 0 1,1 2-1,3 0 0,1 2 1,2 2-1,9-7-65,-31 34 23,1 1-1,0 0 1,1 1 0,1 0-1,-1 0 1,1 1 0,1 1-1,0 0 1,0 1 0,0 0-1,1 1 1,0 1 0,0 0-1,1 1 1,-1 0 0,1 2-1,0-1 1,0 2 0,0 0-1,13 1-22,-14 2 36,-1 1-1,1 1 0,-1 0 0,0 1 0,0 0 0,-1 1 1,1 0-1,-1 1 0,-1 1 0,1 0 0,-2 0 0,1 1 1,-1 1-1,0 0 0,-1 0 0,0 0 0,0 1 1,-1 1-1,-1 0 0,0 0 0,-1 0 0,0 1 0,-1-1 1,0 3-36,27 49 83,-3 2 0,-3 1 0,-3 1 0,-4 1 0,1 12-83,24 205-3304,-33-170-1730,-2-28-2839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51:28.8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188 1625 4385,'0'0'2055,"0"0"-1209,0 0-305,0 0 314,0 0 165,0 0-273,0 0-232,0 0 22,0 0 218,0 0-22,0 0-42,0 0-27,3-1-53,0-2-526,1-1-1,0 0 0,-1 0 1,0 0-1,1 0 1,-2 0-1,1-1 0,0 1 1,-1-1-1,0 1 1,0-1-1,0 0 0,-1 0 1,0 0-1,1-2-84,2-6 128,24-94-20,-4-1-1,-6-2 1,-4 0 0,-5 0 0,-4-1-1,-11-106-107,5 72 46,1-151 306,0 295-447,3 5-25,83 103-101,-6 5 1,-4 3-1,-6 3 0,-4 3 0,46 124 221,-69-164 71,-24-75-2,-18-6-20,-1 0 59,0 0 14,0-10 187,-3 1-284,-1 1-1,0 0 1,0 0-1,0 0 1,-1 0-1,0 1 1,0 0 0,-1 0-1,0 0 1,0 1-1,-1-1 1,0 2-1,0-1 1,0 1-1,-7-4-24,-25-17 11,-1 1-1,-2 2 1,0 2-1,-1 2 1,-1 2-1,-1 1 1,0 3-1,-1 2 1,0 1-1,-1 3 0,0 1 1,0 3-1,-33 2-10,-39 2-126,103 11 32,39-36-563,190-182 918,-80 84-186,-7 4 27,5 6 0,77-46-102,-81 84-8,-117 66-33,-8 7 27,-2 1 21,0 0 138,0 0-77,0 0-2,0 0-37,0 0-24,0 0-70,-3 1-27,-34 40-57,-152 283 528,-3 45-379,163-313-2,-225 521-551,221-499-2320,32-76 2370,-3 2-3540,3-4 2724,-3 0-1790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53:24.84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1182 482 3545,'0'0'512,"0"0"-275,0 0 66,0 0 340,-18-44 24,-59-137-131,18 45 237,56 129-708,0-1 0,-1 1 0,1 0 0,-2 1 0,1-1 0,-1 1 1,0 0-1,0 0 0,-1 0 0,0 1 0,0 0 0,0 0 0,-1 0 0,1 1 0,-1 0 0,0 0 0,0 1 0,-1 0 0,1 0 0,-1 0 0,1 1 0,-9-1-65,1 1 18,0 0-1,0 1 0,0 0 1,0 1-1,-1 1 0,1 1 1,0 0-1,0 1 0,0 0 1,1 2-1,-1-1 0,1 2 1,0 0-1,1 0 0,-2 2-17,-11 12 37,1 0-1,1 1 0,1 2 1,0 0-1,2 2 1,1 0-1,-13 22-36,-4 17 82,3 0 1,3 3-1,2 0 1,4 2-1,3 1 1,2 0-1,4 2 1,3 0-1,3 0 1,3 1-1,4 0 1,4 57-83,-2-86 23,2-1 0,2 1 1,2 0-1,2-1 1,1 0-1,3 0 1,13 34-24,-12-46-11,1-1 0,1 0 0,2-1 1,1-1-1,1 0 0,1-2 0,2 0 1,1-1-1,0-1 0,2-1 0,1-1 1,0-1-1,2-1 0,0-2 0,1-1 1,1-1-1,1-1 0,23 8 11,2-8-207,0-3 0,0-1 0,1-4 0,1-1 0,-1-4 0,1-1 0,12-4 207,-37 2-294,0-1 0,-1-1 0,0-2 0,0-1 0,0-2 0,-1 0 1,0-2-1,0-2 0,-1 0 0,-1-2 0,0-2 0,7-5 294,-6 2-249,0-2 0,-1-1 0,-1-1 0,-1-1 0,-2-2 0,0 0 0,-2-1 0,-1-2 0,-1 0 0,-1-1 0,10-25 249,-15 26 133,-3 0 0,0-1 0,-2 0 0,-1 0-1,-1-1 1,-2 0 0,-1-1 0,-1-17-133,-4-79 1783,1 123-1680,-1-1-1,-1 0 1,1 1 0,-1 0-1,0-1 1,0 1 0,0 0-1,-1 0 1,0 0 0,0 0-1,0 0 1,-1 1 0,1 0-1,-1-1 1,0 1 0,-1 1-1,1-1 1,0 1-1,-1-1 1,0 1 0,0 0-1,0 1 1,0-1 0,0 1-1,-1 0 1,1 1 0,-1-1-1,1 1 1,-1 0 0,1 0-1,-1 1 1,0 0 0,1 0-1,-1 0 1,-4 1-103,3 0 18,1 0-1,-1 0 1,1 1 0,-1 0 0,1 0-1,0 1 1,0-1 0,0 1 0,0 1-1,0-1 1,1 1 0,-1 0 0,1 0-1,0 1 1,1-1 0,-1 1 0,1 0-1,0 1 1,-4 4-18,-65 117 467,65-105-387,0 2 0,1-1 0,1 1 0,1 0 0,2 1 0,0-1 0,2 1 0,0-1 0,3 19-80,-2-35 14,-1-4-11,1 0 1,0 0-1,0 1 1,1-1-1,-1 0 1,1 0-1,0 0 1,0 0-1,0 0 1,0 0-1,1 0 1,-1-1-1,1 1 1,0 0-1,1-1 1,-1 1-1,0-1 1,1 0-1,0 0 1,0 0-1,0 0 1,0 0-1,0-1 1,1 1-1,-1-1 1,1 0-1,-1 0 1,1 0-1,0 0 1,0-1-1,0 0 1,0 0-4,3 0-4,0-1 0,1 0 0,-1 0 0,1 0 0,-1-1 0,0-1 0,0 1 0,0-1 0,0 0 0,0-1 0,0 1 1,0-2-1,0 1 0,-1-1 0,0 1 0,0-2 0,0 1 0,0-1 0,-1 0 0,0 0 0,0 0 0,0-1 0,0 0 0,-1 0 1,0 0-1,0 0 0,2-6 4,-1 5-24,143-181-980,-141 182 970,0-1 1,0 1-1,0 1 1,1 0-1,-1 0 0,1 0 1,1 1-1,-1 0 1,1 0-1,-1 1 0,1 1 1,0-1-1,0 1 0,0 1 1,0 0-1,0 0 1,1 0-1,-1 1 0,0 1 1,7 1 33,-8 0-3,1 0 0,-1 1 0,0 1-1,0-1 1,-1 1 0,1 0 0,-1 1 0,1 0 0,-2 0 0,1 1 0,0 0 0,-1 0 0,0 0-1,-1 1 1,1 0 0,-1 0 0,2 4 3,4 3 0,69 98 8,-59-79-3,2-1 0,1 0 1,1-2-1,22 19-5,-45-47 5,1 1 0,-1-1 0,1 0 1,0 0-1,0 0 0,0 0 0,0 0 0,0-1 1,1 1-1,-1-1 0,0 0 0,1 0 0,-1 0 1,1 0-1,-1-1 0,1 1 0,0-1 0,-1 0 1,1 0-1,0-1-5,29-33 859,-32 34-799,-1 0-4,0 2-40,0 214 1259,0-214-1094,0-2 87,1-6 159,67-212 318,-36 133-904,3 1-1,3 2 0,4 2 0,4 1 1,45-57 159,-76 117-15,0 2 0,1-1 0,0 2 1,2 0-1,0 2 0,0-1 1,2 2-1,-1 1 0,3 0 15,-14 7-2,0 1 1,1 1-1,0-1 0,0 2 0,0-1 1,0 1-1,0 0 0,0 1 0,1 0 0,-1 1 1,0 0-1,1 0 0,-1 1 0,0 0 1,1 0-1,-1 1 0,0 1 0,0 0 1,0 0-1,-1 0 0,1 1 0,-1 0 1,0 1-1,0 0 2,16 15 20,0 0-1,-2 2 1,-1 0 0,-1 1 0,-1 1 0,0 1 0,-2 2-20,120 183-509,32 84 509,-17-28-3424,-92-167 167</inkml:trace>
  <inkml:trace contextRef="#ctx0" brushRef="#br0" timeOffset="1517.729">608 4252 3921,'0'0'772,"0"0"8,0 0 283,0 0-132,0 0-164,0 0-91,-14-32 89,-45-100 9,59 130-749,-1-1-1,0 1 1,0 0 0,0-1 0,0 1-1,0 0 1,0 0 0,-1-1-1,1 1 1,-1 0 0,1 0 0,-1 0-1,0 1 1,0-1 0,0 0 0,0 1-1,0-1 1,0 1 0,0 0-1,-1-1 1,1 1 0,0 0 0,-1 1-1,1-1 1,-1 0 0,1 1-1,-1-1 1,1 1 0,-1 0 0,1 0-1,-1 0 1,0 0-25,-9 0 45,-2-2-21,-1 1 1,1 1-1,0 0 0,0 1 1,-1 1-1,1 0 0,0 1 1,0 0-1,1 1 0,-1 1 1,1 0-1,-13 7-24,8 0 35,0 0-1,1 1 1,0 0-1,2 2 1,-1 0-1,2 0 1,0 2-1,0 0 1,2 0-1,0 1 1,1 1-1,1 0 1,1 0 0,1 1-1,-6 18-34,1 6 18,2 1 1,2 1-1,2 0 1,3 0-1,1 0 0,3 41-18,0-67 11,0 0-1,2 0 0,1 0 1,0-1-1,2 1 1,0-1-1,1 0 0,1 0 1,0-1-1,2 0 1,0 0-1,1-1 1,1 0-1,0-1 0,1 0 1,1-1-1,1-1 1,0 0-1,0 0 0,7 3-10,-11-10 7,1 1-1,0-2 1,0 1 0,0-1-1,1-1 1,0 0-1,0-1 1,1 0 0,-1-1-1,1 0 1,-1-1-1,1-1 1,0 0-1,0 0 1,8-2-7,-12 0 17,1-1 1,-1 0-1,0-1 0,0 0 0,-1 0 1,1-1-1,-1 0 0,1-1 0,-1 0 1,-1 0-1,1 0 0,-1-1 1,0 0-1,0-1 0,0 0 0,-1 0 1,0 0-1,2-5-17,84-155 389,-71 103-342,-2-2 0,-3 0 0,-3-1 0,-3 0-1,-3-1 1,-3 0 0,-3 0 0,-4-12-47,4 9 10,-4 0-1,-2 0 1,-4 1 0,-4-7-10,-13-19-8,-4 1 0,-5 1 1,-3 2-1,-5 2 1,-3 1-1,-53-73 8,37 75-1121,61 86 803,-4-4 158,6 20-2780,60 147-1101,-10-71 2354</inkml:trace>
  <inkml:trace contextRef="#ctx0" brushRef="#br0" timeOffset="1798.94">1532 4364 4905,'0'0'1080,"0"0"-400,0 0 593,0 0-121,0 0-152,10 246-168,-1-194-352,6 4-232,-1-9-200,-5 0-48,6-3-216,-10-6-664,-5-12-736,0 0-1401,0-26-263</inkml:trace>
  <inkml:trace contextRef="#ctx0" brushRef="#br0" timeOffset="2033.138">962 3481 7698,'0'0'1424,"0"0"-1400,0 0-24,0 0-192,0 0-1016,0 0-529,244 17-615</inkml:trace>
  <inkml:trace contextRef="#ctx0" brushRef="#br0" timeOffset="2297.923">1996 3726 5713,'0'0'1338,"0"0"-505,0 0 201,0 0-143,0 0-371,0 0-323,-11 40-74,-33 127-98,32-80-25,16-71 35,0 0 0,0-1 0,2 1 0,0-1 0,0 0 0,2 0 0,-1 0 0,2-1 0,0-1 0,1 1 0,0-2 0,1 1 0,1-1 0,0-1 0,0 0 0,1-1 0,0 0 0,9 4-35,167 136 1385,-186-147-1364,-1 0-1,1 0 0,-1 1 0,0 0 1,0-1-1,0 1 0,0 0 0,0 0 1,-1 0-1,0 0 0,0 0 1,0 0-1,0 0 0,0 0 0,-1 0 1,0 1-1,0-1 0,0 0 0,-1 0 1,1 0-1,-1 1 0,0-1 0,0 0 1,0 0-1,-1 0 0,0 0 1,1-1-1,-1 1 0,0 0 0,-1-1 1,1 1-1,-1-1 0,0 0 0,1 0 1,-1 0-1,-1 0 0,1 0 0,0-1 1,-1 1-1,1-1 0,-4 2-20,-151 82-851,42-65-2776,92-21 1052,12 0-507</inkml:trace>
  <inkml:trace contextRef="#ctx0" brushRef="#br0" timeOffset="3463.516">2959 3890 5233,'0'0'2410,"0"0"-1579,0 0-271,0 0 231,0 0-98,-34 42-85,-106 142-218,134-175-355,0 1 0,1-1 0,0 1-1,0 1 1,1-1 0,1 1 0,0-1 0,0 1 0,1 0 0,1 0 0,-1 1-35,-4 235 631,5-240-627,0 0 0,1 0 0,0 0 0,0 0 1,1 0-1,0 0 0,0 0 0,0 0 0,1-1 1,0 1-1,0 0 0,1-1 0,0 1 0,0-1 1,1 0-1,-1 0 0,2 0 0,-1-1 0,0 1 1,1-1-1,5 5-4,-8-9-1,0 0 0,1 0 0,-1-1 0,1 1 0,-1 0 0,1-1 0,-1 0 0,1 1 0,-1-1 0,1 0 0,-1 0 0,1-1 0,-1 1 0,1 0 0,-1-1 0,1 0 0,-1 1 0,1-1 0,-1 0 0,0 0 0,0 0 0,1-1-1,-1 1 1,0-1 0,0 1 0,0-1 0,0 1 0,0-1 0,-1 0 0,1 0 0,-1 0 0,1 0 0,-1 0 0,1 0 0,-1-1 0,0 1 0,0 0 0,0-1 0,-1 1 0,1-1 0,0 1 1,41-85-113,-3-2 1,-4-2-1,11-53 113,-46 143-8,0-1 1,0 1 0,1 0 0,-1 0 0,0 0 0,1-1 0,-1 1-1,1 0 1,-1 0 0,1 0 0,0 0 0,-1 0 0,1 0 0,0 0-1,0 0 1,0 0 0,0 0 0,-1 1 0,1-1 0,0 0-1,1 0 1,-1 1 0,0-1 0,0 1 0,0-1 0,0 1 0,0 0-1,1-1 1,-1 1 0,0 0 0,0 0 0,0 0 0,1-1 0,-1 1-1,0 1 1,0-1 0,1 0 0,-1 0 0,0 0 0,0 1-1,0-1 1,1 0 0,-1 1 0,0-1 0,0 1 0,0 0 0,1 0 7,45 40-132,-28-18 146,0 0 0,1-1 1,1-1-1,1-1 1,1-1-1,1-1 0,0-1 1,1-1-1,1-1 1,1-1-1,0-2 1,0-1-1,1-1 0,1-1 1,-1-1-1,26 3-14,-46-11 1,3 2 0,-1-1 0,0 0 0,1 0 0,0-1 0,-1-1 0,1 0 0,-1 0 0,0-1 0,1 0 0,-1-1 0,0 0 0,0-1 0,-1 0 0,1 0 1,-1-1-1,7-4-1,1-11 8,-1-1 0,0-1 0,-2 0 0,-1-1 1,0 0-1,-2-1 0,-1 0 0,-1-1 0,-1 0 0,-1 0 1,-1-1-1,-1 0 0,-1 0 0,-1-24-8,15-150-399,-9 0 0,-11-79 399,2 253-11,-2-57-249,-3-1 0,-4 1 0,-14-50 260,-57-151-666,76 271 632,2 7 10,0-1 0,0 0 0,-1 1 0,1 0 0,-1-1 1,-1 1-1,1 0 0,-1 1 0,0-1 0,0 1 0,-1 0 1,0 0-1,1 0 0,-2 0 0,-3-2 24,-15 13-61,4 67 79,4 101 154,13 350 638,0-458-706,3-1 1,3 1-1,3 0 0,3-1 1,2 0-1,4-1 0,2-1 1,13 29-105,-13-45-19,2-1 1,2 0-1,2-2 1,2 0-1,2-2 1,2-1-1,1-1 0,2-1 1,2-2-1,7 4 19,-34-35-21,0 0 0,0 0 0,0-1 0,0 0 0,1 0 0,0-1 0,0 0-1,1 0 1,-1-1 0,0 0 0,1-1 0,0 1 0,0-2 0,0 1 0,0-1 0,0-1-1,0 0 1,2 0 21,-7-1 2,-1 0-1,0 0 1,0 0-1,0-1 1,0 1-1,0-1 1,0 0-1,0 0 0,0 0 1,-1 0-1,1-1 1,-1 1-1,0-1 1,1 1-1,-1-1 1,0 0-1,-1 0 1,1 0-1,0 0 1,-1 0-1,0 0 0,1 0 1,-1-1-1,-1 1 1,1 0-1,0-1 1,-1 1-1,1-3-1,3-10 25,22-101 19,-4-2 0,-7 1 0,-4-2 1,-5 0-1,-6-12-44,1 96 7,4-1037-869,-5 1194 904,0 104 267,0-139-148,2 302 806,27 136-967,-22-470 20,2 0 0,3 0 0,3-1 0,18 47-20,-33-100 0,64 133-252,-61-129 234,-1 0-1,1 0 0,0 0 0,0 0 0,1-1 0,-1 1 0,1-1 0,0 0 0,0 0 0,0 0 0,0-1 1,0 1-1,1-1 0,-1 0 0,1 0 0,0-1 0,-1 1 0,1-1 0,0 0 0,0 0 0,0-1 0,0 0 0,0 1 1,-1-2-1,1 1 0,0 0 0,0-1 0,0 0 0,0 0 19,2-3 0,1 1 1,-1-1-1,0 0 0,-1-1 1,1 0-1,-1 0 0,0 0 1,0-1-1,0 0 1,-1 0-1,0 0 0,0-1 1,-1 0-1,4-6 0,0 1 2,65-103-91,-5-3 0,-5-3 0,-3-9 89,-52 118-81,-8 22 72,0-5-2,-4 382 849,4-379-812,1 0-1,0 0 0,1 0 0,-1 0 0,2 0 0,-1 0 1,1-1-1,0 1 0,1-1 0,0 0 0,0 0 0,0 0 0,1-1 1,0 1-1,0-1 0,1 0 0,0-1 0,0 1 0,0-1 1,1 0-1,-1-1 0,2 1-25,5 2 32,1 0 0,-1-1-1,1-1 1,0 0 0,0-1 0,1-1 0,-1 0 0,1-1-1,0 0 1,-1-1 0,1-1 0,0 0 0,0-1-1,-1-1 1,4-1-32,-11 2 6,0-1 1,-1 0-1,1 0 0,-1 0 0,0-1 0,0 0 0,0 0 0,0 0 1,0-1-1,-1 0 0,1 0 0,-1-1 0,0 1 0,0-1 0,-1 0 1,0 0-1,0-1 0,0 0 0,0 1 0,-1-1 0,0 0 0,0 0 0,0-1 1,-1 1-1,1-5-6,3-14-3,0 0 0,-2 0 1,0-1-1,-2 1 0,-1-1 1,-1-5 2,1 16 0,-1 1 1,-1-1-1,0 0 1,-1 1-1,-1 0 1,0-1-1,-1 1 1,0 1-1,-1-1 1,0 0-1,-6-8 0,2 7-36,0 1-1,-1 0 1,-1 1-1,0 0 1,-1 1 0,0 0-1,-1 1 1,0 0-1,-1 1 1,0 1 0,0 0-1,-1 1 1,0 0-1,-1 1 1,1 1-1,-1 0 1,-1 1 0,1 1-1,-1 1 1,-6 0 36,8 1-118,8 0 22,1 1 1,-1-1 0,0 1-1,1 0 1,-1 1-1,0-1 1,0 2-1,0-1 1,1 1-1,-1 0 1,0 0-1,0 0 1,1 1-1,-1 0 1,1 1-1,0-1 1,0 1 0,0 1-1,0-1 1,0 1-1,0 0 1,1 0-1,0 0 1,0 1-1,-4 4 96,4 8-530,0 0-1,1 0 1,0 0-1,2 1 0,0 0 1,1-1-1,0 9 531,1 39-1924</inkml:trace>
  <inkml:trace contextRef="#ctx0" brushRef="#br0" timeOffset="3934.619">5837 3744 5865,'0'0'2407,"0"0"-1673,0 0-357,0 0 235,0 0-253,0 0-261,0 14 3,9 158 812,-8-157-863,1 0-1,0 0 0,1 0 1,1-1-1,0 1 1,1-1-1,1 0 0,0 0 1,1 0-1,0-1 0,1 0 1,0 0-1,1-1 0,1-1 1,0 1-1,0-1 0,3 1-49,-6-9 10,1-1-1,-1 0 0,1 0 0,-1 0 0,1-1 1,-1 0-1,1 0 0,0-1 0,0 0 1,-1 0-1,1-1 0,0 0 0,4-2-9,3-2 32,0-1-1,-1 0 1,1-1-1,-2-1 1,1 0-1,-1-1 0,0-1 1,-1 0-1,0 0 1,-1-1-1,0-1 1,0 0-1,-1 0 1,-1-1-1,2-3-31,22-24 91,-26 32-69,-7 6-20,1 0 1,0 1-1,0-1 1,-1 1-1,1-1 1,0 1-1,0-1 1,1 1-1,-1 0 1,0-1-1,0 1 1,1 0-1,-1 0 1,0 0-1,1 0 1,-1 0 0,1 0-1,0 1 1,-1-1-1,1 0 1,0 1-1,-1-1 1,1 1-1,0 0 1,-1-1-1,1 1 1,0 0-1,0 0 1,0 0-1,-1 0 1,1 0 0,0 1-1,-1-1 1,1 1-1,0-1 1,0 1-1,-1-1 1,1 1-1,-1 0 1,2 0-3,100 101 204,-95-95-136,0 1 0,1-1 0,1-1 0,-1 1 0,1-2 0,0 1 0,0-1 0,0-1 1,1 0-1,0 0 0,0-1 0,0-1 0,0 1 0,0-2 0,0 0 0,1 0 0,-1-1 0,1 0 0,-1-1 0,2-1-68,-8 1 27,1-1 0,-1 0 0,1 0-1,-1 0 1,0-1 0,0 0-1,0 0 1,0 0 0,-1-1-1,1 1 1,-1-1 0,0 0 0,0-1-1,0 1 1,-1-1 0,1 1-1,-1-1 1,0 0 0,-1 0-1,1 0 1,0-5-27,35-121 284,-30-80-270,-7 189-163,0-1-1,-2 0 1,0 1-1,-1-1 1,-2 1 0,0 0-1,-1-1 1,-2 2-1,0-1 1,-1 1-1,-1 0 1,-1 1-1,-1 0 1,-8-11 149,1 11-505,-1 1 0,-1 0 0,0 2-1,-2 0 1,0 1 0,-1 1 0,0 2 0,-2-1 505,-71-28-3905</inkml:trace>
  <inkml:trace contextRef="#ctx0" brushRef="#br0" timeOffset="5247.717">4304 2610 928,'0'0'507,"0"0"0,0 0 78,0 0-1,0 0-100,0 0-134,3 0-25,42-15 2010,-38 5-1992,-1 1 0,-1-1 0,0-1-1,0 1 1,-1 0 0,0-1 0,-1 0-1,0 0 1,-1 0 0,0 0 0,0-9-343,-30 147 241,14-23 203,3 1 1,6 0-1,5 66-444,1-89 162,-2-57-75,2 0-1,1 0 1,1 0 0,1 0-1,1-1 1,6 15-87,13 29 170,-12-40-111,-1 1 0,-2 1 0,-1 0 0,-1 0 1,-1 1-1,-2 0 0,0 19-59,-4 117 86,0-115-4846,-2-73 2254,-6-12-953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52:50.4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9850 660 2200,'0'0'450,"0"0"-259,0 0-91,0 0 22,-2-5 45,-12-46-25,16 25 5259,38 28-2869,27 19-2109,171 37 24,40-53-70,-252-9-342,-1-1-1,0-1 1,0-1 0,0-1-1,-1-1 1,0-2 0,-1 0-1,0-1 1,-1-1 0,0-2-1,-1 0 1,-1-1 0,0-1-1,-2-1 1,7-8-35,65-47 145,36-9-88,147-51 104,-41 74-174,-134 39 55,189-40-39,-214 47 13,189-17-24,169 30 80,-214 32-101,-145-17 27,305 53 38,-213-24-48,-13 22-4,-2 7 0,33 27 16,100 79-16,-261-161-19,0 0 0,-1 1 0,-1 1 0,-2 1 1,0 1-1,0 0 0,-2 1 0,-1 1 0,-1 0 0,-1 1 0,-2 0 0,0 1 0,-1 0 0,-2 1 0,1 7 35,-2-12-5,12 29-7,-4 0-1,-1 1 1,-3 1 0,-2 0-1,0 40 13,-7-49 0,0-23 7,0 0-1,-2 0 1,0 0-1,-1 0 1,-1 0-1,-1-1 1,-1 1-1,-2 2-6,-9 13-9,-1-1 0,-2 0 0,-1-1 0,-1-2 0,-2 0 0,-2-1-1,0-1 10,-9 1 23,-1-2-1,-1-1 0,-1-2 1,-1-2-1,-31 14-22,22-10 55,-22 7 2,0-3-1,-2-4 1,-71 20-57,64-22-7,-366 110 0,123-21 70,122-36-163,-200 51 100,284-99 23,0-5 0,-2-5 0,-1-6 0,-2-4-23,-158 11 8,-261 29 72,-14 10-80,37-35 36,-537-26 44,675 8-76,-834 9 48,-307-17 647,906-4-653,-146 4-6,698-2-34,1-2 0,0-4 0,1-2 0,0-2 0,1-3 0,-35-14-6,-61-23 71,44 12-63,-6-12 0,0 8 0,-286-71 41,-80 46 262,319 43-71,-215 26-377,176 36-19,-77 15 89,23-5-85,87-19-3,-107 20-191,63-39 496,137-44-143,-33-36 48,-88-116-74,180 165-3,2-1-1,0-1 1,2 0 0,1 0 0,0-2-1,2 1 1,-6-28 22,-22-94 36,18-10-23,16-226 57,36 273-68,-2 75-104,-7 15 91,1 0 1,0 2-1,2 1 1,0 1-1,1 2 1,0 0-1,1 2 1,6-1 10,29-16-19,99-35 8,-40 64-167,428 1 204,-269-31-10,-180 14 5,0-4-1,-2-5 1,-1-4-1,-1-4 1,0-5-21,61-17 57,-52 34-51,-44 10-7,0 3 0,0 2 1,0 4-1,62 3 1,-68 1-12,283 42 29,302-30 14,-444-39-22,-6-9 22,-78 13-27,0 6 1,2 5-1,-1 4 0,54 7-4,290-16 55,-180 6-34,-33-11 119,703 17 27,-621 34-147,-208-14-16,280 45-4,87 25 0,-79 4-59,-106-58 62,30-24 18,-302-12-13,-2-1 0,1 0 0,-1-3 0,0 0 0,0-1 0,-1-2 0,0-1 0,-1-1 0,0-1 0,2-3-8,9-3 6,251-147 56,-247 136 10,26-20-41,-57 47-48,-8 4 7,-1 0 16,0 0-17,0 0-18,0 0-39,0 0 30,0 0-94,0 0-238,0 0-204,15 0-1793,8 13 855,52 94-2772,-44-51 2512</inkml:trace>
  <inkml:trace contextRef="#ctx0" brushRef="#br0" timeOffset="17563.495">163 5530 2361,'0'0'1394,"0"0"-764,0 0-274,0 0 196,0 0-122,-7 0-245,-21 0-129,20 0-17,8 0-11,0 0 46,0 0 33,0 0 72,0 0 10,0 0 10,0 0 7,0 0 9,0 0 17,0 0-34,0 0-26,0 0 0,0 0 14,0 0-6,0 0-30,0 0-38,0 0-9,0 0-15,0 0-31,0 0 22,0 0 5,0 0 0,0 0-27,0 0 16,3-17 38,8 4-84,0 0 0,1 1-1,0 1 1,1 0 0,0 0 0,1 2 0,0-1 0,1 2-1,1-1-26,100 3 7,612 6 1033,-600 5-848,-51 8-116,76-13 62,-4-37 88,-78 20-202,92 2 32,224-29 160,-160 15-51,-185 23-152,1 2 0,0 2 1,-1 1-1,14 3-13,25 0 23,871-2 234,-781-13-88,-75-7-154,139-9 294,302 22-187,-335 29-116,3 21 5,6 3-3,-49-14 21,86-11 6,-141-13-30,251-8 19,-185-18 4,63-2-32,-84 3 14,566 12 19,-574 24-18,-10-16 29,0 5-51,87 5-26,-125-2-42,71 27-153,54 4 236,-50 2-8,-131-35 2,-1-1 1,1-2-1,0-2 1,1-2-1,-1-1 1,33-5 1,16 3-7,184-1 6,-100-22 6,952 24 12,-703-13 9,-59 6 14,-138-4 9,-149 3-45,1 2 0,1 4-1,22 4-3,5 0-4,49 3 13,57 18-10,-10-13 9,-58 3-2,135 17 2,-5-30 148,-240-3-140,0-2 0,0-1-1,-1-2 1,0-1-1,0-2 1,-1 0-1,0-3 1,19-11-16,-13 8 7,153-91 27,-186 106-24,1 0-1,-1 1 1,0-2 0,-1 1-1,1 0 1,0-1 0,-1 0 0,1 0-1,-1 0 1,0 0 0,0 0-1,0-1 1,0 1 0,-1-1 0,1 0-1,-1 0 1,0 0 0,0 0-1,-1 0 1,1 0 0,-1-1 0,0 1-1,0-1 1,0 1 0,0 0-1,-1-1 1,0 1 0,0-4-10,9-145-543,6-104 966,-18 246-394,1 1 0,-2 0 0,1 0 0,-2 0-1,1 0 1,-1 1 0,0 0 0,-1 0 0,0 0 0,-1 1 0,0 0 0,0 0 0,-7-5-29,-2-4-75,-2 0-1,0 1 1,-1 1-1,-1 1 1,0 1 0,-7-3 75,-40-22 71,-2 2 0,-2 4 0,-4 1-71,-45-36 412,49 35-433,-74-10 61,-147 13 3,41 10 44,-182 13-87,332 6 5,-172 39-12,87-22 18,-83-17 165,102-31-141,57 6-4,-77 3-4,-162-16-4,180 29 26,-735 9 22,739-9-87,42 8 0,-236 11-14,-33 36 13,276-38 20,-262-2 66,-96-6-37,273-23-24,-34-14-15,-60 38-79,83 37 75,11 18-13,-44 13-31,-7-13-59,59-19 67,-60-18 16,-259-10-129,305 3 151,-295-12 9,330 9-21,-102 12 17,159-12 21,-25 0-17,-155 21-16,37-22 32,-69 1-9,98-11 38,71-41-30,-144-28 6,25 53-45,212 19 30,27 1 10,-1-2 0,0-2 0,0-1 0,0-3 1,-15-4-17,2-5 25,-2 2 1,1 3 0,-2 2-1,-49-1-25,-324 9-148,387 2 146,-1 2 1,1 1-1,0 3 0,1 1 0,-28 10 2,62-15-12,0-1 0,0 1 0,0 1 0,1-1 0,-1 1 0,1-1 0,0 1 0,0 1 0,1-1 0,0 1 0,0 0 0,0 0 0,0 0 0,1 0 0,0 1 0,1-1 0,-1 1 0,1 0 0,0 4 12,-13 65-171,8 180-203,9-158 606,-34 34 88,6-55-178,-40 118 62,57-175-89,-7 66 196,17-81-313,0 0 1,0 0 0,0-1 0,1 1-1,-1 0 1,1 0 0,0-1-1,1 1 1,-1-1 0,1 0 0,0 1-1,0-1 1,0 0 0,0-1-1,1 1 1,0-1 0,-1 1-1,4 0 2,16 20-10,-22-23-191,1 0 0,-1 0 0,1 0-1,-1 0 1,1 0 0,-1 0-1,1-1 1,-1 1 0,1 0 0,0-1-1,-1 0 1,1 1 0,0-1-1,-1 0 1,1 0 0,0 0 0,-1 0-1,1 0 1,0 0 0,0 0-1,-1 0 1,1-1 0,0 1 0,-1-1-1,1 0 1,-1 1 0,1-1-1,-1 0 1,1 0 201,12-24-4530</inkml:trace>
  <inkml:trace contextRef="#ctx0" brushRef="#br0" timeOffset="40892.826">18551 337 1368,'0'0'4583,"0"0"-3106,0 0-1005,0 0 253,0 0-53,0 0-214,-42 37-151,-137 117-87,18-24 451,65-69-271,-2-5 1,-2-4-1,-2-4 1,-38 9-401,-461 170 1912,-125 8-1912,507-177-584,210-48-8565,11-6 8172,-2-4-211</inkml:trace>
  <inkml:trace contextRef="#ctx0" brushRef="#br0" timeOffset="41303.71">16803 535 1920,'0'0'3069,"0"0"-2063,0 0-504,0 0 427,-41 19-165,-139 66-357,24 22-39,114-71-218,-331 268 1396,365-298-1514,-13 11 101,0 1 0,1 1 0,1 0 0,1 1 1,0 2-1,-10 17-133,25-35 19,1 0 0,0 1 1,0-1-1,0 1 0,0 0 1,0 0-1,1 0 0,0 0 1,0 0-1,1 0 1,-1 0-1,1 0 0,0 0 1,0 0-1,1 0 0,0 0 1,0 0-1,0 0 0,0 0 1,1 0-1,-1 0 0,1-1 1,1 1-1,-1-1 0,1 1 1,-1-1-1,1 0 0,0 0 1,1 0-1,-1 0 0,1-1 1,0 1-1,-1-1 0,2 0 1,-1 0-1,2 1-19,44 28 201,1-3 0,1-2 0,2-1 1,1-4-1,0-2 0,49 11-201,-31-12-257,2-3 0,0-3 0,40 0 257,110-3-5153,-160-10 1275</inkml:trace>
  <inkml:trace contextRef="#ctx0" brushRef="#br0" timeOffset="42239.927">18647 1238 5073,'0'0'1932,"0"0"-1333,0 0-312,0 0 100,0 0-209,0 0-60,-8 51 158,-38 335 669,37-286-542,-5-1 0,-5-1-1,-3 0 1,-5-1-1,-4-2 1,-4-1 0,-4-2-1,-4-2 1,-40 61-403,-115 170 832,-227 280-832,-94 33 261,452-557-261,-2-3-1,-4-3 1,-2-3-1,-4-4 1,-2-3-1,-3-4 1,-2-3-1,-3-4 1,-2-4-1,-27 6 1,-194 22-1159,82-41-426,182-25 1059,46-8 102,2 0-225,0 0-270,0 0-299,3 0-170,36 0-1029,-19 0 1172</inkml:trace>
  <inkml:trace contextRef="#ctx0" brushRef="#br0" timeOffset="42706.845">16185 3526 3273,'0'0'3224,"0"0"-2193,0 0-632,-25 61 329,-87 207-41,-24 58 320,25-99 1429,-130 194-2436,235-411 52,-21 33 229,2 1 0,2 1 1,2 1-1,0 6-281,8 37 317,13-87-314,0 1 0,1-1 0,-1 0 0,1 1 0,-1-1 0,1 0 0,0 1 0,0-1 0,0 0 0,0 0 0,0 0 1,0 0-1,1 0 0,-1 0 0,1 0 0,-1 0 0,1-1 0,0 1 0,0 0 0,0-1 0,0 1 0,0-1 0,0 0 0,0 0 0,0 0 0,0 0 0,1 0 0,-1 0 0,0-1 0,1 1 0,-1-1 0,0 1 0,1-1 0,-1 0 0,1 0 0,1 0-3,233 7 634,135-16 41,-105-24-553,156-11-943,-189 40-1354,-81 4-2311,-116 0 2722,-6 0-1408</inkml:trace>
  <inkml:trace contextRef="#ctx0" brushRef="#br0" timeOffset="45424.256">19920 393 4993,'0'0'672,"15"259"-496,9-100 440,14 18-256,15-9-160,9-13-7,5-9-193,5-12-48,-10-9-345,0 0-847,-19-30-424</inkml:trace>
  <inkml:trace contextRef="#ctx0" brushRef="#br0" timeOffset="46768.362">19025 1432 6721,'0'0'1025,"0"0"-712,59 5 98,-4 1-252,50 6 205,1-5 0,-1-5 0,13-4-364,-32-7 115,0-4 0,-1-4 1,0-3-1,-2-4 1,0-3-1,5-8-115,-36 14-9,-2-2-1,0-3 1,-2-2 0,-1-2-1,-1-2 1,11-12 9,-36 27 85,-2-1 0,0 0-1,0-2 1,-2-1 0,0 0-1,-2-1 1,0 0 0,-2-1 0,0-1-1,-2 0 1,0-1 0,-2 0-1,6-24-84,-9 39 1071,47 306-840,23 150 104,-52-383-315,-22-61-35,1-1 0,-1 1 0,1-1 0,-1 0 0,1 0 0,0 0 0,0 0 0,0-1 0,-1 1 0,1-1 0,0 0 0,0 0 0,0 0 0,0 0 0,0 0 0,0 0 0,0-1 0,-1 0 0,1 1 0,0-1 0,0 0 0,-1 0 0,1-1 0,0 1 0,-1 0 0,1-1 1,-1 0-1,0 1 0,0-1 0,1 0 0,-1 0 0,0 0 0,-1-1 0,1 1 0,0-1 15,27-32-14,-1-1 0,-2-2 0,-1-1 0,-3 0 0,-1-2 0,4-15 14,3-1-32,-9 25-19,12 32-438,32 91 140,-40-54 397,2-1-1,2 0 0,1-2 0,1-2 0,6 3-47,-22-23 28,0 0 1,1-1 0,0-1-1,0 0 1,1-1-1,1-1 1,-1 0-1,1-2 1,1 1-1,-1-2 1,1 0-1,0-1 1,0-1-1,7 1-28,-8-1 20,-1-1 1,0 0-1,1-1 0,-1-1 0,1 0 0,-1-1 0,1-1 0,-1 0 1,0-2-1,0 1 0,0-2 0,0 0 0,-1 0 0,0-2 0,0 1 1,0-2-1,-1 0 0,0-1 0,6-5-20,1-10-50,-2 0 0,-1-2-1,-1 0 1,-1 0 0,-2-1-1,0-1 1,-2-1 0,-1 1 0,-2-2-1,0 1 1,-2-1 0,-1 0 0,-2 0-1,-1-1 1,-1 1 0,-2-15 50,2-5-113,1 39 101,0-1 0,0 1-1,-1-1 1,-1 1 0,0-1 0,-1 1-1,0-1 1,-1 1 0,0-1-1,0 1 1,-2 0 0,1 0 0,-1 0-1,-1 0 1,0 1 0,0 0-1,-1 0 1,-1 0 0,1 1 0,-1-1-1,-1 2 1,-1-2 12,2 7 2,0-1 0,0 1 1,0 0-1,-1 1 0,1 0 0,-1 0 0,1 0 1,-1 1-1,0 0 0,0 1 0,0 0 0,1 0 0,-1 1 1,0-1-1,0 2 0,1-1 0,-1 1 0,0 0 0,1 1-2,-3 5 11,0 0-1,0 1 0,2 0 1,-1 1-1,1 0 0,0 0 1,1 1-1,0 0 0,1 0 0,0 0 1,1 1-1,0 0 0,1 0 1,0 0-1,1 1 0,0-1 1,1 1-1,0 11-10,-3-1 17,1 0 0,1 0 0,1 1 0,1 0 0,1-1 1,2 1-1,0-1 0,1 1 0,1-1 0,1 0 0,2-1 0,0 1 0,1-1 0,1 0 1,1-1-1,1 0 0,1-1 0,5 6-17,3-7 3,1-1 0,1-1 1,1-1-1,0-1 0,0-1 0,2-1 0,0-1 1,0-1-1,1-2 0,0 0 0,1-2 1,-1-1-1,2-1 0,-1-1 0,0-1 1,1-2-1,-1 0 0,1-2 0,8-2-3,-28 3-10,9 0-17,-1 1-1,0-2 1,0 0 0,0-1 0,0 0 0,0-1 0,-1-1 0,1-1 0,11-5 27,-13 2-14,-1 0 0,0-1 1,-1 0-1,0-1 0,0-1 1,-1 0-1,0 0 0,-1-1 1,-1 0-1,0-1 1,0 0-1,-1-1 0,-1 0 1,0 0-1,-1 0 0,1-6 14,6-22 53,-1-2 0,-2 1-1,-2-1 1,-2-1 0,-2-3-53,1-272 68,-4 305-18,0 1 0,-2-1 0,0 1-1,0 0 1,-1 0 0,-1 0 0,-1 0 0,0 0 0,0 0 0,-6-8-50,161 207 932,-110-140-655,22 24 133,-27-33-239,-1 1 0,-2 2 0,-1 2 0,-2 0 0,-2 2 0,-2 1 0,-2 2 0,4 14-171,-21-34 33,-1-1 0,-1 1 0,-1 0 1,-2 0-1,-1 1 0,0-1 0,-2 0 0,-3 15-33,3-32 5,0-1 1,-1 1-1,0-1 0,0 1 0,-1-1 0,0 0 0,-1 0 0,0 0 0,0 0 0,0 0 0,-1-1 1,0 0-1,-1 0 0,1-1 0,-1 1 0,-1-1 0,1 0 0,-1-1 0,0 0 0,0 0 1,-1 0-1,-6 2-5,-4 2-73,0-2-1,-1-1 1,0 0 0,0-1 0,0-1 0,-1-1 0,1-1 0,-1 0 0,-15-2 73,28 1-91,1-1 0,0 0 0,-1 0 0,1-1 0,0 0-1,-1 0 1,1 0 0,0-1 0,0 0 0,0 0 0,0-1 0,1 0 0,-1 1 0,0-2 0,1 1 0,0-1 0,0 0 0,0 0 0,0 0 0,1-1-1,-1-1 92,-6-8-308,1-1-1,1 0 0,0-1 0,1 0 1,1 0-1,1-1 0,0 1 0,1-1 0,1-1 1,0 1-1,1-1 0,1 0 0,1 1 1,1-1-1,1-14 309,-1 23-31,0 0 0,1 0 0,0 1 0,1-1 0,0 0-1,0 0 1,1 1 0,0-1 0,1 1 0,-1 0 0,2 0 0,-1 0 0,1 1 0,0 0 0,1 0 0,-1 0 0,1 0 0,1 1 0,-1 0 0,1 0 0,4-2 31,40-28 521,1 2 0,2 2 0,1 3 1,1 2-1,59-18-521,70-35 1225,-113 44-820,-1-3 0,-2-4 0,-2-2 0,35-32-405,-71 50 16,0-1 0,-2-1 0,-1-1 0,-1-2 0,-2-1 0,-1-1 1,-2-1-1,-1-1 0,13-31-16,-27 47 1,0-1 0,-1 1 0,-1-1 0,0 0 0,-2 0 0,-1 0 0,0-1 0,-2 1 0,0 0 0,-2-6-1,1 23 0,0-1-1,0 1 1,0-1-1,-1 1 1,0-1-1,0 1 0,0 0 1,0 0-1,-1 0 1,1 0-1,-1 1 1,0-1-1,0 1 1,0-1-1,-1 1 1,1 0-1,-1 0 0,0 1 1,0-1-1,0 1 1,0-1-1,0 1 1,0 1-1,0-1 1,-1 1-1,1-1 1,-1 1-1,1 1 1,-1-1-1,0 0 0,1 1 1,-1 0-1,0 0 1,1 1-1,-1-1 1,1 1-1,-3 1 1,-5-3 2,0 2 0,0 0 0,0 0 0,0 1 0,0 0 0,0 1 1,0 1-1,1 0 0,0 0 0,0 1 0,0 1 0,0 0 0,1 0 0,0 1 0,-5 4-2,-12 13 34,0 0 1,2 2-1,0 1 0,-18 27-34,2 1 80,3 2-1,2 1 0,2 2 0,4 2 1,1 0-1,4 2 0,3 1 1,2 1-1,3 0 0,3 2 0,-5 67-79,17-116 9,0 0 0,2 0 0,0 0 0,0 0 0,2 0 0,0 0 0,2-1 0,0 1 0,1-1 0,0 0 0,2 0 0,0 0 0,1-1 0,1 0 0,1-1 0,0 0 0,1 0-1,0-1 1,1 0 0,1-1 0,1-1 0,0 0 0,0-1 0,8 5-9,11 3-90,0-1 0,2-1-1,0-2 1,1-1 0,0-2-1,1-2 1,0-1 0,1-2-1,28 2 91,48 2-1242,0-5 0,61-6 1242,42-11-3283,-42-23-1515</inkml:trace>
  <inkml:trace contextRef="#ctx0" brushRef="#br0" timeOffset="48571.312">19829 4431 5801,'0'0'1509,"0"0"-791,0 0-73,0 0 45,51-52-295,166-171-226,-193 199-151,-1-1-1,-1-1 1,-1-1-1,-2-1 1,0-1-1,10-24-17,-21 39 3,1-1 76,-1 0-1,0-1 0,-2 0 0,1 0 0,-2 0 0,0 0 0,-1-1 0,-1 0 0,0 0 0,-1 0 0,-1 0 0,-1 0 0,0-1 0,-2 1 0,0-1-78,-1 12 52,0 0 0,-1 1-1,1-1 1,-1 1-1,-1-1 1,1 1-1,-1 1 1,0-1-1,0 1 1,0 0 0,-1 0-1,1 0 1,-1 1-1,0-1 1,0 1-1,-1 1 1,1-1 0,0 1-1,-1 1 1,1-1-1,-1 1 1,0 0-1,1 0 1,-1 1 0,0 0-1,0 0 1,1 1-1,-1-1 1,0 1-1,1 1-51,-3-3-2,1 1-1,0 0 0,0 0 1,0 1-1,-1 0 0,1 0 1,0 1-1,0 0 0,1 0 1,-1 1-1,0 0 0,1 1 1,-1 0-1,1 0 0,0 0 1,1 1-1,-1 0 0,1 0 1,0 0-1,0 1 0,0 0 1,1 1-1,0-1 0,0 1 1,-1 3 2,-7 17 2,2 0 1,0 1 0,2 0-1,2 1 1,0 0 0,2 0-1,1 0 1,1 1 0,1 0-1,2-1 1,3 16-3,-4-15 24,1-1 0,2 0 0,1 0 0,1 0 0,1 0 0,2 0 0,1-1 0,8 18-24,-1-17-4,0 0 0,2-2 0,2 0 0,0-1 0,1-1 0,2-1 0,0 0 1,2-2-1,0-1 0,2-1 0,0-1 0,1-1 0,0-1 0,2-2 0,0-1 0,1-1 0,0-1 0,1-2 0,0-1 0,0-2 0,1-1 0,0-1 0,0-1 0,1-3 0,11 0 4,-36 0-6,1-1-1,-1 0 0,1 0 0,-1-1 0,1 0 0,-1 0 1,1-1-1,-1 0 0,0-1 0,0 0 0,0 0 1,0-1-1,-1 1 0,1-2 0,-1 1 0,0-1 0,4-4 7,15-21 12,-2-2 0,-1 0 0,-2-2 0,-1 0 0,-1-2 0,-3 0 0,0-1-1,-3 0 1,-1-1 0,-1 0 0,4-40-12,48-161 19,-63 237-23,0 1 0,1-1 1,-1 0-1,1 0 0,-1 0 0,1 0 1,0 1-1,0-1 0,0 0 1,0 1-1,0-1 0,0 1 1,0-1-1,0 1 0,1-1 0,-1 1 1,0 0-1,1 0 0,0 0 1,-1 0-1,1 0 0,-1 0 0,1 0 1,0 0-1,0 1 0,0-1 1,-1 0-1,1 1 0,0 0 1,0-1-1,0 1 0,0 0 0,0 0 1,0 0-1,0 0 0,-1 1 1,1-1-1,0 0 0,0 1 0,0-1 1,0 1 3,4 2 4,-1 0 0,1 0 0,-1 0 1,0 0-1,0 1 0,-1 0 0,1 0 1,-1 0-1,0 0 0,0 1 0,0 0 1,0 0-1,0 1-4,7 9 22,169 206 126,-94-108-47,-84-134-195,-2-84-132,6-1 0,4 1 0,17-69 226,-27 172-2,0-4 0,1 1 1,0-1-1,-1 1 1,2-1-1,-1 1 1,1 0-1,0 0 1,0-1 0,0 1-1,1 1 1,-1-1-1,1 0 1,0 1-1,1-1 1,-1 1-1,1 0 1,0 0-1,0 0 1,0 1 0,0-1-1,1 1 1,4-3 1,13 0 75,0 1 1,1 1 0,-1 1 0,1 1-1,0 1 1,18 1-76,21-1 226,-47 0-144,237-28 932,-235 26-984,0-2 0,0 0 0,0-1-1,0-1 1,-1 0 0,0-1 0,-1-1 0,0 0 0,0-2 0,-1 1-1,0-2 1,-1 0 0,2-2-30,-6 0-25,-1-1 0,0 1 0,-1-1 0,0 0 0,-2-1 0,0 0 0,0 0 0,-2 0 0,0 0 0,-1 0 0,0-1 0,-1 1 0,-1-1 0,-1 1 0,0-1 0,-3-9 25,3 8-55,2 12 27,-1 0 0,0 0-1,0 0 1,-1 0 0,1 0 0,-1 0-1,-1 1 1,1-1 0,-1 0 0,0 1-1,0-1 1,-1 1 0,0 0-1,0 0 1,0 0 0,0 0 0,-1 0-1,0 1 1,0-1 0,0 1-1,0 0 1,-1 0 0,1 1 0,-1-1-1,0 1 1,0 0 0,-1 1-1,1-1 1,0 1 0,-1 0 0,0 0-1,1 1 1,-1-1 0,-2 1 28,-4 2-52,1 0 0,0 1-1,-1 0 1,1 1 0,0 0 0,0 1 0,1 0 0,-1 0 0,1 2 0,0-1 0,0 1-1,1 0 1,-1 1 0,1 0 0,1 1 0,-1 0 0,2 0 0,-1 1 0,1 0 0,0 0-1,1 1 1,0-1 0,0 2 0,1-1 0,1 0 0,-1 1 0,1 1 52,-13 23 31,1 0-1,2 2 1,1 0 0,2 1 0,1 0 0,2 0-1,2 1 1,2 0 0,1 0 0,3 32-31,-1-54 23,0-6-8,1 0-1,0-1 1,0 1-1,1 0 1,1-1-1,-1 1 1,2 0-1,-1-1 1,2 0-1,-1 0 1,1 0-1,1 0 1,2 3-15,0-3-3,1-1 0,0 0 0,1-1 0,0 0 0,0 0 0,1-1 0,0 0 0,0-1 0,1 0 0,-1 0 0,1-1 0,0-1 0,1 0 0,-1 0 0,1-1 0,9 1 3,199 11-163,-200-15 153,20 0-32,-6 1-12,0-1 0,0-1 0,-1-3 0,1 0-1,19-7 55,22-14 186,-54 16-75,1 2 1,-1 0 0,2 1-1,-1 1 1,0 2 0,1 0-1,4 1-111,-26 3 15,1 1 0,-1 0 0,0-1 0,0 1 0,0 0 0,0 0 0,0 0 0,0 0 0,-1 0 0,1 0 0,-1 0 0,1 0 0,-1 0 0,0 0 0,1 0 0,-1 0 0,0 0 0,0 1 0,-1-1 0,1 0 0,0 0 0,-1 0 0,1 0 0,-1 0-15,0 9 104,1 66 503,0-77-599,0-1-1,0 1 1,-1-1-1,1 1 1,0-1-1,0 1 1,0 0 0,0-1-1,0 1 1,0-1-1,-1 1 1,1 0-1,0-1 1,0 1-1,-1-1 1,1 1-1,0 0 1,0-1 0,-1 1-1,1 0 1,0 0-1,-1-1 1,1 1-1,0 0 1,-1 0-1,1-1 1,-1 1-1,1 0 1,0 0-1,-1 0 1,1 0 0,-1 0-1,1 0 1,-1 0-1,1-1 1,-1 1-1,1 0 1,0 1-1,-1-1 1,1 0-1,-1 0 1,1 0-1,-1 0 1,1 0 0,0 0-1,-1 0 1,1 1-1,-1-1 1,1 0-1,0 0 1,-1 1-1,1-1 1,0 0-1,-1 0 1,1 1-8,-6-421-468,9 332 350,4 1 0,3 0 0,13-45 118,-8 66-44,-15 65 43,0-1-1,1 1 0,-1 0 1,1 0-1,-1-1 0,1 1 0,-1 0 1,1 0-1,0 0 0,-1 0 1,1-1-1,0 1 0,0 0 0,0 1 1,0-1-1,0 0 0,0 0 1,0 0-1,0 0 0,0 1 0,0-1 1,1 1-1,-1-1 0,0 1 1,0-1-1,1 1 0,-1-1 0,0 1 1,1 0-1,-1 0 0,0 0 1,1 0-1,-1 0 0,0 0 0,1 0 1,-1 0-1,0 1 0,0-1 0,1 0 1,-1 1-1,0-1 0,0 1 1,1 0-1,-1-1 0,0 1 0,0 0 1,0-1-1,0 1 0,0 0 1,0 0-1,0 0 0,0 0 0,0 0 1,-1 0-1,1 0 0,0 1 1,-1-1-1,1 0 0,0 1 2,95 152 546,-61-102-421,2-2 1,2-2-1,2-1 1,2-2-1,2-2 1,1-2-1,3-2 1,31 18-126,-61-47 97,1 0 1,1-2 0,0 0-1,0-2 1,0 0 0,1-1-1,-1-2 1,1 0 0,0-1-1,0-1 1,0-1 0,0-1-1,15-3-97,-29 3 26,-1-1 0,0 0 0,0 0-1,0 0 1,0-1 0,0 0 0,-1 0-1,1-1 1,-1 0 0,0 0 0,0 0 0,0-1-1,0 0 1,-1 0 0,0-1 0,0 1-1,-1-1 1,1 0 0,-1 0 0,0-1-1,0-1-25,56-151 285,-35 19-286,-6 0 0,-5-1 1,-7-1-1,-9-91 1,2 159-17,0 30-10,0-88-428,-5 0 1,-13-70 454,-2 76-310,16 127 253,5 167-104,14-25 450,6-1 0,38 136-289,15-4-1765,55 119 1765,-116-356-524,55 204-6111,-66-201 3293</inkml:trace>
  <inkml:trace contextRef="#ctx0" brushRef="#br0" timeOffset="49035.575">23085 2431 6617,'0'0'2536,"0"0"-1980,59 2 211,412 5 103,-300-12-1393,0-7-1,-1-8 0,70-21 524,422-97-1976,-584 118 2580,-74 19 306,-9 2 242,-13 7-877,0 1 1,0 0 0,1 1-1,0 1 1,1 0-1,0 2 1,-12 11-276,9-7 110,-2-4-61,1 2 0,1 0-1,0 1 1,1 1 0,1 1 0,1 1-1,1 0 1,0 1 0,1 0 0,2 1-1,0 1 1,1 0 0,1 0 0,1 1-1,1 1 1,-4 18-49,10-34 16,1 0-1,0 0 0,0 0 1,1 0-1,0 0 0,0 0 1,1 0-1,0 0 0,1 0 1,-1 0-1,2-1 1,-1 1-1,1 0 0,0-1 1,0 0-1,1 0 0,0 0 1,0 0-1,1 0 0,0-1 1,0 0-1,1 0 1,2 3-16,39 26 418,2-3 1,1-1-1,1-2 1,1-3-1,50 17-418,-1 2 391,-86-38-334,-11-7-47,1 1-1,-1 0 1,0 0-1,1 1 1,-1-1-1,0 1 1,0 0 0,0 0-1,0 0 1,0 1-1,0 0 1,-1-1-1,1 1 1,-1 0-1,0 1 1,0-1-1,0 0 1,0 1-1,-1 0 1,1 0-1,-1-1 1,0 2-1,0-1 1,-1 0-1,1 0 1,-1 0-1,0 1 1,0-1-1,0 1 1,-1-1-1,1 1 1,-1-1 0,0 1-1,0-1 1,-1 1-10,-3 5-11,-1 0 0,0 0 0,-1 0 0,0-1 0,-1 1 0,0-2 0,0 1 0,-1-1 0,0 0-1,0-1 1,-1 1 0,-1-1 11,-319 247-4428,230-178-89</inkml:trace>
  <inkml:trace contextRef="#ctx0" brushRef="#br0" timeOffset="49269.412">25896 3323 11258,'0'0'1545,"0"0"-1545,168-258-1481,-82 185-1127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3:49:04.6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811 1453 2665,'0'0'469,"0"0"-225,0 0 4,0 0 74,0 0-150,0 0-122,0 0 74,0 0 152,0 0 120,0 0 113,0 0 48,0 0-38,0 0-39,0 0 28,0 0-56,0 0-64,0 0-44,0 0-32,0 0-9,0 0-14,0 0 59,0 0 13,0 0 11,0 0-22,0 0 5,0 0 39,0-4-9,30-59 95,66-93-207,-7-5-1,32-88-272,-5-35 186,24-117-186,-109 267-159,-36 238-142,-4-1 1,-20 88 300,1 31-6,5 103 6,-12 118-8,34-441 8,-1 33 7,-3 0-1,-1 0 1,-1 0-1,-2-1 1,-1 0-1,-2-1 1,-1 0-1,-8 11-6,21-43 7,0 0-1,0 0 0,-1 0 0,1 0 0,0-1 1,-1 1-1,1 0 0,0 0 0,-1 0 0,0 0 1,1-1-1,-1 1 0,1 0 0,-1-1 0,0 1 1,1 0-1,-1-1 0,0 1 0,0-1 1,1 1-1,-1-1 0,0 1 0,0-1 0,0 0 1,0 1-1,0-1 0,0 0 0,0 0 0,1 1 1,-1-1-1,0 0 0,0 0 0,0 0 0,0 0 1,0 0-1,0-1 0,0 1 0,0 0 0,0 0 1,0-1-1,0 1 0,1 0 0,-1-1 1,0 1-1,0-1 0,0 1 0,1-1 0,-1 1 1,0-1-1,0 0 0,1 1 0,-1-1 0,1 0 1,-1 0-1,0 1-6,-54-113 229,9 33-264,-3 3 0,-4 2 0,-3 3 0,-3 1 0,-3 4 0,-26-19 35,-59-47-191,-7 7 0,-67-37 191,132 104-88,87 58-113,9 1-203,703 46-154,88-45 454,-774-1 129,-13-1-16,0 1 1,0 0-1,0 0 1,0 1-1,0 0 1,0 1-1,0 1 1,0-1-1,-1 2 1,0-1-1,1 2-9,-8-2-6,0 1-1,0 0 1,-1 0-1,1 1 1,-1-1-1,0 0 1,0 1-1,0-1 1,0 1-1,-1 0 1,0 0-1,0-1 1,0 1-1,-1 0 0,0 0 1,0 0-1,0 0 1,0 0-1,-1 0 1,0-1-1,0 1 1,0 0-1,0 0 1,-1-1-1,0 1 1,0-1-1,0 1 1,0-1-1,-2 2 7,-15 18-4,0-1 0,-1-1-1,-1-1 1,-1-1 0,-1-1-1,-1-1 1,0-1 0,-2-1 0,-25 12 4,49-27 1,-178 97 186,-5-8 0,-77 21-187,212-91 12,-122 50 9,-10 3-654,-160 91 633,319-151-222,13-9 41,0 0 0,1 1-1,0 1 1,0-1 0,1 1-1,-1 1 1,1-1 0,1 1-1,-1 1 1,1 0 0,0 0-1,1 0 1,0 1 0,0 0 181,4-1-318,-1 1 0,2 0 0,-1-1 0,1 1 0,1 0 0,-1 0 1,2 0-1,-1 0 0,1 0 0,0-1 0,2 6 318,17 20-1724</inkml:trace>
  <inkml:trace contextRef="#ctx0" brushRef="#br0" timeOffset="849.034">2123 2258 5425,'0'0'587,"0"0"-34,0 0 212,18-54 91,63-180-223,-61 186-467,1 1 1,3 1-1,1 1 0,4 0-166,4-10 119,138-206 301,12 8 1,48-38-421,-63 100 204,-139 167-215,-27 31-189,-3 40 109,-1 0 1,-2 0-1,-3 0 0,-6 18 91,-35 144 11,-78 392 42,77-197-27,49-402-3,-1-1 1,1 0-1,-1 1 1,1-1-1,-1 0 1,0 0 0,1 0-1,-1 1 1,0-1-1,0 0 1,0 0 0,0 0-1,0 0 1,0 0-1,0-1 1,0 1 0,0 0-1,0 0 1,-1-1-1,1 1 1,0-1-1,-1 1 1,1-1 0,0 1-1,0-1 1,-1 0-1,1 0 1,-1 0 0,1 1-1,0-1 1,-1-1-1,1 1 1,0 0 0,-1 0-1,1 0 1,0-1-1,-1 1 1,1-1-1,0 1 1,-1-1 0,1 1-1,0-1 1,0 0-1,0 0 1,0 1 0,0-1-1,0 0 1,-1 0-24,-81-100 330,-344-366-227,180 211-248,-23 0 145,265 252-186,18 4 95,-1 1-1,1 1 0,-1 0 1,1 1-1,-1 0 0,0 1 1,0 0-1,0 1 0,3 2 92,19 7-67,147 50-69,2-8 1,3-7-1,1-9 0,2-8 0,155 4 136,-176-26 439,-167-10-181,-1 2-10,0 0-245,-1 1-1,1-1 1,-1 0 0,1 1 0,-1-1 0,0 0 0,0 0 0,0 1 0,0-1 0,-1 0 0,1 0 0,0 0 0,-1-1-1,0 1 1,1 0 0,-1 0 0,0-1 0,0 1 0,0-1 0,0 0 0,0 1 0,0-1 0,0 0 0,0 0 0,0 0 0,-1-1-1,0 1-2,-13 8-1,-626 346 569,-59 69-2118,289-159-1673,252-162 476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3:49:07.2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17 56 4361,'0'0'661,"0"0"-126,0 0 117,0 0-68,0 0-239,-3-9-181,-10-28-34,14 27 72,276 33 1567,410 112-10,286 110-1759,-685-160 340,-5 13-1,153 80-339,-118-24 287,-8 15 0,14 25-287,421 325 388,-737-513-387,43 30 35,-1 3 1,-1 1-1,-3 3 1,-1 2 0,31 42-37,-68-77-1,-2-1 0,1 1 1,-1 1-1,0-1 0,-1 1 1,0 0-1,-1 0 0,-1 0 1,1 1-1,-2 0 0,1-1 1,-2 1-1,0 0 0,0 0 1,-1 0-1,0 3 1,-3-5 20,1 1 0,-1-1 0,-1 0 1,0 0-1,-1 0 0,1-1 0,-2 1 0,1-1 0,-1 0 0,-1-1 0,0 1 1,0-2-1,0 1 0,-1-1 0,0 0 0,-1 0 0,0-1 0,0 0 0,-7 3-20,3 1 62,-141 96 695,-140 69-757,288-171 10,-427 244 283,379-214-285,1-5 6,1 3 0,2 2 0,1 3 1,2 1-1,2 3 0,2 1 0,-19 25-14,53-55-9,1 0-1,1 1 1,0 0 0,0 0-1,2 1 1,-1-1 0,2 2-1,0-1 1,1 0 0,0 1-1,1-1 1,0 1 0,1 0-1,1-1 1,2 15 9,0-18 1,1 1-1,0-1 1,0 1-1,2-1 1,-1 0-1,1 0 1,1-1-1,0 0 1,1 0-1,-1 0 1,2-1-1,-1 0 1,2 0-1,-1 0 1,1-1-1,0-1 1,1 0-1,-1 0 1,2-1-1,-1 0 1,1 0-1,-1-1 1,1-1-1,10 3 0,76 35 19,2-4-1,1-5 1,2-4 0,1-4-1,1-5 1,29-1-19,36 4-210,0-7 0,124-7 210,-224-9 317,-66 56-885,6-21 569,2-1 0,1 0 1,1-1-1,2 0 0,1-1 0,2-1 0,1 0 0,2-2 0,0 0 0,2-1 0,13 11-1,66 71 79,4-5-1,5-4 0,50 31-78,29 9 54,5-9 0,6-9 0,5-8 0,5-10-1,88 26-53,-203-90-82,1-5-1,1-4 0,2-4 1,1-4-1,1-5 0,26-2 83,-82-16-5,0 2 0,0 3 0,0 1-1,0 2 1,-1 3 0,-1 1 0,0 2-1,-1 2 1,0 2 0,-2 2 0,0 1 0,-2 2-1,7 7 6,-13 0 11,-1 0 0,-1 2-1,-1 2 1,-3 0 0,0 2-1,-3 1 1,-1 1 0,-2 1-1,-1 0 1,-3 2 0,8 27-11,-14-25 39,-2 0 0,-1 0 0,-3 1 1,-2 0-1,-1 0 0,-3 0 0,-2 0-39,1-14 42,-2 0-1,-2-1 0,-1 0 0,-1 0 1,-1 0-1,-2-1 0,-1 0 0,-1-1 1,-1-1-1,-2 0 0,-1-1 0,0 0 0,-6 3-41,-13 18 39,-2-2 0,-2-1-1,-2-3 1,-1-1-1,-2-2 1,-2-2-1,-1-2 1,-2-2-1,-1-2 1,-14 3-39,-65 23-66,-3-5 0,-36 4 66,-161 61-2114,88-5-2336,164-75 637</inkml:trace>
  <inkml:trace contextRef="#ctx0" brushRef="#br0" timeOffset="3521.623">6678 2392 4713,'0'0'875,"0"0"-259,0 0-16,0 0-93,0 0-179,0 0-236,2 5-27,57 136 1263,-6 3 0,1 28-1328,25 69 413,-49-147-509,-30-94-39,0-3-21,-4-1019-980,2 1010 1173,2 0 1,0 0-1,1-1 0,0 1 1,0 0-1,1 0 0,1 0 1,0 0-1,1 0 0,0 1 1,1 0-1,2-4-37,0 9-8,-1 1 1,1 0-1,0 1 0,1 0 1,-1 0-1,1 0 0,0 1 0,-1 0 1,1 1-1,1 0 0,-1 0 1,0 1-1,1-1 0,-1 2 0,0-1 1,1 2-1,-1-1 0,1 1 0,-1 0 1,0 0-1,0 1 0,0 0 1,0 1-1,0 0 0,0 0 0,0 1 1,-1 0-1,3 1 8,28 18-506,0 1 0,-1 2 0,-2 1 1,-1 2-1,28 31 506,-24-24-626,54 50-1040,-17-10 282</inkml:trace>
  <inkml:trace contextRef="#ctx0" brushRef="#br0" timeOffset="3918.204">8105 2810 7202,'0'0'816,"48"-2"-758,166-11-370,-184 11 271,0-2-1,0-1 1,-1-2-1,0 0 1,0-2-1,-1-1 1,18-10 41,-32 15 17,0-1 1,0 0 0,-1-1 0,0-1 0,0 0-1,0-1 1,-1 0 0,-1-1 0,0 0 0,0-1-1,-1 0 1,0-1 0,-1 0 0,0 0 0,-1-1-1,0 0 1,-1-1 0,-1 0 0,0 0 0,2-9-18,-6 16 49,0 0-1,0-1 1,-1 1 0,0 0 0,-1-1 0,1 1 0,-2-1 0,1 1 0,-1-1 0,0 1 0,0 0-1,-1-1 1,0 1 0,0 0 0,-1 0 0,0 0 0,0 0 0,0 1 0,-1-1 0,0 1 0,-1-1-49,-9-1 5,0 1 1,-1 0 0,1 1 0,-1 1 0,0 0 0,-1 1 0,1 1 0,-1 0 0,1 1 0,-1 1 0,0 0-1,0 1 1,0 1 0,-1 0-6,1-1 16,0 0-1,0 1 0,0 1 0,0 1 1,0 0-1,1 1 0,0 0 1,-1 1-1,2 1 0,-1 0 0,1 2 1,0-1-1,0 2-15,-20 14 58,2 2 0,1 1 0,1 2 0,2 1 0,0 1 0,2 1 1,2 2-1,1 0 0,-9 19-58,18-25-4,1 0 1,1 1-1,2 0 1,1 1 0,1 0-1,1 0 1,2 1-1,1 0 1,1 0-1,2 0 1,1 0-1,1 2 4,0-15-96,1-1 0,0 0 0,1 1 0,1-1 0,0 0 0,1-1 0,1 1 0,1-1 0,0 0 0,1-1 0,0 0 0,1 0 0,1 0 0,0-1 0,1-1 0,0 0 0,1 0 0,0-1 0,1-1 0,0 0 0,10 5 96,30 21-824,2-3 0,0-2-1,2-3 1,3-1 824,66 20-2290</inkml:trace>
  <inkml:trace contextRef="#ctx0" brushRef="#br0" timeOffset="4300.975">9986 2595 1496,'0'0'4297,"0"0"-2794,0 0-493,0 0-2,0 0-307,0 0-386,-47-23-59,17 8-190,-1 1-1,-1 2 1,-1 1 0,1 1-1,-13-1-65,39 11 11,0 0-1,1 0 0,-1 0 0,0 1 0,0-1 0,1 2 1,-1-1-1,1 1 0,-1-1 0,1 1 0,-1 1 0,1-1 1,0 1-1,0 0 0,0 0 0,1 0 0,-1 1 0,1 0 1,0 0-1,0 0 0,0 0 0,0 1 0,1-1 0,-1 2-10,-24 25 28,1 1-1,2 0 0,1 2 0,1 2 0,2-1 1,2 2-1,2 1 0,1 0 0,1 1 1,3 1-1,1 0 0,2 1 0,1 0 0,3 0 1,1 0-1,2 1 0,2 6-27,0-44-13,1 1-1,-1-1 1,1 1 0,-1-1-1,1 0 1,1 1 0,-1-1-1,0 0 1,1 0 0,0 0-1,0 0 1,0 0 0,1-1-1,-1 1 1,1-1 0,0 1-1,0-1 1,0 0 0,0 0-1,1 0 1,-1-1 0,1 1-1,0-1 1,0 0 0,-1 0-1,1 0 1,1 0 0,-1-1-1,0 1 1,0-1 0,1 0-1,-1-1 1,0 1 0,1-1-1,-1 1 1,0-2 0,1 1-1,3-1 14,6 1-8,-1 0 0,1-2 1,0 1-1,-1-2 0,1 0 0,-1 0 0,0-2 0,0 1 0,0-2 0,0 0 0,-1 0 0,0-1 0,0 0 0,-1-2 8,154-131-116,-131 107 50,277-282 45,-309 313 41,1-1 1,0 1 0,0 0 0,0-1 0,0 1 0,0 1-1,0-1 1,0 0 0,1 1 0,-1 0 0,1 0-1,-1 0 1,1 0 0,-1 0 0,1 1 0,0-1 0,-1 1-1,2 0-20,21 11 58,36 128-14,25 182-1549,-81-297 982,1-1 0,1 1 0,2-1-1,0-1 1,1 0 0,1 0 0,1-1-1,1-1 1,1 0 0,1-1 0,18 17 523,23 2-3760</inkml:trace>
  <inkml:trace contextRef="#ctx0" brushRef="#br0" timeOffset="4617.043">11495 2375 6321,'0'0'878,"0"0"-283,-45-4-177,-147-9-226,183 13-190,1 0 0,-1 0-1,1 1 1,-1-1 0,1 2-1,0-1 1,0 2 0,-1-1-1,1 1 1,1 0-1,-1 0 1,0 1 0,1 0-1,0 1 1,0-1 0,0 1-1,0 1 1,1-1-1,0 1 1,0 0 0,0 1-1,0 1-1,5-7 0,-6 6 4,-1 1 0,1 1-1,0-1 1,1 1-1,0 1 1,1-1-1,-1 1 1,2 0-1,0 0 1,0 0-1,0 0 1,2 1 0,-1 0-1,1-1 1,1 1-1,0 0 1,0 0-1,1 0 1,1 0-1,-1 0 1,2 0-1,0 0 1,0-1-1,1 1 1,0-1 0,1 1-1,0-1 1,0 0-1,5 6-3,14 7 200,0-2 0,1-1 0,0 0 1,2-2-1,0-1 0,2-1 0,8 3-200,11 7 310,192 120 600,-236-145-910,-1 1 1,0 0 0,1 0-1,-1 0 1,0 0 0,0 0-1,0 0 1,0 1-1,0-1 1,0 1 0,-1-1-1,1 1 1,-1 0 0,0-1-1,0 1 1,0 0 0,0 0-1,0 0 1,-1 0-1,1 0 1,-1 0 0,0 0-1,0 1 0,0-2 2,0 0-1,0 0 0,-1 1 1,1-1-1,-1 0 0,0 0 1,1 0-1,-1 0 0,0 0 1,0 0-1,0 0 0,-1 0 1,1-1-1,0 1 1,-1 0-1,1-1 0,-1 1 1,1-1-1,-1 1 0,0-1 1,0 0-1,0 0 0,1 0 1,-1 0-1,0 0 0,0 0 1,0 0-1,-2 0-1,-1 1 2,-60 27-870,-2-3-1,0-3 1,-2-3-1,-42 5 869,48-13-2275,17-9-233</inkml:trace>
  <inkml:trace contextRef="#ctx0" brushRef="#br0" timeOffset="5681.716">15225 2164 8482,'0'0'0,"0"0"-440,0 0-801,0 0-2047</inkml:trace>
  <inkml:trace contextRef="#ctx0" brushRef="#br0" timeOffset="7065.087">9297 5357 2729,'0'0'5529,"0"0"-4353,0 0-80,0 0 56,0 0-599,0 0-417,0 0-8,86 90-80,-72-8-48,-14 13-104,0 9-673,0 16-727,0-25-824,0-39-1433</inkml:trace>
  <inkml:trace contextRef="#ctx0" brushRef="#br0" timeOffset="7235.499">9694 4280 8746,'0'0'320,"0"0"-320,0 0-808,0 0-240,-62 310-1825</inkml:trace>
  <inkml:trace contextRef="#ctx0" brushRef="#br0" timeOffset="7582.11">10010 5947 6985,'0'0'1295,"0"0"-810,0 0-355,0 0-84,0 13-34,0 39 2,0-39 62,0-13 96,0-10 175,7-41-302,1 0 0,3 0-1,2 1 1,2 1 0,2 1 0,2 0-1,18-30-44,7-23-40,5 2 0,4 3-1,8-5 41,-58 95 28,1 0 0,-1 0-1,2 0 1,-1 0 0,0 0 0,1 1 0,0 0-1,1 0 1,-1 0 0,1 1 0,0-1-1,0 1 1,0 1 0,0-1 0,1 1 0,-1 0-1,1 1 1,0 0 0,0 0 0,0 0 0,0 1-1,0 0 1,0 0 0,3 0-28,-1 3 41,0-1-1,0 1 1,1 1 0,-2 0-1,1 0 1,0 0 0,-1 1-1,1 1 1,-1-1 0,-1 1-1,1 1 1,-1 0 0,1 0-1,-2 0 1,1 1 0,-1-1-1,0 2 1,0-1 0,-1 1-1,0 0 1,4 7-41,-5-9 5,41 63-356,-3 3 1,-4 1-1,-2 2 0,-4 1 1,1 15 350,56 124-4493,-50-139 1315</inkml:trace>
  <inkml:trace contextRef="#ctx0" brushRef="#br0" timeOffset="4965.404">12443 2853 8090,'0'0'1456,"0"0"-941,0 0-300,-36 43-127,-108 140-260,140-176 147,-1-1 1,1 1-1,1 0 1,-1 0-1,1 0 1,1 0-1,-1 0 1,1 1-1,0-1 1,1 1-1,0 0 1,0-1-1,0 1 1,1 3 24,0-11 0,-1 5-43,1 1 0,-1 0-1,1 0 1,0 0 0,1-1 0,-1 1 0,1 0 0,0 0 0,1-1 0,-1 1-1,1-1 1,0 1 0,1-1 0,-1 0 0,1 0 0,0 0 0,0 0 0,1 0-1,-1-1 1,1 1 0,2 1 43,9 1-36,0 0 1,0-1-1,0 0 0,1-1 0,0-1 1,0-1-1,0 0 0,0-1 0,0 0 1,1-2-1,-1 0 0,15-2 36,-26 2-3,6 0 5,-1 0 0,1 0-1,0-1 1,0-1 0,0 0-1,-1 0 1,1-1 0,-1 0-1,0-1 1,0 0 0,0-1-1,0 0 1,-1-1 0,0 0-1,2-1-1,1-2 11,-1 0 0,0-1-1,0 0 1,-1-1 0,0 0 0,-1 0-1,0-1 1,-1 0 0,0-1-1,-1 0 1,0 0 0,-1-1-1,-1 1 1,0-1 0,-1 0-1,0-3-10,-2 10-5,0-1 0,0 0 0,-1 0 1,0 0-1,0 0 0,-1-1 0,0 1 0,-1 0 0,1 0 0,-2 0 0,1 0 0,-1 0 0,0 0 0,-1 1 1,0-1-1,0 1 0,0-1 0,-1 1 0,0 0 0,-1 0 0,0 1 0,0 0 0,0-1 0,-1 1 0,-6-5 6,-3 1-24,-1 0 0,-1 1 0,0 1 0,0 0 0,0 1 0,-1 1 0,0 1 0,-1 0 1,1 1-1,-1 1 0,1 1 0,-1 1 0,-2 0 23,14 0-110,0 1 1,0-1-1,-1 1 0,1 1 1,0-1-1,0 1 0,0 1 0,-1-1 1,1 1-1,0 0 0,1 1 1,-1-1-1,0 1 0,1 1 1,0-1-1,-1 1 0,1 0 0,1 1 1,-1 0-1,1-1 0,0 2 1,0-1-1,0 0 0,0 1 1,1 0-1,0 0 0,-2 6 110,-13 44-2252</inkml:trace>
  <inkml:trace contextRef="#ctx0" brushRef="#br0" timeOffset="5314.867">13444 3185 4953,'0'0'1987,"0"0"-1468,0 0-208,0 0 259,0 0-64,2 45-219,8 143-137,-8-58 1079,-1-145-1157,2 0 1,-1-1-1,2 1 1,0 0 0,1 1-1,0-1 1,1 1 0,1 0-1,0 0 1,1 1-1,7-9-72,38-63-132,4 3 0,4 2 0,3 3-1,3 3 1,40-31 132,-92 91 18,-6 2 25,2 1 1,0 1-1,0 0 1,1 1-1,0 0 1,0 0-1,1 2 1,0-1 0,1 2-1,-1 0 1,1 0-1,1 1 1,-1 1-1,1 0 1,8 0-44,-17 5 14,0 0 0,0 0 0,0 1 0,0 0 0,0 0 0,0 0 0,-1 1 0,1 0 0,-1 0 0,0 0 0,0 1 0,0-1 0,0 1 0,-1 1 0,1-1 0,-1 1 0,0-1 0,0 1 0,-1 0 0,1 1 0,-1-1 0,0 0 0,-1 1 0,0 0 0,1-1 0,-2 1 0,2 5-14,3 3 17,23 57-444,-4 1 1,-3 1-1,-3 1 1,7 65 426,-16-84-1062,27 83-3585,-22-102 2051</inkml:trace>
  <inkml:trace contextRef="#ctx0" brushRef="#br0" timeOffset="5532.6">15182 2905 5865,'0'0'1697,"0"0"-937,0 0-400,0 0-136,0 0 88,0 0-256,5 319-56,-53-190-592,0-25-1161,5-27-1127</inkml:trace>
  <inkml:trace contextRef="#ctx0" brushRef="#br0" timeOffset="6329.534">16111 3422 8930,'0'0'1447,"0"0"-764,0 0-510,0 0-890,0 0 88,-5 6 388,6-14 262,0 1 0,1 0 1,0-1-1,1 1 0,-1 0 0,1 0 0,0 1 0,1-1 0,0 0 1,0 1-1,0 0 0,1 0 0,0 1 0,5-5-21,27-34-136,1 3-1,3 1 0,2 2 1,1 2-1,1 1 1,2 3-1,26-12 137,-40 25-12,1 3 1,0 1-1,1 1 0,0 2 0,1 1 0,1 2 1,-1 2-1,1 1 0,1 2 0,-1 2 1,37 1 11,-61 3 16,-1 0 0,1 0 0,-1 1 0,0 1 0,0 0 1,0 0-1,-1 1 0,1 1 0,-1 0 0,0 1 1,-1 0-1,0 0 0,0 1 0,0 0 0,-1 1 0,-1 0 1,1 1-1,-1-1 0,-1 2 0,0-1 0,0 1 0,-1 0 1,4 11-17,23 40 22,-4 2 1,-2 1 0,3 16-23,-13-34 10,-14-32 2,1-1 0,1 1-1,0-1 1,1 0 0,1 0-1,0-1 1,1 0 0,0 0-1,1-1 1,1 0-1,-1 0 1,2-1 0,0-1-1,0 0 1,1 0 0,0-1-1,0 0 1,1-1 0,13 5-12,-2-7 75,1-1 0,0-1-1,0-1 1,0-1 0,0-1 0,8-2-75,-5 1 77,-1 0-1,1-2 1,0-1-1,-1-2 1,1 0 0,-1-2-1,21-8-76,-5-6 2,-1-1 0,-1-3 0,-1-1 0,-2-2 1,0-1-1,-2-2 0,-1-2 0,-2-1 0,-1-2 0,-2-1 0,4-9-2,-18 27-37,0-1 0,-2-1 0,0-1 0,-2 0 0,0-1 0,-2 0 0,0 0 0,-1-1 0,-2-1 0,0 1 0,-2-1 0,-1 0-1,1-23 38,-5 46-8,0 0 0,0 0 0,0 0 0,-1 0 0,1 0 0,-1 0-1,0 0 1,1 0 0,-1 0 0,0 0 0,0 1 0,0-1 0,0 0-1,0 1 1,-1-1 0,1 1 0,0-1 0,-1 1 0,1-1 0,-1 1-1,1 0 1,-1 0 0,0 0 0,0 0 0,1 0 0,-1 0-1,0 0 1,0 1 0,0-1 0,0 1 0,0-1 0,0 1 0,0 0-1,0 0 1,0 0 0,0 0 0,0 0 0,0 0 0,0 0 0,0 1-1,0-1 1,0 1 0,0 0 8,-12-1 4,-12 2 1,0 1 0,0 1 0,1 1 1,-1 2-1,2 0 0,-1 2 0,1 1 1,0 1-1,1 0 0,0 2 0,1 1 1,0 1-1,2 0 0,-5 6-5,-9 3-16,1 1 1,2 2-1,0 1 1,2 2-1,-22 28 16,42-46-42,0 0 0,1 0 1,0 1-1,1 0 0,0 1 0,1-1 1,1 1-1,0 0 0,1 1 1,1-1-1,0 1 0,1-1 0,0 1 1,1 0-1,1 0 0,0 0 0,1 0 1,1 2 41,2-3 1,0 0 1,2 0-1,-1-1 1,2 0 0,-1 0-1,2 0 1,0-1 0,0 0-1,1 0 1,1-1-1,0 0 1,0-1 0,7 5-2,-10-8 5,79 79 116,17 18 73,-4 5-1,1 11-193,-50-52 133,-4 2 1,-2 2-1,-4 2 0,-3 2 0,-3 1 0,-4 1 0,-3 2 0,-3 1 0,-4 1 0,-4 0 0,-3 1 0,-4 1 0,-4 0 0,-5 84-133,0-146 33,-1-1 0,-2 1 0,0-1 0,0 0 0,-2 0 0,-1 0 0,-1 0 0,0-1 0,-2 0 0,0-1 0,-1 0 0,-1 0 0,-1-1 0,-6 7-33,-1-4 25,-1-1 0,-1 0 0,-1-2 0,0 0-1,-2-1 1,0-2 0,-1 0 0,0-2 0,-1-1 0,0-1 0,-1-1 0,0-1 0,-1-1 0,0-2 0,0-1 0,-6 0-25,-134 4 72,148-7-68,1-2 1,0 0 0,-1-1-1,1-1 1,0-1 0,0 0 0,0-2-1,0 0 1,1-1 0,0-1-1,0 0 1,0-2 0,1 0 0,1-1-1,-1-1-4,-1-4-10,0-1-1,1 0 0,1-1 1,1-1-1,0-1 0,2 0 1,0-1-1,1 0 0,1-1 1,1 0-1,0-1 0,2 0 1,1-1-1,-1-5 11,-6-31-396,3-1-1,3 0 1,2 0-1,2-60 397,4 23-1090,4 0 1,4 1-1,5-1 0,3 2 0,18-53 1090,10-6-1904</inkml:trace>
  <inkml:trace contextRef="#ctx0" brushRef="#br0" timeOffset="8032.804">12773 5749 6993,'0'0'1597,"0"0"-953,0 0-401,0 0-82,0 0 83,18 47 175,57 155-86,-60-162-251,-1 0 0,-2 1-1,-1 1 1,-3 0-1,1 18-81,-3 55 250,6-130 12,52-113-109,-17 41-206,3 3 1,5 1 0,3 3 0,36-37 52,17 13 554,-108 102-527,1 0-1,-1 1 1,0-1-1,0 1 1,1 0 0,-1 0-1,0 0 1,1 0 0,0 1-1,-1-1 1,1 1-1,-1 0 1,1 0 0,-1 0-1,1 0 1,-1 1 0,1-1-1,-1 1 1,1 0 0,-1 0-1,1 1 1,-1-1-1,0 0 1,0 1 0,0 0-1,0 0 1,0 0 0,0 0-1,0 0 1,-1 1-1,3 1-26,59 95 93,-56-83-86,10 22-226,-2 0 0,-2 1 0,-1 1 0,-2 0 1,-2 1-1,-2-1 0,-2 2 0,0 7 219,2 202-5722,-7-183 2522</inkml:trace>
  <inkml:trace contextRef="#ctx0" brushRef="#br0" timeOffset="8371.202">14320 6141 5721,'0'0'2454,"0"0"-1639,0 0-406,41-13-85,135-41-210,68-13-212,-239 65 101,0 0 0,0 0 0,0 0 0,-1-1-1,1 0 1,-1 0 0,0 0 0,0 0-1,0-1 1,0 1 0,0-1 0,-1 0 0,1-1-1,-1 1 1,0 0 0,-1-1 0,1 0-1,-1 1 1,0-1 0,0 0 0,0 0 0,-1 0-1,0 0 1,1-6-3,0 4-10,-1 0 0,0-1 0,0 1 0,-1-1 0,0 1 0,0-1 0,-1 1 0,1-1 0,-2 1 0,1 0 0,-1-1 0,0 1 0,-1 0 0,0 0 0,0 0 0,0 1 0,-1-1 0,0 1 0,0 0-1,-1 0 1,1 0 0,-2 0 0,-2-2 10,-5-2-4,0 1 0,-1 0-1,0 1 1,0 1 0,-1 0-1,0 1 1,0 1 0,0 0-1,-1 1 1,0 0-1,0 2 1,0 0 0,0 0-1,0 2 1,-15 1 4,18-2 30,-1 2 0,1 0 0,0 0 1,0 1-1,0 1 0,0 0 0,0 1 0,0 1 0,1 0 0,-1 0 1,2 1-1,-1 1 0,0 0 0,1 0 0,-5 6-30,-13 8 44,1 2-1,1 1 1,2 2-1,0 0 1,2 2 0,0 0-1,2 2 1,2 0-1,0 1 1,2 1 0,2 1-1,0 0 1,3 1-1,1 0 1,1 1 0,1 3-44,5-25-89,1 1 0,1-1 0,0 1 0,1 0 0,0-1 1,1 1-1,0 0 0,2 0 0,-1-1 0,2 1 0,-1 0 1,2-1-1,0 0 0,1 0 0,0 0 0,1-1 0,0 1 1,7 9 88,13 1-494,0-2 1,1 0-1,1-2 1,1-1-1,0-2 1,4 1 493,68 22-1867</inkml:trace>
  <inkml:trace contextRef="#ctx0" brushRef="#br0" timeOffset="8617.166">15273 5853 6649,'0'0'1569,"0"0"-1185,0 0-24,0 0 376,254 155-96,-144-69-232,0 0-232,-10 0-176,-18-8-792,-20-1-576,-19-25-1369,-24-22-535</inkml:trace>
  <inkml:trace contextRef="#ctx0" brushRef="#br0" timeOffset="8847.029">16096 5883 7938,'0'0'1552,"0"0"-1104,0 0 112,-311 181 80,191-69-360,5 13-280,5 0-128,10-5-560,9-16-472,0 3-680,24-33-1297,24-31-1216</inkml:trace>
  <inkml:trace contextRef="#ctx0" brushRef="#br0" timeOffset="9033.279">17480 4836 7354,'0'0'1360,"0"0"-1344,0 0 152,-81 430 416,19-188-104,-6-14-424,1-30-56,10-55-656,-34 46-688,5-16-1233,14-48 361</inkml:trace>
  <inkml:trace contextRef="#ctx0" brushRef="#br0" timeOffset="9218.2">16690 5482 7202,'0'0'1200,"426"-4"-824,-86 21-72,0 26-304,-24 0-896,-119-8-961,-92-35-1271</inkml:trace>
  <inkml:trace contextRef="#ctx0" brushRef="#br0" timeOffset="10347.513">10997 7451 4753,'0'0'1160,"0"0"-218,0 0 131,0 0-263,0 0-285,0 0-241,-27-11-65,5 0-176,7 4-21,-1-1-1,1 2 1,-1 0-1,0 1 1,-1 1-1,1 0 1,-1 2 0,0-1-1,0 2 1,-1 0-22,-116 2 365,124 1-369,1 0-1,-1 0 1,0 1-1,0 1 1,1-1-1,0 2 0,0-1 1,0 1-1,0 1 1,1-1-1,0 1 1,0 1-1,1-1 1,0 2-1,0-1 1,0 1-1,1 0 1,0 0-1,0 0 1,1 1-1,0 0 0,1 0 1,0 0-1,1 1 1,-1-1-1,2 1 1,-1 0-1,2 0 1,-1 0-1,1 0 1,1 0-1,0 0 1,0 0-1,1 0 1,0 2 4,2-1-8,0 0 0,1 0 1,0 0-1,1 0 1,0 0-1,1-1 1,0 0-1,0 0 0,1-1 1,0 1-1,1-2 1,0 1-1,1-1 0,0 0 1,0-1-1,0 0 1,1 0-1,0-1 1,4 2 7,-8-5 5,105 67 131,56 46 75,-165-114-204,0-1 1,0 0 0,0 0 0,-1 1 0,1-1-1,0 1 1,-1 0 0,0-1 0,1 1 0,-1 0 0,0 0-1,0 0 1,0 0 0,0 0 0,0 0 0,0 0 0,0 0-1,-1 0 1,1 1 0,-1-1 0,0 0 0,0 0-1,1 0 1,-1 1 0,-1-1 0,1 0 0,0 0 0,0 1-1,-1-1 1,0 0 0,1 0 0,-1 0 0,0 0-1,0 0 1,0 0 0,0 0 0,-1 1-8,-56 29 116,-174 63-870,-168 42 754,374-128-470,-2-2 0,1-2 0,-1 0 0,0-1 0,0-2 0,-1-1 470,-29-8-2949,29-25-1229</inkml:trace>
  <inkml:trace contextRef="#ctx0" brushRef="#br0" timeOffset="10615.226">12452 6650 7658,'0'0'2056,"0"0"-1688,0 0-320,-33 306 744,-20-112 225,-4 25-489,-10 6-384,0-32-144,-5 6-632,-10-18-481,1-22-399,-15-8-472,20-52-833,28-39-864</inkml:trace>
  <inkml:trace contextRef="#ctx0" brushRef="#br0" timeOffset="10851.246">12644 7921 3361,'0'0'7081,"0"0"-5744,0 0-1025,0 0-24,0 0-40,-110 246-248,48-139-648,-44 44-569,10-30-1239,15-31-2161</inkml:trace>
  <inkml:trace contextRef="#ctx0" brushRef="#br0" timeOffset="11096.869">12922 7193 4761,'0'0'5617,"0"0"-5617,0 0-352,0 0-1504,0 0-2593</inkml:trace>
  <inkml:trace contextRef="#ctx0" brushRef="#br0" timeOffset="11331.571">13329 8180 4857,'0'0'2843,"0"0"-1766,0 0-247,0 0 69,0 0-313,-42 6-388,-139 31-94,167-33-82,1 1-1,0 0 1,0 1-1,0 1 1,1 0-1,0 1 1,1 0-1,-7 6-21,-23 18 56,1 3 0,1 1 1,2 2-1,2 1 0,2 2 0,1 2 0,3 0 0,1 2 0,2 2 0,-11 30-56,9 43-709,27-111 594,1-8 99,0 0 0,0-1 1,-1 1-1,1 0 0,0 0 0,0-1 1,0 1-1,0 0 0,0 0 0,0 0 1,0-1-1,0 1 0,0 0 0,0 0 0,0-1 1,0 1-1,1 0 0,-1 0 0,0-1 1,1 1-1,-1 0 0,0-1 0,1 1 1,-1 0-1,1-1 0,-1 1 0,1 0 0,-1-1 1,1 1-1,0-1 0,-1 1 0,1-1 1,0 0-1,-1 1 0,1-1 0,0 1 1,-1-1-1,1 0 0,0 0 0,0 0 1,-1 1-1,1-1 0,0 0 0,0 0 0,-1 0 1,1 0-1,0 0 0,0 0 0,0 0 1,-1 0-1,1-1 0,0 1 0,0 0 1,0-1 15,17-1 8,-1-2 0,1 0 1,-1-1-1,0-1 1,0-1-1,-1 0 1,0-1-1,0-1 1,0 0-1,-2-1 0,1-1 1,-1 0-1,0-1 1,-2-1-1,12-12-8,31-32 22,-2-2-1,-3-2 0,-2-2 1,-4-2-1,-2-2 0,-3-2 1,-3-2-1,-4-1 0,-2-2-21,40-122-242,-10-2 0,29-169 242,-27 148-1831,-37 170-924,-5 31-1513</inkml:trace>
  <inkml:trace contextRef="#ctx0" brushRef="#br0" timeOffset="11651.585">14373 8124 7130,'0'0'1779,"0"0"-982,0 0-412,43-24-238,143-77-209,-176 96 10,1 1 0,-1-2 0,0 1 0,0-1 0,-1-1 0,1 0 0,-2 0 0,1 0 0,-1-2 0,0 1 1,0-1-1,-1 0 0,1-2 52,-5 5-13,0 0 1,0-1 0,-1 1 0,1-1-1,-2 0 1,1 0 0,-1 0-1,0 0 1,0 0 0,-1 0 0,1 0-1,-2 0 1,1 0 0,-1 0-1,0 0 1,-1 0 0,1 0 0,-1 0-1,-3-4 13,-3 3 28,0 0 0,0 0 0,-1 1 0,-1 1 0,1-1 0,-1 1-1,0 1 1,0 0 0,-1 0 0,0 1 0,1 1 0,-1 0 0,-1 0 0,1 1-1,0 0 1,-1 1 0,1 0 0,0 1 0,-1 0 0,-7 2-28,3-2 64,-1 0-1,1 2 1,0 0 0,-1 0 0,1 2 0,0 0 0,1 1-1,-1 0 1,1 1 0,0 1 0,0 0 0,1 2 0,0-1-1,0 2 1,-4 4-64,-16 10 108,1 1 0,1 2 0,1 1 0,2 1 0,1 2 0,1 1 0,2 1 0,1 1 0,1 1 0,3 1 0,1 1 0,1 1 0,2 0 0,2 1 0,1 1 0,3 0 0,1 0 0,1 1-1,3 1 1,0 19-108,6-45-19,0 1 0,0 0-1,2-1 1,0 1-1,1-1 1,0 0-1,2 0 1,-1-1-1,2 1 1,0-1-1,1 0 1,1-1 0,0 0-1,1-1 1,0 0-1,1 0 1,9 7 19,14 12-246,3-2 0,0-1 0,2-2 1,1-1-1,1-3 0,1-1 0,39 14 246,112 41-2048,-26-28-1993</inkml:trace>
  <inkml:trace contextRef="#ctx0" brushRef="#br0" timeOffset="14714.643">14262 8089 1288,'0'0'444,"0"0"-301,0 0-76,3 0-42,89 0 717,-91 0-698,-1 0 10,0 0 46,0 0 83,0 0 33,0 0 20,0 0-63,0 0-6,0 0 15,0 0 20,0 0-24,0 0-17,0 0 50,0 0 30,0 0-34,-6 0 154,-428 0 1262,373 4-1565,56 6-2435,13-2 1177</inkml:trace>
  <inkml:trace contextRef="#ctx0" brushRef="#br0" timeOffset="23533.072">14262 6081 776,'0'0'470,"0"0"-152,0 0 37,0 0-11,0 0-105,-2-13 7092,-206 13-6859,208 0-475,0 0-39,0 0-2,0 0-123,0 0-157,0 0-142,0 0-70,0 4-2070,0 1 162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3:50:59.0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102 2699 4953,'0'0'972,"0"0"-424,0 0 321,0 0 575,0 0-431,-8-3-482,4 2-438,2 1-55,1 0 0,0 0 0,-1-1-1,1 1 1,-1-1 0,1 1 0,-1-1 0,1 0 0,0 1 0,-1-1-1,1 0 1,0 0 0,0 0 0,0 0 0,0 0 0,0 0 0,0 0-1,0 0 1,0 0 0,0-1 0,0 1 0,0 0 0,1 0-1,-1-1 1,0 1 0,1-1 0,0 1 0,-1-1 0,1 1 0,0-1-1,-1 1 1,1-1 0,0 1 0,0-1 0,1 0-38,-30-341 3475,4-83-1010,21-93-2465,4 402 128,7-94 168,9 1 0,38-174-296,2 120 505,-57 264-505,1 0-1,0-1 1,0 1 0,0-1-1,0 1 1,0-1-1,-1 1 1,1-1-1,0 1 1,0-1 0,0 1-1,0 0 1,0-1-1,0 1 1,1-1-1,-1 1 1,0-1-1,0 1 1,0-1 0,0 1-1,1 0 1,-1-1-1,0 1 1,0-1-1,0 1 1,1 0 0,-1-1-1,0 1 1,1 0-1,-1-1 1,0 1-1,1 0 1,-1-1-1,1 1 1,-1 0 0,0 0-1,1 0 1,-1-1-1,1 1 1,-1 0-1,1 0 1,-1 0-1,1 0 1,-1 0 0,0 0-1,1 0 1,-1 0-1,1 0 1,-1 0-1,1 0 1,-1 0 0,1 0-1,-1 0 1,1 0-1,-1 0 1,0 1-1,1-1 1,-1 0-1,1 0 1,-1 1 0,0-1-1,1 0 1,-1 0-1,1 1 1,-1-1-1,0 0 1,0 1-1,1-1 1,-1 1 0,0-1 0,18 43-213,-15-34 186,45 138-207,23 106 206,0 19 108,66 238 107,42 51-187,-97-359 37,86 147-37,-70-153-12,23 81 12,-81-157-64,-39-178 755,-21-213-556,1 18-118,-19-1389-1710,38 1485 702,1 67-364,4 46-112,-5 43 1397,1 0-1,-1 1 1,0-1-1,0 1 1,0-1-1,1 0 1,-1 1-1,0-1 1,0 1-1,1-1 1,-1 1-1,1-1 1,-1 1-1,0-1 1,1 1-1,-1-1 1,1 1-1,-1-1 0,1 1 1,-1 0-1,1-1 1,-1 1-1,1 0 1,0 0-1,-1-1 1,1 1-1,0 0 1,-1 0-1,1 0 1,-1 0-1,1 0 1,0 0-1,-1 0 1,1 0-1,0 0 1,-1 0-1,1 0 0,-1 0 1,1 0-1,0 0 1,-1 1-1,1-1 1,-1 0-1,1 0 1,0 1-1,-1-1 1,1 0-1,-1 1 1,1-1-1,-1 1 1,1-1-1,-1 1 1,0-1-1,1 1 0,0 0 71,26 41-4649,-2 20 1287</inkml:trace>
  <inkml:trace contextRef="#ctx0" brushRef="#br0" timeOffset="398.122">1768 1496 6705,'0'0'1065,"0"0"-529,-24 50 64,-76 167 72,92-196-580,0 0 1,1 0-1,1 0 0,1 1 0,1-1 1,1 1-1,1 0 0,1 1 0,0-1 1,2 1-93,-1 9 123,-1-18-91,-1 0 0,2 1 1,0 0-1,0-1 0,2 1 1,0-1-1,0 0 0,1 0 1,1 1-1,0-2 0,1 1 1,1-1-1,0 1 0,1-1 1,0-1-1,1 0 0,0 0 1,1 0-1,1-1 0,0 0-32,4-1 0,1-1-1,1-1 1,-1 0-1,2-1 1,-1-1-1,0 0 1,1-2-1,0 0 1,0 0-1,1-2 1,-1 0-1,1-1 1,-1 0-1,1-2 1,-1 0-1,7-2 1,-4 1-2,0-1-1,0 0 0,0-2 0,-1 0 0,0-1 1,0-1-1,0-1 0,-1 0 0,0-1 0,-1-1 0,0-1 1,-1-1-1,0 0 0,-1-1 0,0-1 0,-1 0 1,0-1-1,7-11 3,6-7-30,-2-1 0,-2-2 1,-1 0-1,-2-1 1,-1-1-1,-2-1 0,-2 0 1,-2-1-1,-1-1 0,-2 0 1,-2 0-1,-1-1 1,-3 0-1,-1-11 30,-1 35 9,-1 0 0,0 0 0,-2 0 0,0 0 0,-1 0 0,-1 0 0,0 0 0,-1 1 0,-1-1 0,-1 1-1,-1 0 1,0 1 0,-1 0 0,-9-13-9,-1 9 18,-1 0 0,-2 2 0,0 0-1,0 1 1,-2 2 0,0 0 0,-1 1 0,0 1-1,-1 1 1,0 2 0,-1 0 0,0 2-1,-1 1 1,0 1 0,-20-2-18,-237-10 12,268 17-88,0 0-1,0 1 1,0 1-1,0 1 1,0 0-1,0 1 1,0 0-1,1 2 1,-1 0-1,1 0 1,1 1-1,-1 1 1,1 1-1,0 0 1,0 1-1,1 0 1,-7 7 76,10-4-293,0 0-1,0 1 1,2 0 0,-1 0 0,2 1 0,-1 0 0,2 0 0,0 1-1,1 0 1,1 0 0,0 0 0,1 1 0,0-1 0,1 1 0,1 0-1,1 8 294,-3 55-1841</inkml:trace>
  <inkml:trace contextRef="#ctx0" brushRef="#br0" timeOffset="697.544">3607 281 8082,'0'0'552,"0"0"-144,0 0 352,-63 401 512,40-212-511,8 18 95,6 0-424,4-17-232,5-14-200,0-12-152,0-30-784,-10-9-993,1-43-1263,-6-35-385</inkml:trace>
  <inkml:trace contextRef="#ctx0" brushRef="#br0" timeOffset="962.187">2300 303 7266,'0'0'1640,"0"0"-1072,459 0 568,-109 0 409,33 0-577,-24 0-416,-86-18-408,-82-3-144,-47-1-440,-10-12-656,72-39-785,-29 12-1383,-14-12-281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3:51:02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1146 1039 4129,'0'0'1430,"0"0"-460,0 0 229,0 0-52,2-46-360,4-145-221,-13 76 95,-38 63-435,37 46-235,-18-13 19,-2 1 0,0 1 0,-1 1 0,0 2 0,-1 1 0,-1 1 0,0 2 0,-1 1 0,0 2 0,0 0-1,0 3 1,-1 0 0,0 2 0,1 2 0,-1 1 0,-22 4-10,32-1 23,0 0 0,1 2 0,0 0 0,0 2 0,1 0 1,0 2-1,0 0 0,1 1 0,0 1 0,1 1 0,0 1 0,2 0 0,-1 2 0,2 0 0,0 0 0,1 2 0,0 0 0,-9 16-23,1 1 16,2 1-1,1 0 1,2 1-1,1 1 0,2 1 1,2 0-1,1 1 1,2 0-1,2 1 1,2 5-16,0 0-1,3 0 1,2 0 0,2 0-1,3 13 1,-4-53-17,1 1-1,0 0 0,0-1 1,0 1-1,1-1 1,0 1-1,1-1 1,-1 0-1,1 0 0,0 0 1,1 0-1,-1 0 1,1-1-1,0 1 1,1-1-1,-1 0 0,1-1 1,0 1-1,0-1 1,1 0-1,-1 0 0,1-1 1,0 1-1,0-1 1,0 0-1,0-1 1,0 0-1,1 0 0,-1 0 1,1-1-1,0 1 1,-1-2-1,4 1 18,7 0-6,-1-1-1,0-1 1,1 0 0,-1-2-1,0 0 1,0 0 0,0-1-1,-1-1 1,1-1 0,-1 0-1,0-1 1,-1-1 0,0 0-1,0-1 1,0-1 6,33-25-45,-1-2 0,-2-2-1,21-26 46,26-36 32,-4-5 0,-5-3 0,17-37-32,-13 37 122,-85 107-124,0 1 1,0 0 0,0 0 0,0-1 0,0 1-1,0 0 1,0 0 0,1 0 0,-1 0-1,0 0 1,1 0 0,-1 0 0,1 1-1,-1-1 1,1 0 0,-1 1 0,1-1-1,-1 1 1,1 0 0,0-1 0,-1 1-1,1 0 1,0 0 0,-1 0 0,1 0-1,0 0 1,-1 1 0,1-1 0,-1 0 0,1 1-1,0-1 1,-1 1 0,1-1 0,-1 1-1,0 0 1,1 0 0,-1 0 0,1 0-1,-1 0 1,0 0 0,0 0 0,0 0-1,1 0 1,-1 1 0,0-1 0,-1 0-1,1 1 1,0-1 0,0 1 0,-1-1-1,1 1 1,0-1 0,-1 1 0,0-1 0,1 1-1,-1 0 1,0 0 1,101 274 75,-25-64-3027,90 175 2952,-117-300-3235</inkml:trace>
  <inkml:trace contextRef="#ctx0" brushRef="#br0" timeOffset="286.619">2410 0 2128,'0'0'5094,"0"0"-3402,0 0-1037,0 0-63,-58 56-373,-13 12-149,2 3 1,-53 74-71,76-75 83,3 2 1,4 1-1,2 2 0,-1 15-83,-125 299 542,17 6 1,13 20-543,60-119 178,32-60-124,-11 251-1108,30-247-3938,17-186 2580</inkml:trace>
  <inkml:trace contextRef="#ctx0" brushRef="#br0" timeOffset="502.474">1122 1491 7546,'0'0'1608,"0"0"-1464,0 0 400,340 9 56,-153 4-600,105-13-704,-43 0-1256,-24 0-2633</inkml:trace>
  <inkml:trace contextRef="#ctx0" brushRef="#br0" timeOffset="736.88">3919 457 6769,'0'0'1237,"0"0"-538,0 0 317,-45-19 16,-144-57-576,185 74-454,1 1-1,-1-1 1,1 1-1,-1-1 1,0 1-1,0 0 1,0 0-1,0 1 1,1-1-1,-1 1 0,0 0 1,0 0-1,0 0 1,0 1-1,0-1 1,0 1-1,0 0 1,1 0-1,-1 0 1,0 1-1,1 0 1,-1-1-1,1 1 1,-1 0-1,0 1-1,-72 92-112,-35 92 322,9 4-1,8 5 1,-1 29-210,-24 98 324,-76 331-324,189-630-79,-84 254-2268,79-253 1606,-1-2 1,-1 1-1,-2-2 0,0 0 0,-1 0 0,-3 1 741,-30 21-2767</inkml:trace>
  <inkml:trace contextRef="#ctx0" brushRef="#br0" timeOffset="932.848">2180 1409 4353,'0'0'4585,"0"0"-3721,0 0-664,293-21 640,-102 17-360,29-1-480,68 5-704,-87 0-920,-14 0-2097</inkml:trace>
  <inkml:trace contextRef="#ctx0" brushRef="#br0" timeOffset="1188.323">4316 1228 6049,'0'0'936,"0"0"-591,0 0 159,0 0-176,-14 276-208,-25-181-120,-32 34-720,4-21-1817,9-26-2480</inkml:trace>
  <inkml:trace contextRef="#ctx0" brushRef="#br0" timeOffset="1432.759">4407 345 9298,'0'0'1648,"0"0"-1640,0 0-16,0 0-968,0 0-4385</inkml:trace>
  <inkml:trace contextRef="#ctx0" brushRef="#br0" timeOffset="1865.203">4613 1491 5617,'0'0'2039,"0"0"-1392,0 0-199,0 0 243,0 0-190,0 0-222,10 33-153,29 99-65,-21-78-42,0-64 509,60-121 193,-3 22-836,4 3 0,5 4 0,78-72 115,22 12-167,-179 158 137,1 0 0,0 0 0,0 0 0,0 1 0,0 0-1,1 0 1,-1 1 0,1-1 0,-1 1 0,1 1 0,0 0 0,0 0 0,0 0 0,2 0 30,16 13-24,0 144 220,0 281 154,-26-429-376,1 0 0,0-1-1,0 1 1,1 0 0,0 0-1,0-1 1,0 1 0,1-1-1,1 1 1,-1-1-1,1 0 1,0 0 0,1 0-1,0 0 1,0 0 0,0-1-1,1 0 1,0 0 0,0 0-1,0 0 1,1-1-1,0 0 1,0 0 0,0-1-1,1 1 1,-1-1 0,1-1-1,0 1 1,0-1 0,1 0 26,12-1-76,0-1 0,0 0 0,-1-2 0,1 0 0,0-1 0,0-1 1,-1-1-1,0 0 0,1-2 0,-2 0 0,1-1 0,-1-1 0,0-1 1,-1 0-1,0-1 0,0-1 0,9-9 76,27-25-185,-2-2-1,-3-2 1,-1-2-1,-3-2 1,-2-2 0,-3-1-1,-2-3 1,-3 0 0,-2-3-1,20-58 186,-32 69 19,-2-1 0,-2-1 0,-3 0 0,-2-1 0,-2 0 0,-3 0 0,-2-1 0,-2 0 0,-3-1-19,1 54 3,0 0 0,1 1 0,-1-1 0,0 0 0,0 1 0,0-1 1,0 0-1,0 1 0,-1-1 0,1 0 0,0 1 0,-1-1 0,0 1 0,1-1 0,-1 0 0,0 1 0,1-1 1,-1 1-1,0 0 0,0-1 0,0 1 0,0 0 0,-1-1 0,1 1 0,0 0 0,0 0 0,-1 0 0,1 0 0,-1 0 1,1 1-1,-1-1 0,1 0 0,-1 1 0,1-1 0,-1 1 0,0-1 0,1 1 0,-1 0 0,0-1 0,1 1 1,-1 0-1,0 0 0,1 0 0,-1 1 0,0-1 0,1 0 0,-1 1 0,0-1 0,1 1 0,-1-1 0,1 1 1,-1 0-1,1 0 0,-1-1 0,1 1 0,-1 0 0,1 1-3,-18 8 64,2 1 0,-1 0 0,2 1 0,0 1-1,0 1 1,1 0 0,1 1 0,0 1 0,1 0 0,1 1 0,-5 9-64,-37 47 377,3 4 1,3 1-1,4 2 0,4 3 1,-20 59-378,49-113 87,2 0 0,1 1 1,2 0-1,0 0 0,2 1 0,2 0 0,1-1 1,1 1-1,1 0 0,3 7-87,0-20 62,1-1 0,1 1 0,0-1 0,1-1 0,1 1 1,1-1-1,0 0 0,1-1 0,1 0 0,0-1 0,1 0 0,1-1 0,0 0 0,0-1 0,2-1 0,-1 0 1,1 0-1,10 4-62,15 11 76,0 0 1,2-3 0,1-2-1,0-1 1,2-2 0,0-3-1,0-1 1,24 3-77,201 21-1075,-46-32-1536,-32-6-1574</inkml:trace>
  <inkml:trace contextRef="#ctx0" brushRef="#br0" timeOffset="9947.489">773 3857 912,'0'0'1966,"0"0"-1207,0 0-198,0 0 110,0 0-80,8-37 20,28-114 131,-29 61 428,-8 88-1128,0 0 1,0 0-1,-1 0 1,1 0-1,0 0 0,-1 0 1,1 0-1,-1 0 1,0 1-1,0-1 0,0 1 1,1-1-1,-1 1 1,-1 0-1,1 0 0,0-1 1,0 2-1,0-1 0,0 0 1,-1 0-1,1 1 1,0-1-1,-1 1 0,1 0 1,-1-1-1,1 1 1,-1 0-43,2 0 7,-151 0 711,126 4-676,0 2 0,0 0 0,0 2 0,1 1 0,0 1 0,1 1 0,0 1 0,1 1 0,0 1 1,1 1-1,1 1 0,0 1 0,2 1 0,0 1 0,0 0 0,2 1 0,0 1 0,2 1 0,0 0 0,2 1 0,0 1 0,2 0 1,0 0-1,2 1 0,1 1 0,0-1 0,2 1 0,1 1 0,0 13-42,4-24 5,-1-8-8,0 1-1,1 0 1,0 0-1,0 0 0,1 0 1,0 0-1,1 0 1,0 0-1,0-1 1,1 1-1,0 0 0,1 0 1,0-1-1,0 0 1,0 1-1,1-1 1,1-1-1,-1 1 0,6 6 4,1-7 26,0-1-1,0-1 1,0 0-1,0 0 1,1-1 0,0-1-1,0 0 1,0 0-1,0-1 1,0-1-1,1 0 1,-1-1-1,0 0 1,12-2-26,-16 2 14,5 0 14,-1-1-1,1 0 1,-1-1 0,1 0-1,-1-1 1,0 0-1,0-1 1,0 0-1,0-1 1,-1-1-1,1 1 1,-1-2-1,-1 0 1,3-1-28,27-22 48,-1-2-1,-1-2 1,-2-1 0,-2-2 0,-1-1-1,-2-2 1,-1-1 0,-2-1 0,-3-1-1,-1-1 1,-2-2 0,-2 0 0,-2-1-1,-2-1 1,8-47-48,-18 56 241,-6 37-206,2 2-64,8 6-97,90 165-11,-83-140 139,1-2 1,1 0-1,2-1 0,1-1 1,1-1-1,1 0 1,1-2-1,1-1 0,1-2 1,1 0-1,1-2 0,1-1 1,17 7-3,-34-20 2,1-1 1,0 0-1,0-1 1,0-1-1,0 0 1,0-1-1,1-1 1,-1 0 0,0 0-1,1-2 1,8-1-3,-12-2 9,0 1 1,-1-2-1,0 1 1,0-1-1,0-1 1,-1 0 0,0 0-1,0-1 1,-1 0-1,0-1 1,0 0-1,-1 0 1,0 0-1,-1-1 1,1-2-10,-4 8 3,23-39-5,-1-2-1,-3 0 1,-2-1 0,-2-1-1,-1-1 1,-3 0-1,-2-1 1,-3-1-1,-1 0 1,-3 0-1,-1 0 1,-3-1-1,-4-24 3,4 2-92,0-22 72,-3 0-1,-4 1 1,-4 0 0,-6-9 20,-18-27-11,34 129 6,0 0 0,1 0 0,-1 0 0,0 0 0,0 0-1,0 0 1,0 0 0,0 0 0,-1 0 0,1 0 0,0 0 0,0 0-1,-1 0 1,1 0 0,0 0 0,-1 1 0,1-1 0,-1 0 0,1 0-1,-1 0 1,1 1 0,-1-1 0,0 0 0,1 1 0,-1-1 0,0 0-1,0 1 1,1-1 0,-1 1 0,0-1 0,0 1 0,0-1 0,0 1-1,0 0 1,0-1 0,0 1 0,1 0 0,-1 0 0,0 0 0,0 0-1,0 0 1,0 0 0,0 0 0,0 0 0,0 0 0,0 0 0,0 0-1,0 1 1,0-1 0,0 0 0,0 1 0,0-1 0,1 1 0,-1-1-1,0 1 1,0-1 0,0 1 0,1-1 0,-1 1 0,0 0 0,1 0-1,-1-1 1,0 2 5,-52 174-121,31-48 244,4 0-1,7 1 1,4 1 0,10 95-123,-1-169 32,2-1 1,3 1 0,2-1 0,2 0 0,10 24-33,6 5-202,4-1 1,4-2 0,3-1-1,39 58 202,-70-127-259,1-1-1,0 0 0,0 0 1,1-1-1,0 0 1,1-1-1,0 0 0,0 0 1,1-1-1,0 0 0,0-1 1,3 1 259,52 20-2591,-4-22-475</inkml:trace>
  <inkml:trace contextRef="#ctx0" brushRef="#br0" timeOffset="10183.358">2645 3823 7426,'0'0'1408,"0"0"-1128,0 0-56,0 0 216,0 0-160,5 275-200,4-201-80,1-14-184,-5-4-784,-5-17-1113,0-26-935</inkml:trace>
  <inkml:trace contextRef="#ctx0" brushRef="#br0" timeOffset="10346.064">2674 3112 4257,'0'0'3329,"0"0"-3329,0 0 0,0 0-1313,0 0-1479</inkml:trace>
  <inkml:trace contextRef="#ctx0" brushRef="#br0" timeOffset="10751.84">3593 3741 6737,'0'0'1823,"0"0"-813,0 0 98,0 0-137,0 0-524,0 0-303,-29 15-119,-93 57-23,117-67-2,-1 0 0,1 0 1,0 1-1,1 0 0,-1 0 0,1 0 1,0 1-1,1 0 0,0-1 1,0 1-1,0 0 0,1 0 1,0 1-1,0-1 0,1 0 0,0 1 1,0 2-1,-2 7 1,-4 128-279,7-143 245,0 1 0,1-1 0,-1 1 0,1-1 0,0 1 0,0-1 0,0 0 0,0 0 0,0 1 0,0-1 0,1 0 0,-1 0 0,1 0 0,-1 0 0,1 0 0,0-1 0,0 1 0,-1 0 0,1-1 0,0 0 0,1 1 0,-1-1 0,0 0 0,0 0 0,1 0 0,-1 0 0,0 0 0,1-1 0,-1 1 0,1-1 0,-1 1 0,1-1 0,-1 0 0,1 0 0,-1 0 0,1-1 0,-1 1 0,0 0 0,1-1 0,-1 0 0,3 0 33,-2 1-6,2-1 4,0 1 0,0-1 0,0 0 0,0 0 1,-1-1-1,1 0 0,0 1 0,-1-2 0,1 1 0,-1 0 1,0-1-1,0 0 0,0 0 0,0 0 0,0 0 1,-1-1-1,1 1 0,-1-1 0,0 0 0,0 0 1,0 0-1,-1-1 0,0 1 0,0-1 0,0 1 1,0-1-1,0 0 2,32-137-433,-33 137 402,20-198-535,-12 170 478,-9 32 74,0 1 0,1-1 0,-1 1 0,0-1 0,1 1 0,-1-1 0,1 0 0,-1 1 0,1-1 0,-1 1 0,1 0 0,-1-1-1,1 1 1,0-1 0,-1 1 0,1 0 0,0 0 0,-1-1 0,1 1 0,0 0 0,-1 0 0,1 0 0,0 0 0,-1 0 0,1 0 0,0 0 0,-1 0 0,1 0 0,0 0 0,-1 0 0,1 0 0,0 0 0,-1 0 0,1 1 0,0-1 0,-1 0 0,1 0 0,0 1 0,-1-1 0,1 1 0,-1-1 0,1 0 0,-1 1 0,1-1 0,-1 1 0,1-1 0,-1 1 0,1 0 0,-1-1 0,0 1 0,1-1 0,-1 1 0,0 0 14,26 58-113,77 255 1684,24 157-1571,-111-398 192,-3 1 0,-3 1 1,-3 0-1,-3 51-192,-3-112 18,0 0-1,-1-1 1,-1 1-1,0-1 1,-1 1-1,0-1 1,-1 0-1,-1 0 1,0 0-1,0 0 1,-1 0 0,-1-1-1,0 0 1,-1 0-1,0-1 1,-1 0-1,-1 0 1,1 0-1,-6 4-17,-2-2 26,0 1 0,-1-2 0,0 0 0,-1-2 0,0 0 0,-1 0 0,0-2 0,0 0-1,-11 1-25,21-5-90,-1-2 0,-1 1 0,1-1 0,0-1 0,0 0 0,-1-1 0,1 1 0,-1-2 0,1 0 0,0 0 0,0-1 0,-1 0 0,1-1 0,0 0 0,1 0 0,-1-1 0,1 0 0,-1-1 0,-5-4 90,-44-57-2083,18-21-1562</inkml:trace>
  <inkml:trace contextRef="#ctx0" brushRef="#br0" timeOffset="11129.135">4297 4098 5049,'0'0'2563,"0"0"-1889,0 0-313,0 0 342,0 0-56,0 0-304,23 42-231,70 127-87,-65-109 131,-23-67 1356,5-67-1425,2 1 1,4 0-1,3 2 0,3 0 0,4 1 0,22-42-87,17 1-191,-64 110 193,1-1-1,-1 1 1,1 0 0,-1 0-1,1 0 1,-1 0-1,1 0 1,0 1 0,-1-1-1,1 0 1,0 1-1,0-1 1,-1 1-1,1-1 1,0 1 0,0 0-1,0 0 1,0 0-1,0 0 1,-1 0 0,1 0-1,0 1 1,0-1-1,0 1 1,-1-1-1,1 1 1,0 0 0,0-1-1,-1 1 1,1 0-1,-1 0 1,1 0 0,-1 0-1,1 1 1,-1-1-1,0 0 1,1 1-1,-1-1 1,0 0 0,0 1-1,0-1 1,0 1-1,0 1-1,67 145 138,30 137-345,-30-50-5517,-49-192 2493</inkml:trace>
  <inkml:trace contextRef="#ctx0" brushRef="#br0" timeOffset="13329.056">5336 4077 7898,'0'0'1704,"0"0"-1432,0 0 56,0 0 64,0 0-392,0 0-1584,0 0-2313</inkml:trace>
  <inkml:trace contextRef="#ctx0" brushRef="#br0" timeOffset="14130.333">6734 3917 7778,'0'0'2280,"0"0"-1528,0 0-120,0 0 553,0 0-769,0 0-416,0 0-648,-33-4-1089,9-13-1639,-5-13-1153</inkml:trace>
  <inkml:trace contextRef="#ctx0" brushRef="#br0" timeOffset="14332.324">6519 3086 2280,'0'0'5338,"0"0"-4674,0 0-568,0 0-96,0 0-1801,0 0-3760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3:51:21.5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1776 2937,'0'0'836,"0"0"-308,0 0 41,0 0 78,0 0 5,0 0 11,0 0-56,0 0 13,0-1 42,39-74 1649,25-55-1280,-6-3 1,-6-2-1,-6-3 0,-6-1 1,-1-24-1032,4-56 484,31-115-244,-61 301-332,-12 32 85,0 0 0,1 0 0,-1 0 0,0 0-1,0 0 1,1 0 0,-1 0 0,1 0 0,-1 1 0,1-1 0,-1 0 0,1 1 0,-1-1 0,1 1-1,-1 0 1,1-1 0,0 1 0,-1 0 0,1 0 0,-1 0 0,1 0 0,0 0 0,-1 1-1,1-1 1,0 0 0,-1 1 0,1-1 0,-1 1 0,1 0 0,-1-1 0,1 1 0,-1 0 0,0 0-1,1 0 1,-1 0 0,0 0 0,0 0 0,0 0 0,0 1 0,0-1 0,0 0 0,0 0 0,1 2 7,112 168-209,56 126 299,58 159-90,-60-105-1102,-159-342 195,-10-13-2996,-54-76-1192,17 33 809</inkml:trace>
  <inkml:trace contextRef="#ctx0" brushRef="#br0" timeOffset="300.086">53 953 5625,'0'0'1841,"0"0"-1265,0 0 16,0 0 8,0 0-352,0 0-32,0 0 256,326 22-240,-225-18-8,-10 9-216,-5-9-8,-19-4-40,-10 0-360,-4 0-624,-10 0-312,-9-21-1145,-10-1-672</inkml:trace>
  <inkml:trace contextRef="#ctx0" brushRef="#br0" timeOffset="736.803">2328 432 5585,'0'0'1208,"0"0"21,0 0-16,0 0-422,0 0-373,0 0-173,-42-9-105,-140-16-49,174 25-77,-1 1 0,0 0 0,0 0 0,0 1 0,1 0 1,-1 0-1,1 1 0,0 0 0,-1 1 0,1 0 0,1 0 1,-1 1-1,-4 3-14,-14 9 102,1 1 1,1 1 0,0 1 0,2 1 0,0 1-1,1 1 1,2 0 0,0 2 0,1 0-1,2 2 1,1-1 0,1 2 0,1 0-1,1 1 1,2 0 0,1 0 0,1 1-1,0 11-102,4-26 16,1 1 0,1 0-1,0 0 1,2 0-1,0 0 1,0 0-1,2 0 1,0 0-1,0 0 1,2-1-1,0 1 1,0-1-1,2 0 1,0 0-1,1 0 1,0-1-1,9 13-15,5-9-34,1 0-1,1-2 0,1 0 0,0-2 0,1 0 0,0-2 1,1 0-1,0-2 0,1-1 0,0-2 0,1 0 0,-1-2 0,1 0 1,0-3-1,25 1 35,-4 1-744,1-2 0,-1-2 0,0-2 0,0-3 0,0-1 1,-1-3-1,1-2 0,-2-1 0,8-6 744,31-17-2455</inkml:trace>
  <inkml:trace contextRef="#ctx0" brushRef="#br0" timeOffset="1270.724">3257 1604 5857,'0'0'1755,"0"0"-550,0 0 198,0 0-285,0 0-443,0 0-271,12-39-28,39-128 254,-38 121-79,-1 1 0,-3-2 0,-2 1 0,0-14-551,-2 13 324,12-167 503,-8 93-633,4 0 0,14-42-194,-2 79 14,-24 82-21,1 1 1,0-1 0,0 1 0,0-1-1,0 1 1,0-1 0,1 1 0,-1 0 0,0 0-1,0 0 1,1 0 0,-1 1 0,1-1-1,-1 1 1,1-1 0,-1 1 0,1 0-1,-1 0 1,1 0 0,-1 0 0,1 1-1,-1-1 1,1 0 0,-1 1 0,0 0-1,1 0 1,-1 0 0,0 0 0,1 0 0,-1 0-1,2 1 7,12 9-20,-1 1 1,0 0-1,-1 1 0,0 1 0,-1 0 0,0 1 1,8 13 19,52 82-132,-5 4 0,-5 2-1,-5 3 1,36 108 132,-60-145-364,40 108-2444,-72-182 2342,1-1-1,0 0 1,0 1 0,1-1 0,0-1 0,1 1-1,-1 0 1,1-1 0,0 0 0,1 0 0,0-1-1,0 1 1,0-1 0,3 2 466,15 0-2483</inkml:trace>
  <inkml:trace contextRef="#ctx0" brushRef="#br0" timeOffset="1555.59">3123 966 6273,'0'0'1401,"0"0"-865,0 0 432,349 0-264,-234 0-456,-9 0-192,-20-4-56,-14-1-464,-15-21-720,-19 9-1497,-14-4-711</inkml:trace>
  <inkml:trace contextRef="#ctx0" brushRef="#br0" timeOffset="1982.597">5268 401 5593,'0'0'1344,"0"0"-562,0 0 90,0 0-214,0 0-321,-34-15-178,-118-39 2,146 52-144,-1 1-1,1 1 1,-1-1 0,1 1-1,-1 0 1,1 1-1,0 0 1,-1 0 0,1 0-1,-1 0 1,1 1 0,0 0-1,0 1 1,0-1 0,-5 4-17,-15 6 142,0 1 0,1 1 1,1 2-1,1 0 0,0 1 1,1 2-1,0 0 0,2 1 1,1 1-1,0 1 0,1 1 1,2 0-1,0 1 0,2 1 1,0 0-1,2 1 0,1 1 1,1-1-1,1 2 0,2-1 1,0 1-1,-1 25-142,6-35 30,0 1-1,1-1 1,1 1 0,1 0 0,1-1 0,1 1-1,0-1 1,1 0 0,1 0 0,1 0-1,0-1 1,2 0 0,0 0 0,0 0 0,7 7-30,4-1-45,0-1 1,2-1-1,1-1 1,1 0-1,0-2 1,1-1-1,1 0 1,1-2-1,0-1 1,1-1 0,0-2-1,1 0 1,1-2-1,-1-1 1,1-1-1,3-1 45,10 0-479,-1-1-1,1-1 0,0-3 1,-1-1-1,1-3 0,0-1 1,1-2 479,73-29-2147,-17-15-738</inkml:trace>
  <inkml:trace contextRef="#ctx0" brushRef="#br0" timeOffset="2404.713">6369 14 6569,'0'0'1345,"0"0"-1017,0 0-16,0 0 640,0 0-24,58 318-192,-29-210-208,-6-9-87,1-13-281,-4-8-104,-6-5-56,-5-17-336,1-8-425,-10-5-527,0 4-440,0-12-753,0-18 65</inkml:trace>
  <inkml:trace contextRef="#ctx0" brushRef="#br0" timeOffset="2816.842">5249 104 6529,'0'0'1577,"0"0"-1153,0 0 168,0 0 8,254 9-48,-77-9-96,33 0-48,16-22-328,-45 1-16,6-1-64,-24 0-136,-29 10-192,-29 3-24,-18 5-368,-25 4-608,-19 0-617,-19 0-239,-14 8-497</inkml:trace>
  <inkml:trace contextRef="#ctx0" brushRef="#br0" timeOffset="3866.572">283 3517 3633,'0'0'2094,"0"0"-1164,0 0-151,0 0 53,0 0-198,0 0 6,0-4 306,5-68 140,3 0 1,3 0 0,3 1 0,9-19-1087,2-21 575,95-441 484,-120 552-1058,15-40 49,-14 39-53,0 1 1,0-1-1,-1 1 1,1-1 0,0 1-1,0-1 1,0 1-1,0 0 1,0-1-1,0 1 1,0 0-1,0 0 1,0 0-1,0-1 1,0 1-1,-1 0 1,1 0 0,0 1-1,0-1 1,0 0-1,0 0 1,0 0-1,0 1 1,0-1-1,0 0 1,0 1-1,0-1 1,0 1-1,-1-1 1,1 1 0,0-1-1,0 1 1,-1 0-1,1-1 1,0 1-1,-1 0 1,1 0-1,0 0 1,-1-1-1,1 1 1,-1 0-1,0 0 1,1 0 0,-1 0 2,106 164-182,-65-91 191,-21-40-99,206 346 459,-72-128-3067,-150-247 2343,32 62-2964,-27-19-2757,-9-42 3078</inkml:trace>
  <inkml:trace contextRef="#ctx0" brushRef="#br0" timeOffset="4220.471">231 3164 5897,'0'0'2449,"0"0"-2105,0 0 576,258-39-120,-152 30-368,-6 5-256,-14 4-176,-19 0-296,-14 0 0,-15 0-112,-9-4-136,0-14-584,-10 1-449,-10 9-791</inkml:trace>
  <inkml:trace contextRef="#ctx0" brushRef="#br0" timeOffset="4670.921">2218 2922 6329,'0'0'3569,"0"0"-2937,0 0-32,0 0 377,0 0-425,0 0-392,273-43-72,-182 26 40,9 4-32,-9-13 48,-5 9-136,-9-5-8,-15 5-56,-14 0-576,-14 4-697,-34 0 73,0 4-600,0-3-1593</inkml:trace>
  <inkml:trace contextRef="#ctx0" brushRef="#br0" timeOffset="5354.514">3578 3422 968,'0'0'4935,"0"0"-3135,0 0-889,0 0 228,0 0-212,0 0-318,0-9-37,9-230 2377,3 123-2616,6 0-1,4 0 1,5 2 0,5 1 0,6 2-1,9-11-332,-44 115 7,34-53-10,-36 59-5,1 0 0,0 0 0,-1 0 1,1 0-1,0 0 0,0 0 0,0 1 1,0-1-1,0 1 0,0-1 0,0 1 1,0 0-1,0 0 0,0 0 0,0 0 0,0 0 1,-1 0-1,1 0 0,0 1 0,0-1 1,0 1-1,0-1 0,0 1 0,0 0 1,0 0-1,-1 0 0,1 0 0,0 0 1,-1 0-1,1 0 0,-1 1 0,1-1 0,-1 1 1,0-1-1,1 1 0,-1 0 8,161 194-27,-132-155 25,29 42-37,-3 3 1,-4 2-1,39 91 39,-14 26-2543,-75-199 2224,12 48-1963,-10-19-3312,-4-34 3244</inkml:trace>
  <inkml:trace contextRef="#ctx0" brushRef="#br0" timeOffset="5669.097">3578 2741 3889,'0'0'3889,"0"0"-3073,0 0-64,0 0 496,0 0-264,282 0-487,-176 0-281,-15 0-144,-20 0-72,-13 0-424,-10 0-497,-15 0-319,1 0-608,-6 0-849,-8 0-63</inkml:trace>
  <inkml:trace contextRef="#ctx0" brushRef="#br0" timeOffset="5998.122">4784 2922 4609,'0'0'5969,"0"0"-4520,0 0-553,0 0 616,264-21-352,-149-1-784,0 9-376,4 0-200,-9-4-888,-14 4-1176,10-4-481,-25 0-936,-28 4 1057</inkml:trace>
  <inkml:trace contextRef="#ctx0" brushRef="#br0" timeOffset="6532.128">6772 2104 7762,'0'0'2000,"0"0"-1736,0 0 424,0 0 288,0 0-479,0 0 535,124 297-56,-81-189-112,5-14-384,-14-7-112,-1-10-352,-9-12-16,-5-1-216,-4-12-688,-15 0-928,-20 13 95,-23-14-375,-9-16-1745</inkml:trace>
  <inkml:trace contextRef="#ctx0" brushRef="#br0" timeOffset="6901.307">5761 1970 7370,'0'0'2848,"335"-82"-2496,-52 30 320,42 5 609,-4 4-481,-72 13-528,-72 8-272,-47 1-424,-30-1-728,39-12-521,-29 3-1575,-14 6-289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3:51:31.5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690 642 6361,'0'0'1618,"0"0"-526,0 0-417,0 0 21,0 0 24,0 0-197,15 4-327,234 71 58,31 6 154,116 26 221,1357 344 1654,-1462-374-2184,-78-16-138,-173-50-362,0 2-1,-1 2 0,-1 2 1,0 1-1,10 8 402,125 94-6930,-108-71 1825</inkml:trace>
  <inkml:trace contextRef="#ctx0" brushRef="#br0" timeOffset="344.858">2898 0 8242,'0'0'2344,"-379"375"-1432,1-17-143,-58 64 711,1 5-400,76-48-616,90-43-464,44-8-352,34-14-1448,62-85-2289,33-66-2280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22:26.811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64 0 4945,'0'0'1478,"0"0"-486,0 0-25,0 0 240,0 0-306,0 0-507,2 5-182,11 93 906,-14-72-887,0 0-162,-2 1 0,-1 0 0,-1-1-1,-1 0 1,-1 0 0,-1-1 0,-2 0-1,0 0 1,-7 9-69,16-32-41,-4 8-3598,8-30 990,-3 19 2682,12-50-3144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4:02:20.2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5052 1176 2208,'0'0'3795,"0"0"-2515,0 0-601,0 0 401,0 0-31,-10-21-268,-32-65-332,42 85-446,0 0 1,0 0-1,-1 0 0,1 1 1,0-1-1,0 0 0,-1 0 0,1 1 1,0-1-1,-1 0 0,1 0 0,-1 1 1,1-1-1,-1 1 0,1-1 1,-1 0-1,1 1 0,-1-1 0,0 1 1,1-1-1,-1 1 0,0-1 1,0 1-1,1 0 0,-1-1 0,0 1 1,0 0-1,1 0 0,-1-1 1,0 1-1,0 0 0,0 0 0,1 0 1,-1 0-1,0 0 0,0 0 1,0 0-1,0 0 0,1 1 0,-1-1 1,0 0-1,0 0 0,1 1 1,-1-1-1,0 0 0,0 1 0,1-1 1,-1 1-1,0-1 0,1 1 1,-1-1-1,0 1-3,-43 59 53,-127 260 553,56-34-85,61-126-308,6 1 0,8 3 0,7 1-1,8 2 1,4 29-213,15 31 118,4-196-89,1 0 0,2 0 0,1 0 0,1 0 0,2-1 0,1 0 0,1 0 0,1 0 0,2-1 0,1 0 0,2 0 0,5 7-29,-8-15-5,2-1 0,1 0 0,0-1 0,1 0 0,1-1 1,1-1-1,1 0 0,0-1 0,1-1 0,0 0 0,2-2 0,-1 0 0,2-1 1,-1-1-1,2-1 0,-1-1 0,10 2 5,126 5 97,24-30 18,-136-2-84,-1-1 1,-1-1-1,-1-3 0,0-2 1,-2-1-1,0-2 0,-2-2 1,23-23-32,-22 20 2,-2-2 1,-1-2 0,-1-2-1,-2 0 1,-2-3 0,-1 0-1,-3-2 1,-1-1 0,-2-1-1,-2-1 1,-2-1 0,-2 0-1,11-47-2,-14 17 18,-3 1 0,-4-1 0,-2-4-18,-3-35 10,-4 0 1,-6 0-1,-4 0 1,-6 2-1,-4 0 1,-5 1-1,-5 1 1,-32-69-11,-58-67 54,98 215-54,-1 1-1,-2 1 1,-1 1-1,-1 2 1,-1 0-1,-2 2 1,0 2-1,-2 0 1,0 2-1,-1 2 1,-1 1-1,-1 2 1,-1 1-1,0 2 1,-1 2-1,-6 0 1,-56-21-8,-1 5-1,-2 5 0,-73-7 9,157 26-2,0 0-1,0 1 1,-1 1 0,1 1 0,0 1 0,-1 0-1,1 1 1,0 1 0,0 1 0,1 1 0,-1 1 0,1 0-1,0 1 1,-16 10 2,17-5-128,1 0 1,0 1-1,1 1 0,1 0 0,0 1 0,1 1 1,1 0-1,0 1 0,1 0 0,1 1 1,0 0-1,2 0 0,0 1 0,1 0 0,1 1 1,1-1-1,0 1 0,2 0 0,0 0 1,2 1-1,0-1 0,1 0 0,1 1 0,0-1 1,2 0-1,1 0 0,2 8 128,9 17-628,1 0 0,3-2 0,1 0 0,3-1-1,1-1 1,1-1 0,3-1 0,8 6 628,96 97-3571</inkml:trace>
  <inkml:trace contextRef="#ctx0" brushRef="#br0" timeOffset="278.608">7312 543 3777,'0'0'3361,"0"0"-2921,0 0 32,0 0 704,-340 172-72,201 35-176,-5 95-159,25 90-273,42 17 112,53-72-176,24-88-136,19-102-232,39-18-64,14 9-384,23 13-688,54 39-529,-25-57-671,-23-42-1505</inkml:trace>
  <inkml:trace contextRef="#ctx0" brushRef="#br0" timeOffset="683.018">7527 2650 5889,'0'0'1394,"0"0"-818,0 0-36,0 0 503,-2 50-97,-8 163-352,8 151 981,2-217-905,0-145-479,0-2 215,1-6 141,39-115 380,15-18-921,6 2 1,6 3-1,6 3 0,68-91-6,-124 197-20,1 1-1,0 0 0,2 2 1,1 0-1,1 1 0,15-11 21,-33 29-6,0 0 0,0 0-1,1 1 1,-1 0 0,0 0 0,1 0-1,-1 0 1,1 0 0,0 1-1,0 0 1,-1 0 0,1 1 0,0-1-1,0 1 1,0 0 0,0 0-1,0 1 1,-1-1 0,1 1 0,0 0-1,0 0 1,-1 1 0,1-1-1,0 1 1,-1 0 0,0 0 0,1 1-1,-1 0 1,2 1 6,7 7-7,0 1 1,-1 1-1,0 0 0,-1 1 0,0 0 1,-1 1-1,2 6 7,65 108-579,-7 2 0,-5 4 0,-6 2 1,38 136 578,-46-133-5427,-35-102 1800</inkml:trace>
  <inkml:trace contextRef="#ctx0" brushRef="#br0" timeOffset="1199.444">9309 539 7402,'0'0'1129,"0"0"-462,0 0 639,0 0 89,0 0-393,0 0-460,33-8-182,107-24-149,-136 31-219,0-1 1,0 1-1,0 0 1,0 0 0,0 1-1,0-1 1,0 1-1,0 0 1,0 0-1,0 0 1,0 1 0,0-1-1,0 1 1,0 0-1,0 0 1,0 1-1,0-1 1,0 1 0,1 1 7,5 47-282,-11-29 318,-1 4-53,-1 1-1,-2-1 1,0 0 0,-2 0-1,0 0 1,-2-1 0,-5 10 17,3-10-79,2 1 1,1 0 0,1 0-1,1 1 1,1 0 0,1 0-1,1 12 79,5-29-1,1-1-1,0 1 1,1-1-1,0 0 0,0 0 1,1 0-1,0-1 0,0 1 1,0-1-1,1-1 1,1 1-1,-1-1 0,1 0 1,0 0-1,0-1 1,1 0-1,-1 0 0,1-1 1,0 0-1,0 0 0,1-1 1,-1 0-1,1 0 1,0-1-1,4 1 2,-2 1 10,32 13 47,126 64 261,-166-77-315,-1-1 1,1 0 0,-1 1 0,1 0 0,-1-1-1,0 1 1,-1 0 0,1 0 0,-1 0 0,1 0 0,-1 1-1,0-1 1,-1 0 0,1 0 0,-1 1 0,0-1 0,0 0-1,0 1 1,-1-1 0,1 0 0,-1 0 0,0 1-1,0-1 1,-1 0 0,1 0 0,-1 0 0,0 0 0,0-1-1,0 1 1,0 0 0,-1-1 0,0 1 0,1-1 0,-1 0-1,0 0 1,-1 0 0,1 0 0,-3 1-4,-36 36-41,-3-2-1,-1-1 1,-2-3 0,-1-2-1,-14 6 42,56-34-182,1 0 0,0 0 0,-1 0-1,0-1 1,0 0 0,0 0 0,0 0 0,-1-1-1,1 0 1,-1-1 0,1 0 0,-1 0-1,1-1 1,-1 1 0,0-2 0,-5 0 182,0-20-1580,8-32-630,5-8-1204</inkml:trace>
  <inkml:trace contextRef="#ctx0" brushRef="#br0" timeOffset="1627.328">10247 0 1608,'0'0'3593,"0"0"-2541,0 0-592,42 39 794,365 354 1588,-170-121-1706,-160-176-961,-5 4 0,-3 2-1,-6 4 1,-3 2 0,-6 2-1,-5 3 1,-4 2 0,-6 2 0,-4 3-175,4 196 89,-44-86-45,-2-196-97,-2-1 1,0 0-1,-3-1 1,0 0-1,-2 0 1,-2-1-1,0-1 0,-2-1 1,-2-1-1,0 0 1,-2-2-1,-17 18 53,-149 153-2281,-8-8 0,-13-4 2281,32-40-1929,17-25-863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4:03:10.7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14035 862 6433,'0'0'2617,"0"0"-1560,0 0 62,0 0 291,0 0-252,0 0-674,-21 12-251,6-4-197,0-1-17,1 1-1,0 1 0,0 0 1,0 1-1,1 0 0,1 1 1,0 1-1,0 0 0,1 1-18,3-4 30,0 1-1,0 0 0,1 1 0,0-1 0,1 1 0,0 1 0,1-1 0,0 1 0,1 0 0,0 0 0,1 0 0,1 1 0,-1-1 0,2 3-29,0-10 15,1-1-1,-1 1 1,1 0-1,0-1 1,1 1-1,-1 0 1,1-1-1,0 1 1,0-1-1,0 1 1,1-1-1,-1 1 1,1-1-1,0 0 1,1 0-1,-1 0 1,1 0-1,-1 0 1,1-1-1,0 1 1,1-1-1,-1 1 1,1-1-1,0 0-14,32 25 223,2-3 0,0-1-1,2-2 1,11 4-223,105 63 463,-153-87-465,-1 1 0,1-1 1,0 1-1,-1 0 0,1 0 0,-1 0 1,0 0-1,0 1 0,0-1 1,-1 0-1,1 1 0,-1 0 0,1-1 1,-1 1-1,-1 0 0,1-1 0,0 1 1,-1 0-1,0 0 0,0 0 0,0 0 1,0-1-1,0 1 0,-1 0 0,0 0 1,0 0 1,1 0-11,-3 8-76,-1 1 0,-1-1 1,0 0-1,0 0 0,-1 0 0,-1-1 1,0 0-1,0 0 0,-1-1 0,-1 0 1,0 0-1,0-1 0,0 0 0,-2 0 87,-8 11-445,9-10-10,-47 41-1425,11-38-4734,43-13 2722</inkml:trace>
  <inkml:trace contextRef="#ctx0" brushRef="#br0" timeOffset="187.535">14801 1129 6273,'0'0'2737,"0"0"-2433,0 0 0,0 0 608,0 0-352,0 0-352,0 0-208,10 298-440,-10-247-1224,0-12-1641</inkml:trace>
  <inkml:trace contextRef="#ctx0" brushRef="#br0" timeOffset="337.352">14806 552 6601,'0'0'128,"0"0"-128,0 0-784,0 0-128</inkml:trace>
  <inkml:trace contextRef="#ctx0" brushRef="#br0" timeOffset="723.178">15414 776 5097,'0'0'2491,"0"0"-1739,0 0-417,0 0 316,0 0-147,0 0-186,30 0-16,94 0-51,-35 1 269,-87-1-503,0 1 0,0 0 0,0 0 1,0 0-1,0 1 0,0-1 0,0 0 0,-1 1 0,1-1 0,0 1 0,-1 0 0,1-1 0,-1 1 1,1 0-1,-1 0 0,0 0 0,0 0 0,0 0 0,0 0 0,0 0 0,-1 0 0,1 1 1,0-1-1,-1 0 0,0 0 0,1 1 0,-1-1 0,0 0 0,0 0 0,-1 1 0,1-1 1,0 0-1,-1 1 0,1-1 0,-1 0 0,0 0 0,0 2-17,0 17 77,-4 23 178,-1 1 1,-2-1-1,-3-1 1,-1 0 0,-2 0-1,-2-2 1,-1 0-1,-11 16-255,-8 24 237,29-63-199,-11 19 18,3 1 1,0 1-1,3 0 0,1 0 0,2 1 0,2 1 0,1 3-56,8 46-88,-1-87 84,0 0 0,1-1 0,-1 1 0,1 0 0,0-1-1,0 1 1,0-1 0,0 0 0,1 0 0,-1 0 0,1 0 0,-1 0 0,1 0 0,-1-1-1,1 1 1,0-1 0,0 0 0,0 0 0,0 0 0,0 0 0,0 0 0,0-1 0,0 1-1,1-1 5,120 7-554,-105-8 174,0-1 0,0-2-1,0 1 1,-1-2 0,1-1 0,-1 0 0,0-1 0,-1-1 0,0-1 0,0 0 0,-1-2 0,0 0 0,3-3 380,-16 12-151,67-46-3530</inkml:trace>
  <inkml:trace contextRef="#ctx0" brushRef="#br0" timeOffset="1091.292">16104 1371 5521,'0'0'2017,"0"0"-1147,0 0 135,0 0 134,0 0-449,42-30-347,135-95-139,-54 17-52,-117 100-144,0 1 1,-1-1-1,1 0 0,-2 0 0,1-1 0,-1 0 0,0 1 1,-1-1-1,0-1 0,-1 1 0,1 0 0,-2-1 0,1 1 1,-2-1-1,1 1 0,-1-1-8,0-6-6,1 13 4,-1 0 1,1 0-1,-1 0 1,0 1-1,0-1 1,0 0 0,0 0-1,0 0 1,-1 1-1,1-1 1,-1 0-1,0 1 1,0-1-1,0 0 1,0 1-1,0-1 1,-1 1 0,1-1-1,-1 1 1,1 0-1,-1 0 1,0 0-1,0 0 1,0 0-1,0 0 1,0 0 0,-2-1 1,-4 0-5,1 0 0,-1 0 0,1 0 1,-1 1-1,0 0 0,0 1 1,0-1-1,0 1 0,-1 1 1,1 0-1,0 0 0,0 1 1,0 0-1,0 0 0,0 1 0,0 0 1,0 0-1,0 1 0,1 0 1,-1 0-1,1 1 0,0 0 1,0 0-1,0 0 0,1 1 1,-1 0-1,-3 5 5,-14 18 119,1 1 0,1 0 0,2 2 0,1 0 0,1 1 0,2 1 0,1 1 0,-6 24-119,12-25 248,1-1 0,2 1 0,1 1 0,1-1 0,2 0 0,2 1 0,1-1 1,1 1-249,-1-26 1,1 0 1,-1-1-1,1 1 1,0-1-1,1 0 1,-1 1-1,2-1 1,-1 0-1,1-1 1,0 1-1,0-1 1,1 1-1,0-1 1,0-1-1,0 1 1,1-1-1,-1 0 1,2 0-1,-1 0 1,0-1-1,1 0 1,4 2-2,6 2-611,0-1 0,1-1 0,0 0 1,0-1-1,0-1 0,0-1 0,1-1 0,11 1 611,35-2-5222</inkml:trace>
  <inkml:trace contextRef="#ctx0" brushRef="#br0" timeOffset="-23242.427">0 7188 3321,'0'0'799,"0"0"-457,0 0-71,0 0 184,0 0-71,6 0 539,175 10 1943,260 31-1453,-331-30-1000,1-4-1,77-6-412,-105-2 184,269-29 118,235-69 72,-237 47-309,-116 10-50,-62 19 25,198-14-23,-248 25-3,0 4 1,102 8-15,-94 2 4,660-7 51,-550-4 22,19-7-90,213 12 82,-455 6-63,-1 0 0,1 2 0,-1 0-1,0 0 1,0 2 0,-1 0 0,1 1-1,-1 0 1,-1 1 0,1 1 0,-2 0-1,1 1 1,6 7-6,-11-6 66,0 0-1,0 1 1,-2 0-1,1 0 1,-1 1 0,-1 0-1,-1 1 1,0-1-1,0 1 1,-1 0-1,-1 0 1,0 0 0,0 13-66,2-4 115,29 135 796,52 146-911,-72-267 16,2-1 0,1 0 0,2-1 0,1-2-1,2 0 1,1-1 0,1-1 0,7 5-16,-21-25 26,0 1 0,1-2 0,0 0 0,1 0 0,0-1 0,0 0 0,1-1 0,0-1 1,1 0-1,0-1 0,0 0 0,0-1 0,0-1 0,1 0 0,0-1 0,0 0 0,0-1 0,0-1-26,11 0 34,-19 0-13,-1-1-1,1 1 1,-1-1-1,1 0 1,-1-1-1,1 1 1,-1-1-1,0 0 1,1-1-1,-1 0 1,0 0-1,0 0 1,0-1-1,0 0 1,0 0-1,-1 0 1,1-1-1,0 0-20,15-23 61,-1-1-1,-1-1 0,-2-1 1,0 0-1,-3-1 1,0-1-1,-2 0 1,-1-1-1,-2 0 1,-1 0-1,0-13-60,-6 38 10,198-685 294,-166 583-249,-29 83 25,53-247-83,-57 269 2,39-278-27,44-141 28,200-549-18,-80 296 92,-61 170 24,-103 289-161,-9-1 0,-9-2 0,-8-171 63,-13 296 1,4 1 1,4-1-1,4 1 0,5 1 1,4 0-1,3 2 0,6-2-1,128-280-5,213-347-96,-173 413-8,-136 218 95,52-91-127,-13-21-204,-93 146 52,-9 55 158,0 1 9,-26 23-537,-18 39 630,2 2-1,3 2 1,-6 22 33,-34 72 53,6 4 1,8 3-1,7 2 0,8 3 1,7 2-1,-9 103-53,30-69 262,6 181-262,9-136 127,-31 230 157,-4 124 84,39 724 213,-13-1131-477,-9 0 0,-9-2 0,-9-2 1,-8-1-1,-32 65-104,-64 217 289,-17 223-205,119-503-103,9 1 0,8 2 0,10 1 0,6 74 19,12-239-7,16 293-24,84 120 50,-82-378-8,9 34 16,69 276 194,-4 80-221,-44-59-5,-5 404 5,-42-432 338,-1-348-368,0 0 1,-2 1 0,-1-1 0,-1 0 0,-2-1 0,0 1-1,-1-1 1,-4 7 29,-8 19 13,-1-1-1,-3 0 1,-1-2 0,-3 0 0,-2-2-1,-2-2 1,-1 0 0,-3-2-1,-1-2 1,-3-1-13,-3-5-41,-1-3-1,-2-1 1,-1-2-1,-8 2 42,-124 73 138,-9-11-54,-305 91 121,286-96-215,-43 75 59,227-148-946,20-13 592,1 0 0,-1-1 0,0 1 0,1 0 0,-1-1 0,0 1 0,1-1 0,-1 1 0,0-1 0,1 0 0,-1 0 0,0 0 0,0 0 0,1 0 0,-1 0 0,0 0-1,1-1 1,-1 1 0,0-1 0,1 1 0,-1-1 0,0 1 0,1-1 0,-1 0 0,1 0 0,-1 0 0,1 0 0,0 0 0,-1 0 0,1 0 0,0-1 0,0 1 0,0 0 0,-1-1 0,1 0 305,-17-32-5307</inkml:trace>
  <inkml:trace contextRef="#ctx0" brushRef="#br0" timeOffset="-1726.559">9519 832 3145,'0'0'853,"0"0"-481,0 0-178,0 0 98,0 0 74,-4-1-27,-14 1 2179,17 32-674,2-23-2388,61 307 1176,127 536 1100,-164-678-946,-25-173-519,0-1 118,0 0 168,-19-105 467,13 85-965,-86-260 89,13-4 1,13-3 0,-29-292-145,89 365-169,7 211 164,0 1 0,0-1 0,1 1 0,-1 0 0,0 0 0,1 0 0,-1-1-1,1 2 1,0-1 0,0 0 0,0 0 0,0 0 0,0 1 0,0-1 0,0 1 0,1 0 0,-1 0 0,0 0 0,1 0 0,-1 0 0,1 0 0,-1 0 0,1 1 0,-1-1 0,1 1 0,0 0-1,-1 0 1,1 0 0,0 0 0,-1 0 0,1 1 0,-1-1 0,1 1 0,-1 0 0,1-1 5,9 1-31,6 0 17,0 1-1,1 0 1,-1 2 0,-1 0 0,1 1 0,0 1-1,-1 0 1,0 2 0,-1 0 0,0 0 0,0 2-1,12 9 15,168 151-76,-91-58 87,-6 5-1,-4 3 0,-6 5 1,-6 4-1,9 27-10,-73-127 7,-2 0 0,-1 2 0,-1-1-1,-2 2 1,-1 0 0,-1 0 0,-2 1 0,-2 1-1,0-1 1,-2 4-7,-4-18 82,0-11-19,0 0-1,0 0 1,-1 0-1,0 0 1,-1 0-1,1 0 1,-2 0 0,1 0-1,-1 0 1,0 0-1,-1 0 1,0-1-1,0 1 1,0-1-1,-5 7-62,-8 1 116,0-1 0,-1-1-1,-1-1 1,0 0-1,-1-1 1,0-1 0,0-1-1,-1 0 1,0-2 0,-10 2-116,-66 18 117,0-5 0,-2-4-1,0-5 1,0-4 0,-1-4 0,-14-4-117,51 1 23,-20 3-650,78 3-2016,127 3-3485,-35-10 2375</inkml:trace>
  <inkml:trace contextRef="#ctx0" brushRef="#br0" timeOffset="-1232.094">11157 1970 5865,'0'0'2422,"0"0"-1707,0 0-446,0 0 437,0 0 310,0 0-145,-9-15 1780,-3-168-1208,-9-10-1006,9-2 0,9-91-437,5 217 6,3 1 0,2-1 0,4 1 0,3 1 0,14-40-6,-27 105 0,8-31-6,1 0-1,1 0 0,2 1 1,1 0-1,2 1 0,10-14 7,-24 42-17,0 0-1,0 0 0,0 1 1,0-1-1,0 1 1,1-1-1,-1 1 1,1 0-1,0 0 0,-1 0 1,1 0-1,0 0 1,0 1-1,0-1 0,1 1 1,-1 0-1,0 0 1,0 0-1,1 0 0,-1 1 1,0-1-1,1 1 1,-1 0-1,1 0 0,-1 0 1,0 0-1,1 1 1,-1-1-1,0 1 0,1 0 1,-1 0-1,0 0 1,0 0-1,0 1 1,0 0-1,0-1 0,0 1 1,0 0-1,0 0 1,-1 0-1,1 1 0,-1-1 1,0 1-1,1-1 1,-1 1-1,0 0 0,0 0 18,21 31 3,-1 1-1,-1 0 1,-2 2-1,-2 0 0,4 15-2,78 220 111,-12 4 0,14 113-111,-20-77 17,-33-152-2775,-33-133-1752,-10-29 1883,-1-9 829</inkml:trace>
  <inkml:trace contextRef="#ctx0" brushRef="#br0" timeOffset="-983.282">10879 1250 5129,'0'0'2329,"0"0"-1881,0 0-448,0 0 400,0 0 24,0 0 88,0 0 256,316-35-264,-205 14-400,-6 8-104,0-13-408,20-8-1176,-20-5-1569,-24 0-2224</inkml:trace>
  <inkml:trace contextRef="#ctx0" brushRef="#br0" timeOffset="-412.577">12723 246 7514,'0'0'1491,"0"0"-653,0 0 389,0 0 211,0 0-334,0 0-488,2-12-396,1-37-170,-3 49-49,0 0 0,0 1 0,0-1 0,0 0 1,0 1-1,-1-1 0,1 0 0,0 0 0,0 1 0,-1-1 1,1 0-1,0 0 0,0 0 0,-1 1 0,1-1 0,0 0 1,0 0-1,-1 0 0,1 0 0,0 0 0,-1 0 1,1 0-1,0 1 0,-1-1 0,1 0 0,0 0 0,-1 0 1,1 0-1,0 0 0,-1 0 0,1-1 0,0 1 0,-1 0 1,1 0-1,0 0 0,0 0 0,-1 0 0,1 0 0,0 0 1,-1-1-1,1 1 0,0 0 0,0 0 0,-1 0 0,1-1 1,0 1-1,0 0 0,0 0 0,-1-1 0,1 1 0,0 0 1,0-1-1,0 1 0,0 0 0,-1 0 0,1-1 0,0 1 1,0 0-1,0-1 0,0 1 0,0 0 0,0-1 0,0 1 1,0 0-1,0-1-1,-93 132 343,49-55-92,5 2 0,2 2 0,4 1 0,4 2 0,3 1 1,-10 62-252,19-44 186,4 0 0,5 0 0,4 97-186,3-176 11,0 1-1,2-1 1,1 0 0,1 0-1,0-1 1,2 1-1,1-1 1,1 1-1,0-2 1,2 1 0,0-1-1,2 0 1,5 7-11,-11-19-7,0 1 1,1-1-1,0 0 1,1 0-1,0-1 1,0 0-1,1 0 1,0-1-1,0 0 1,1 0-1,0-1 1,0 0 0,1 0-1,-1-1 1,1-1-1,0 0 1,0 0-1,1 0 1,-1-2-1,1 1 1,0-1-1,0-1 1,0 0-1,-1 0 1,1-1-1,0-1 1,2 0 6,-10-1-3,1 1 1,-1-1-1,1-1 0,-1 1 1,0 0-1,0-1 0,0 0 1,0 0-1,0 0 0,0 0 1,-1 0-1,0 0 0,0-1 1,1 1-1,-2-1 0,1 1 1,0-1-1,-1 0 0,0 0 1,0 0 2,7-22 0,-2-1 0,0 0 1,-2 0-1,-1 0 0,-2-1 1,0 1-1,-2-1 0,-4-26 0,1 29-26,-2 1-1,-1 0 1,-1 0-1,-1 1 0,-1-1 1,-1 2-1,0 0 1,-2 0-1,-1 1 1,-1 1-1,0 0 0,-2 1 1,0 1-1,-14-11 27,-69-60 19,98 86-24,17-2-123,61-1 143,-1-5 0,0-2 1,-1-3-1,-1-4 0,10-7-15,103-59-3180,-103 40-1129,-57 25 587</inkml:trace>
  <inkml:trace contextRef="#ctx0" brushRef="#br0" timeOffset="48242.762">9893 3168 4177,'0'0'592,"0"0"-308,0 0-95,-43 10 234,-133 35 133,95-23 691,88-17 355,278-18-399,-93-21-883,93-21-3,105-16-13,193-13 202,3 24-1,215 21-505,944 33 84,-1419 8-80,-72 8 16,40 3 96,-31 5-944,-385-1-4634,64-9 2696</inkml:trace>
  <inkml:trace contextRef="#ctx0" brushRef="#br0" timeOffset="49844.27">9577 4030 7362,'0'0'496,"0"0"-496,0 0 0,105 314 64,-23-17 360,9 70-96,-10-18-128,-23-78-64,-30-90-16,-18-51-56,-5 20-56,-1 14-8,-4 4-112,0-21-432,-4-27-368,-44-20-793,0-32-47</inkml:trace>
  <inkml:trace contextRef="#ctx0" brushRef="#br0" timeOffset="50242.293">8868 6033 5985,'0'0'1114,"0"0"-713,0 0-258,0 0 346,0 0 158,0 0-263,0-31-113,4-98 68,15 85 82,49-3 2148,-31 22-2236,121-54-75,4 8 0,2 6 0,3 8 0,3 7 0,78-9-258,451-79-286,-648 132-2922,-155 14-2259,33 14 1618</inkml:trace>
  <inkml:trace contextRef="#ctx0" brushRef="#br0" timeOffset="50592.201">11042 5525 6353,'0'0'1747,"0"0"-1197,0 0-97,-1 46 222,-6 153-117,4-180-499,2 1 0,0-1 0,0 1 0,2 0 0,1-1 0,0 1 0,1-1 0,2 0 0,-1 0 0,2 0 0,1 0 0,0-1 1,1 0-1,1-1 0,1 0 0,0 0 0,1-1 0,1 0 0,1-1 0,2 2-59,-3-2 36,1-1 0,1 0-1,0 0 1,1-1 0,0-1 0,1-1-1,0 0 1,1-1 0,0-1 0,0 0-1,1-1 1,0-1 0,1-1 0,-1-1-1,1 0 1,4-1-36,-15-3 9,-1 1 3,0-1-1,0 0 1,0 0-1,-1-1 1,1 1 0,0-1-1,0-1 1,0 1-1,0-1 1,0-1-1,0 1 1,-1-1-1,1 0 1,-1-1-1,1 1 1,-1-1-1,0-1 1,0 1-1,5-4-11,-6-3 9,-1 1 0,0-1 0,0 0 0,-1 0 0,0-1 0,-1 1 0,0 0-1,-1-1 1,0 1 0,-1-1 0,0 1 0,0-1 0,-1 0 0,-1 1 0,-2-10-9,-1 4-45,-2 1 1,0-1 0,-1 1 0,-1 0-1,0 1 1,-1 0 0,0 0-1,-1 1 1,-1 1 0,0-1 0,0 2-1,-1 0 1,-1 1 0,0 0 0,-8-4 44,15 8-16,-38-28-126,16 9-51,-2 0-1,-1 3 1,-1 0-1,-1 2 1,-1 2-1,0 1 0,-1 1 1,-2 2 193,39 32-4417,30 10 2082</inkml:trace>
  <inkml:trace contextRef="#ctx0" brushRef="#br0" timeOffset="50940.794">12273 5624 6681,'0'0'2348,"0"0"-1702,0 0-395,0 0 263,0 0-157,-30 50-90,-84 162-57,112-209-203,0 1-1,0-1 0,0 0 0,0 1 1,1 0-1,-1-1 0,1 1 0,0 0 1,0 0-1,1-1 0,-1 1 1,1 0-1,0 0 0,0 0 0,0 0 1,0 0-1,1 0 0,-1 0 0,1-1 1,0 1-1,0 0 0,1 0 0,-1-1 1,1 1-1,0-1 0,1 3-6,9 5 32,0 0 0,1-1 1,0-1-1,1 0 0,0-1 0,0 0 0,1-1 0,0-1 0,0 0 1,1-1-1,-1-1 0,1 0 0,0-1 0,0-1 0,1-1 0,-1 0 1,0-1-1,0 0 0,1-2 0,-1 0-32,0 3 27,1 0 0,-1-1 1,0-1-1,0-1 0,0-1 0,-1 0 1,1 0-1,0-2 0,-1 0 0,0-1 1,0 0-1,-1-1 0,0-1 1,0 0-1,-1-1 0,9-8-27,-11 7-14,0 0 0,0-1-1,-2-1 1,1 1 0,-1-2 0,-1 1 0,0-1 0,-1 0-1,-1-1 1,0 0 0,0 0 0,-1 0 0,-1-1 0,-1 1-1,0-1 1,0-5 14,-1 9-35,-1 0 0,0 1 0,0-1-1,-1 0 1,-1 1 0,0-1 0,0 0-1,-1 1 1,0-1 0,-1 1 0,0 0-1,-1 0 1,0 0 0,-1 0-1,0 0 1,0 1 0,-1 0 0,0 0-1,-1 1 1,1-1 0,-2 2 0,1-1-1,-7-4 36,-11-3-17,0 1 0,-2 0 1,0 3-1,0 0 0,-1 1 0,0 2 0,0 1 0,-1 1 0,0 2 0,0 1 0,0 1 0,-1 1 0,1 1 0,0 2 0,-29 6 17,43-6-47,-1 0 1,1 2-1,0-1 1,0 2-1,0 0 1,1 1-1,0 1 1,0 0-1,0 0 1,1 2-1,0-1 1,1 2-1,0 0 1,1 0-1,-1 1 1,-5 8 46,-9 16-650,2 1 1,1 0 0,1 2 0,3 0-1,1 2 1,-2 9 649,-18 74-2967</inkml:trace>
  <inkml:trace contextRef="#ctx0" brushRef="#br0" timeOffset="51764.902">8820 9679 5977,'0'0'2562,"0"0"-1563,0 0-201,0 0 290,0 0-107,47-39-427,153-129-135,-181 151-346,0 1 1,-2-2-1,0-1 1,-1 0-1,0-1 1,-2 0-1,-1-1 1,1-2-74,-5 7 46,2-3 30,0 0 0,-2 0 0,0-1 0,-1 0 0,-1-1 0,-1 0 0,-1 0 0,0 0 0,-2-1 0,0 1 1,-2-7-77,-1 21 63,1 6-56,-1 0 0,0 0 0,1-1 0,-1 1-1,0 0 1,0 0 0,0-1 0,0 1-1,0 0 1,-1 0 0,1-1 0,0 1 0,0 0-1,-1 0 1,1 0 0,-1-1 0,1 1 0,-1 0-1,1 0 1,-1 0 0,0 0 0,0 0-1,1 0 1,-1 0 0,0 0 0,0 0 0,0 1-1,0-1 1,0 0 0,0 0 0,0 1 0,0-1-1,0 1 1,-1-1 0,0 0-7,-6 0 4,1 0-1,-1 0 1,0 1 0,1 0-1,-1 0 1,0 0 0,0 1-1,1 1 1,-1-1 0,1 1-1,-1 0 1,1 1 0,0 0 0,0 0-1,0 0 1,0 1 0,0 0-1,1 1 1,0-1 0,0 1-1,0 0 1,0 1 0,0 1-4,-10 11 19,1 0 0,1 1 0,1 0-1,1 2 1,0-1 0,2 1 0,-2 8-19,-3 11 39,2 1 0,2 1 0,2 0 0,2 0 0,2 1 0,1 0 0,2 0 0,3 0 0,1 0 0,3 12-39,-4-44 5,1 1 1,0-1 0,0 1 0,2-1 0,-1 0-1,1 0 1,1 0 0,0-1 0,0 0-1,1 0 1,0 0 0,1 0 0,0-1 0,1 0-1,0-1 1,0 1 0,1-2 0,0 1 0,0-1-1,1 0 1,7 3-6,1-1 12,0 0 0,0-2 0,1 0 0,0-1 0,0-1 0,1-1 0,-1 0 0,1-2 0,0 0 0,0-2 0,12 0-12,-18 0 3,0 0-1,-1 0 1,1-2 0,0 1-1,-1-2 1,0 0 0,1 0-1,-1-2 1,0 1 0,-1-2-1,1 0 1,-1 0 0,0-1-1,-1 0 1,0-1 0,8-7-3,-3 0-14,-1-1 0,0-1 0,-2 0 1,0-1-1,-1 0 0,0-1 0,-2 0 0,0-1 0,-1 0 1,-1 0-1,-1-1 0,-1 0 0,-1-1 0,-1 1 1,-1-1-1,0 0 0,-2-1 14,10-161 93,-10 181-84,-1 0 0,1 0 0,-1 0 0,1 0 0,0 0 0,0 0 0,0 0 0,0 0 0,1 1 0,-1-1 0,1 0 0,-1 1 0,1 0 0,0-1 0,0 1 0,0 0 0,1 0 0,-1 0-1,0 0 1,1 0 0,-1 0 0,1 1 0,0-1 0,-1 1 0,1 0 0,0 0 0,0 0 0,0 0 0,0 0 0,0 1 0,0 0 0,0-1 0,0 1 0,0 0 0,0 0 0,0 0 0,0 1-1,0-1 1,0 1 0,0 0 0,3 1-9,-5-2-1,38 0 98,-1 1 0,0 3 0,1 1 0,-1 1 0,-1 3 1,3 2-98,167 58 93,103 54-93,-214-74-2007,-78-12-3978,-18-24 1857</inkml:trace>
  <inkml:trace contextRef="#ctx0" brushRef="#br0" timeOffset="51975.481">10544 8990 6649,'0'0'3857,"0"0"-3065,0 0-648,0 0 489,0 0 271,-62 254-56,33-146-328,5-9-200,0-4-160,0-9-160,5-9-160,0-3-704,10 7-1241,-1-20-1191,10-14-345</inkml:trace>
  <inkml:trace contextRef="#ctx0" brushRef="#br0" timeOffset="52394.949">10942 9567 5777,'0'0'1266,"0"0"-453,20 60 449,72 204 37,77 151 968,-35-132-1233,-122-260-483,-17-56-7,-50-148-88,12 11-491,8-2 1,7-1 0,8-1 0,7-1 0,10-125 34,19-17-235,-12 287 215,2 1 0,0 0 0,2 0 1,1 0-1,2 2 0,0-1 0,2 1 0,1 1 0,8-11 20,-20 33 2,1-1 0,0 1 0,-1 0-1,2 0 1,-1 0 0,0 0-1,1 0 1,-1 1 0,1 0 0,0-1-1,0 2 1,0-1 0,1 0-1,-1 1 1,1 0 0,0 0 0,-1 0-1,1 0 1,0 1 0,0 0-1,0 0 1,0 0 0,0 1 0,0-1-1,0 1 1,0 0 0,0 1-1,0-1 1,0 1 0,0 0 0,0 0-1,0 1 1,0 0 0,-1-1-1,1 2 1,-1-1 0,1 0-1,-1 1 1,0 0 0,0 0 0,0 0-1,0 0 1,0 1 0,-1 0-1,0-1 1,2 3-2,5 16 19,-1 0-1,-1 1 0,-1 0 1,-1 0-1,0 1 1,-2-1-1,-1 1 1,-1 0-1,-1 0 0,-1 0 1,-2 3-19,3-7 9,-2 0 0,0 0 0,-2 0 0,0 0 0,-1 0 0,-1-1 0,0 0 0,-2 0 0,0 0 1,-3 4-10,-15 23-238,-1 0 1,-2-1 0,-33 39 237,-63 32-6522,93-99 2644</inkml:trace>
  <inkml:trace contextRef="#ctx0" brushRef="#br0" timeOffset="53012.374">12182 8869 4817,'0'0'2870,"0"0"-1922,0 0-393,0 0 568,44-50-306,136-161-466,-115 114-174,-53-8 0,-11 101-172,-1 1 0,0 0 0,0 0 0,-1 0 0,1-1 0,-1 1 0,0 0 0,0 0 0,0 0 1,0 0-1,0 0 0,-1 0 0,1 0 0,-1 0 0,0 1 0,1-1 0,-1 1 0,-1-1 1,1 1-1,0 0 0,-1-1 0,1 1 0,-1 0 0,1 1 0,-1-1 0,0 0 0,0 1 1,0 0-1,0-1 0,0 1-5,-100-10 54,99 11-56,-9 1 5,1 0-1,-1 1 1,1 0 0,-1 1 0,1 0-1,0 1 1,0 0 0,1 1-1,-1 1 1,1 0 0,0 0 0,1 1-1,-1 0 1,1 1 0,1 0 0,0 1-1,0-1 1,0 2 0,1 0 0,1 0-1,-3 3-2,-6 11 39,0 1-1,2 0 1,0 1-1,2 0 1,1 1-1,1 0 1,1 1-1,2 0 1,1 0-1,1 1 1,1 0-1,1 0 1,2 0-1,2 8-38,-2-27 7,1-1 0,0 1 0,0-1 0,1 0 0,1 0 0,-1 1 0,1-1 0,1 0 0,0 0 0,0-1 0,1 1 0,0-1 0,0 1 0,1-1 0,0-1 0,1 1 0,0-1 0,0 0 0,0 0 0,1 0 0,0-1-1,0 0 1,0-1 0,1 1 0,0-1 0,2 0-7,27 11 13,1-2 0,0-2-1,1-1 1,0-2 0,1-2-1,0-1 1,0-3 0,1-1-1,-1-1 1,0-3 0,1-1-13,32 2-62,147-17-329,28-7 339,-213 25 34,-25-2 78,-1 1 0,1 1 0,0 0 0,0 1 0,-1-1 0,1 2 0,0-1 0,-1 2 0,1-1 0,-1 1 0,0 1 0,1-1-1,6 6-59,-16-10 53,0 1-1,0 0 0,0-1 0,0 1 0,0 0 1,0-1-1,0 1 0,0 0 0,0-1 0,0 1 0,0 0 1,0-1-1,0 1 0,0 0 0,0-1 0,0 1 0,0 0 1,0-1-1,0 1 0,0 0 0,0-1 0,1 1 1,-1 0-1,0 0 0,0-1 0,0 1 0,1 0 0,-1-1 1,0 1-1,0 0 0,1 0 0,-1 0 0,0-1 0,1 1 1,-1 0-1,0 0 0,0 0 0,1 0 0,-1 0 1,0-1-1,1 1 0,-1 0 0,0 0 0,1 0 0,-1 0 1,1 0-1,-1 0 0,0 0 0,1 0 0,-1 0 0,0 0 1,1 1-1,-1-1 0,0 0 0,1 0 0,-1 0 1,0 0-1,0 0 0,1 1 0,-1-1 0,1 0-52,-2-8-286,1-62 698,-1-19-403,3 0 1,12-60-10,-6 92-166,3 1 0,2 1 0,2 0 0,3 1 0,3 1 0,1 1 0,3 1 0,2 1 0,23-31 166,-44 73-4,0 0 0,1 0 0,0 0 0,1 1 0,0 0 0,0 1 0,0 0 0,1 0 0,0 0 0,0 1-1,0 1 1,5-2 4,-9 4 7,-1 1 0,1 0 0,-1 0 0,1 0-1,0 1 1,-1 0 0,1 0 0,0 0 0,-1 0-1,1 1 1,0 0 0,-1 0 0,1 0-1,-1 1 1,1-1 0,-1 1 0,0 0 0,0 0-1,0 0 1,0 1 0,0 0 0,0-1 0,-1 1-1,1 1 1,-1-1 0,0 0 0,0 1 0,2 2-7,18 30 78,-1 1 0,-2 1 0,-1 1 0,-3 0 0,-1 2 0,-1-1 0,-3 2 0,-1 0 0,-2 0 0,-1 17-78,10 105-139,-2-7-1446,19-11-3415,-12-99 684</inkml:trace>
  <inkml:trace contextRef="#ctx0" brushRef="#br0" timeOffset="53323.959">14696 7675 7978,'0'0'1564,"0"0"-660,0 0 315,0 0-351,-43 7-502,-138 33-329,176-38-41,-1-1-1,1 2 1,-1-1 0,1 0-1,0 1 1,0 0-1,0 1 1,0-1 0,1 1-1,-1-1 1,1 1-1,0 1 1,0-1 0,1 1-1,-1-1 1,1 1-1,0 0 5,-6 10 80,2 0 0,0 1-1,0-1 1,2 1-1,0 1 1,0-1-1,2 1 1,0-1 0,1 1-1,1 0 1,0 0-1,2 8-79,-1-10 137,1 0 0,1 0 0,1 0 0,0 0-1,1-1 1,1 1 0,0-1 0,0 0 0,2-1 0,0 1-1,0-1 1,1-1 0,1 1 0,0-1 0,6 5-137,20 20 548,2-2 0,1-1 0,2-2 0,16 8-548,17 15 758,-67-52-747,-1 1 0,1-1 1,-1 1-1,0 0 0,0 0 1,-1 1-1,1-1 1,-1 1-1,0 0 0,0 0 1,-1 1-1,1-1 0,-1 1 1,0-1-1,-1 1 0,1 0 1,-1 0-1,0 0 1,-1 1-1,0-1 0,0 0 1,0 1-1,0-1 0,-1 1 1,0-1-1,-1 0 0,0 2-11,-3 4-136,0-1-1,-1 0 1,-1 0-1,0 0 0,0-1 1,-1 0-1,-1 0 1,1-1-1,-1 0 1,-1 0-1,0-1 0,0 0 1,-1 0-1,0-1 1,0-1-1,-4 3 137,-1 2-223,-21 15-825,0-1-1,-2-1 1,0-3-1,-1 0 1,-2-3 0,0-2-1,0-1 1,-8 0 1048,-17-7-4273</inkml:trace>
  <inkml:trace contextRef="#ctx0" brushRef="#br0" timeOffset="53560.825">15175 7843 9978,'0'0'2289,"0"0"-2169,0 0 512,0 0 56,23 293-472,-23-215-216,0-1-280,0 1-1753,0-18-2135,-9-25-2290</inkml:trace>
  <inkml:trace contextRef="#ctx0" brushRef="#br0" timeOffset="53705.84">15175 7033 8234,'0'0'0,"0"0"-2289,0 0 1713,0 0-328</inkml:trace>
  <inkml:trace contextRef="#ctx0" brushRef="#br0" timeOffset="54189.304">15606 7934 5425,'0'0'1348,"0"0"101,7 54 131,29 175-389,11-65 40,-39-144-1038,38 71 377,-36-93-93,1-64-406,4 1-1,3 0 1,22-52-71,-29 84 2,16-50-105,2 2 0,5 2 0,2 1-1,37-55 105,-71 128 1,1 0 1,0 0 0,0 1 0,0 0 0,0-1 0,1 1 0,-1 1 0,1-1-1,0 0 1,0 1 0,1 0 0,-1 0 0,1 0 0,-1 0 0,1 1 0,0 0 0,0 0-1,0 0 1,0 0 0,0 1 0,1 0 0,-1 0 0,0 1 0,1-1 0,-1 1-1,0 0 1,1 0 0,-1 1 0,0 0 0,1 0 0,-1 0-3,157 74 1012,-139-66-871,1-1-1,1-1 1,-1-1-1,1-1 1,0-1-1,0-2 1,0 0-1,12-2-140,-6 0 100,-18 2-68,2-2 0,-1 1 0,0-2 0,0 0 0,0 0 0,-1-2 0,1 0 0,0 0-1,-1-1 1,1-1 0,-1 0 0,-1-1 0,12-6-32,-7-4-25,0 0 0,-1-1 0,-1-1 0,0 0 0,-2-1 0,0-1 0,-1 0 0,-1-1 0,-1 0 0,-1 0 0,-1-1 0,-1 0 0,-1-1 0,0 1 0,-2-1 0,-1 0-1,-1-1 1,0 1 0,-2 0 0,-1-1 0,-1 1 0,-4-18 25,5 36-9,0 1 0,0-1 1,-1 1-1,1 0 0,-1-1 0,0 1 0,-1 0 0,1 0 0,-1 0 0,1 0 0,-1 1 0,-1-1 0,1 1 0,0-1 0,-1 1 1,1 0-1,-1 1 0,0-1 0,0 1 0,0-1 0,0 1 0,-1 0 0,1 1 0,-1-1 0,1 1 0,-1 0 0,1 0 0,-1 0 0,0 1 1,1-1-1,-1 1 0,0 0 0,1 1 0,-1-1 0,0 1 0,1 0 0,-1 0 0,1 0 0,-1 1 9,-8 0 1,1 0 0,0 1 0,0 1 0,1-1 0,-1 2 0,1 0 0,0 0 0,0 1 0,0 0 0,1 1 0,0 0 0,0 1-1,1 0 1,0 1 0,1-1 0,-1 2 0,1 1-1,-28 29 113,2 2 1,2 2-1,3 1 0,1 1 0,2 2 0,2 0 1,2 2-1,-8 30-113,19-45 77,1 1 0,2-1 1,2 1-1,1 0 1,1 1-1,2 27-77,1-53 1,1-1 1,0 1 0,0 0-1,1-1 1,1 1 0,0-1-1,0 1 1,1-1-1,0 0 1,1 0 0,0 0-1,0-1 1,1 1-1,0-1 1,1 0 0,0 0-1,1-1 1,0 0 0,3 3-2,10 7-181,1-1 0,1-1 0,0-1 0,1-2 0,0 0 0,1-1 1,0-1-1,1-1 0,1-2 0,-1 0 0,1-2 0,0 0 0,3-2 181,93 15-3407,-18-15-2037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22:26.992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15 117 6433,'0'0'1249,"0"0"-313,0 0 64,0 0 80,0 0-752,0 0-328,0 0-944,-15-116-1120,15 137-1641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22:27.631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28 397 2369,'0'0'2019,"0"0"-1254,0 0-257,0 0 422,0 0-71,0 0-365,0 8-131,0 335 2615,-28-233-2787,47-152-25,1 0-1,3 1 1,0 2 0,3 0 0,30-34-166,-30 38 55,20-33-145,4 3 0,2 2 0,3 3 0,2 1 0,3 4 0,2 2 1,39-24 89,-92 72 6,-1-1 1,1 1 0,-1 0 0,2 1-1,-1 0 1,0 0 0,1 1 0,-1 0-1,1 1 1,0 0 0,0 0 0,0 1 0,1 1-7,-8 1 4,-1 0 1,1 0 0,-1 1 0,1 0 0,-1-1-1,0 1 1,0 0 0,1 0 0,-1 0 0,-1 0 0,1 0-1,0 1 1,0-1 0,-1 1 0,1-1 0,-1 1-1,0-1 1,0 1 0,0 0 0,0-1 0,0 1 0,-1 0-1,1 0 1,-1 0 0,0 0 0,0-1 0,0 1-1,0 2-4,2 6 19,10 73-239,-3 1 0,-4 0 1,-6 62 219,1-79-581,0-41 179,-2 1 0,0-1 1,-2 0-1,-1 0 1,-1 0-1,-1 0 0,-10 23 402,-52 127-4022,66-155 1500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02:22:28.76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3 970 5281,'0'0'1338,"0"0"-354,0 0 204,0 0-138,0 0-329,-1-42-285,-1-140-70,27 77-34,0 58-321,3 1 1,1 2-1,2 0 1,2 2-1,2 2 1,2 1-1,1 1 1,21-14-12,-28 25-83,0 1 1,2 1 0,1 2-1,0 2 1,2 1 0,0 1-1,1 2 1,1 2-1,1 1 1,0 3 0,0 0-1,1 3 1,7 0 82,66 5-651,-103 2 509,0 1-1,0 1 1,0 0-1,-1 0 1,1 1 0,-1 0-1,1 0 1,-1 1-1,0 1 1,0-1-1,0 2 1,0-1 0,-1 1-1,1 0 1,-1 1-1,-1 0 1,1 0-1,-1 1 1,0 0 0,1 1 142,52 70-2452,-19-1-610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0551-399D-413A-B2FE-639B3573F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D1155-74DE-448C-A20F-5CD6C2C6F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11B4-589C-421C-9F05-40FCEE98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4B5-AD01-4810-B9DC-EA2614A8351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6830-5F7A-414E-A70D-5C5E088D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92E72-0C25-484C-B658-B3BC07F8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79D6-8398-4A45-9DAD-FF7025C6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6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C949-03CA-43E2-B40B-CCFF0DBB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698E9-D15E-4F52-97A7-5AAC743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AC421-1D13-47A1-BB0D-3865BD49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4B5-AD01-4810-B9DC-EA2614A8351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F0155-93F7-4DC1-9767-B2EB8403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A09A-00EA-492E-B58F-E255C0A8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79D6-8398-4A45-9DAD-FF7025C6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0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927FC-D7CA-4766-874F-E36CF69FB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58E61-F6CB-47CB-A6E5-2E9414C51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B1E54-B8F8-4BC4-A7CA-0D6E06EA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4B5-AD01-4810-B9DC-EA2614A8351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0950-52A3-4D9D-AF8C-FF4CE2F5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FFA0-76C1-401A-A13C-1E37D5CC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79D6-8398-4A45-9DAD-FF7025C6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7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F99B-8908-48B3-9F46-F931E939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2084-A580-4EE0-831C-6A619BEB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B228-AB53-4993-AE56-FEA0C6E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4B5-AD01-4810-B9DC-EA2614A8351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1DD37-56E9-45B5-9545-94167667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E6E3-D732-464C-9829-BC7B5FBE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79D6-8398-4A45-9DAD-FF7025C6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5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6BEE-6718-4B9F-9D16-3D0BD737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04BA5-F7C4-4FEC-A952-974EEA9FD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62F11-626E-4302-B673-9CD7FF45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4B5-AD01-4810-B9DC-EA2614A8351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4485-D3B1-4E98-B0D4-030DA9B0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81D0-245C-4739-B49F-79ED5986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79D6-8398-4A45-9DAD-FF7025C6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6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974F-34EC-4643-B006-363352A9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7B80-61F4-4ADF-A8AF-61DF66380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B2770-8000-4C41-8826-0BB011F84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18FBF-7512-4DC7-9CA5-C601D08B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4B5-AD01-4810-B9DC-EA2614A8351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5201A-4C62-4F03-9AAF-B4E690BD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16784-43CC-46D0-B6C2-6439BF17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79D6-8398-4A45-9DAD-FF7025C6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E5E5-E9D7-45A6-A01B-5F9F0786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3FA70-73BD-4175-8A2A-C72A1DAB4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E9143-C045-4F56-9A83-87B80B755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B92F3-E085-4469-BAC0-826F46E04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0D2E6-F646-43D9-BADE-D63DB4D30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B7E58-B791-482F-8849-2990A490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4B5-AD01-4810-B9DC-EA2614A8351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14C2-BA32-4798-B054-AF9B39E7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A70C5-2A25-4247-85B1-AE1C0500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79D6-8398-4A45-9DAD-FF7025C6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9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68B4-378A-4259-813F-2C5848E6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EB978-4E49-4CFD-B790-DAD2821F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4B5-AD01-4810-B9DC-EA2614A8351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8F72A-AB4F-4FB2-B3C7-5134DBDB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166BB-1FF4-40A5-A375-26196356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79D6-8398-4A45-9DAD-FF7025C6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4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9A379-009D-438D-BE08-68EA11BB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4B5-AD01-4810-B9DC-EA2614A8351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0407E-A97E-4249-A42C-CE476BDE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C5759-DB94-481F-9494-D08FD1D7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79D6-8398-4A45-9DAD-FF7025C6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F040-A367-4363-89DC-987D3C40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598A-4C53-4FB1-A4FD-4390817F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FE619-5DD3-46DE-9840-AE6F880F7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61764-19E0-4C94-BCD7-E5B29C2A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4B5-AD01-4810-B9DC-EA2614A8351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99E48-7EDB-48E5-AE3D-3D3D7341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5D0A-D8BD-41F6-8647-BA6E5C82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79D6-8398-4A45-9DAD-FF7025C6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B1C8-CFFE-41CD-9642-B6950E81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97755-0E06-4056-8E53-3F820E464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B1473-3B19-4197-9B84-0B9CAFA2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F411F-6F35-499F-BCC9-30E3A7EC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4B5-AD01-4810-B9DC-EA2614A8351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D0874-D081-434A-8E2A-5E72345D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1AA2E-7233-4C3D-B77A-4E9E5E78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79D6-8398-4A45-9DAD-FF7025C6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2C255-3FBB-4A4D-B101-10735422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ECD2-FCBD-4A6B-A734-33D061258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6C2C9-C0C9-41B8-B3C5-A2E3E18C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854B5-AD01-4810-B9DC-EA2614A8351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ABE4F-309A-403A-9F10-47FAFD8EC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F36F8-17F1-4BCD-A66D-3AF8655A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679D6-8398-4A45-9DAD-FF7025C6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customXml" Target="../ink/ink57.xml"/><Relationship Id="rId10" Type="http://schemas.openxmlformats.org/officeDocument/2006/relationships/image" Target="../media/image75.png"/><Relationship Id="rId4" Type="http://schemas.openxmlformats.org/officeDocument/2006/relationships/image" Target="../media/image72.png"/><Relationship Id="rId9" Type="http://schemas.openxmlformats.org/officeDocument/2006/relationships/customXml" Target="../ink/ink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customXml" Target="../ink/ink61.xml"/><Relationship Id="rId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9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7.emf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12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2" Type="http://schemas.openxmlformats.org/officeDocument/2006/relationships/image" Target="../media/image6.emf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8.xml"/><Relationship Id="rId24" Type="http://schemas.openxmlformats.org/officeDocument/2006/relationships/image" Target="../media/image18.png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10" Type="http://schemas.openxmlformats.org/officeDocument/2006/relationships/image" Target="../media/image11.png"/><Relationship Id="rId19" Type="http://schemas.openxmlformats.org/officeDocument/2006/relationships/customXml" Target="../ink/ink12.xml"/><Relationship Id="rId4" Type="http://schemas.openxmlformats.org/officeDocument/2006/relationships/image" Target="../media/image8.emf"/><Relationship Id="rId9" Type="http://schemas.openxmlformats.org/officeDocument/2006/relationships/customXml" Target="../ink/ink7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18" Type="http://schemas.openxmlformats.org/officeDocument/2006/relationships/customXml" Target="../ink/ink23.xml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customXml" Target="../ink/ink20.xml"/><Relationship Id="rId17" Type="http://schemas.openxmlformats.org/officeDocument/2006/relationships/image" Target="../media/image28.png"/><Relationship Id="rId2" Type="http://schemas.openxmlformats.org/officeDocument/2006/relationships/image" Target="../media/image20.emf"/><Relationship Id="rId16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customXml" Target="../ink/ink17.xml"/><Relationship Id="rId15" Type="http://schemas.openxmlformats.org/officeDocument/2006/relationships/image" Target="../media/image27.png"/><Relationship Id="rId10" Type="http://schemas.openxmlformats.org/officeDocument/2006/relationships/customXml" Target="../ink/ink19.xml"/><Relationship Id="rId19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4.emf"/><Relationship Id="rId14" Type="http://schemas.openxmlformats.org/officeDocument/2006/relationships/customXml" Target="../ink/ink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37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50.png"/><Relationship Id="rId3" Type="http://schemas.openxmlformats.org/officeDocument/2006/relationships/image" Target="../media/image31.emf"/><Relationship Id="rId21" Type="http://schemas.openxmlformats.org/officeDocument/2006/relationships/image" Target="../media/image41.png"/><Relationship Id="rId34" Type="http://schemas.openxmlformats.org/officeDocument/2006/relationships/customXml" Target="../ink/ink38.xml"/><Relationship Id="rId7" Type="http://schemas.openxmlformats.org/officeDocument/2006/relationships/image" Target="../media/image34.png"/><Relationship Id="rId12" Type="http://schemas.openxmlformats.org/officeDocument/2006/relationships/customXml" Target="../ink/ink27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38" Type="http://schemas.openxmlformats.org/officeDocument/2006/relationships/customXml" Target="../ink/ink40.xml"/><Relationship Id="rId2" Type="http://schemas.openxmlformats.org/officeDocument/2006/relationships/image" Target="../media/image30.emf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45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1" Type="http://schemas.openxmlformats.org/officeDocument/2006/relationships/image" Target="../media/image36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49.png"/><Relationship Id="rId40" Type="http://schemas.openxmlformats.org/officeDocument/2006/relationships/customXml" Target="../ink/ink41.xml"/><Relationship Id="rId5" Type="http://schemas.openxmlformats.org/officeDocument/2006/relationships/image" Target="../media/image33.emf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10" Type="http://schemas.openxmlformats.org/officeDocument/2006/relationships/customXml" Target="../ink/ink26.xml"/><Relationship Id="rId19" Type="http://schemas.openxmlformats.org/officeDocument/2006/relationships/image" Target="../media/image40.png"/><Relationship Id="rId31" Type="http://schemas.openxmlformats.org/officeDocument/2006/relationships/image" Target="../media/image46.png"/><Relationship Id="rId4" Type="http://schemas.openxmlformats.org/officeDocument/2006/relationships/image" Target="../media/image32.emf"/><Relationship Id="rId9" Type="http://schemas.openxmlformats.org/officeDocument/2006/relationships/image" Target="../media/image35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44.png"/><Relationship Id="rId30" Type="http://schemas.openxmlformats.org/officeDocument/2006/relationships/customXml" Target="../ink/ink36.xml"/><Relationship Id="rId35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57.png"/><Relationship Id="rId18" Type="http://schemas.openxmlformats.org/officeDocument/2006/relationships/customXml" Target="../ink/ink50.xml"/><Relationship Id="rId26" Type="http://schemas.openxmlformats.org/officeDocument/2006/relationships/image" Target="../media/image64.png"/><Relationship Id="rId3" Type="http://schemas.openxmlformats.org/officeDocument/2006/relationships/image" Target="../media/image52.png"/><Relationship Id="rId21" Type="http://schemas.openxmlformats.org/officeDocument/2006/relationships/customXml" Target="../ink/ink51.xml"/><Relationship Id="rId7" Type="http://schemas.openxmlformats.org/officeDocument/2006/relationships/image" Target="../media/image54.png"/><Relationship Id="rId12" Type="http://schemas.openxmlformats.org/officeDocument/2006/relationships/customXml" Target="../ink/ink47.xml"/><Relationship Id="rId17" Type="http://schemas.openxmlformats.org/officeDocument/2006/relationships/image" Target="../media/image59.png"/><Relationship Id="rId25" Type="http://schemas.openxmlformats.org/officeDocument/2006/relationships/customXml" Target="../ink/ink53.xml"/><Relationship Id="rId2" Type="http://schemas.openxmlformats.org/officeDocument/2006/relationships/customXml" Target="../ink/ink42.xml"/><Relationship Id="rId16" Type="http://schemas.openxmlformats.org/officeDocument/2006/relationships/customXml" Target="../ink/ink49.xml"/><Relationship Id="rId20" Type="http://schemas.openxmlformats.org/officeDocument/2006/relationships/image" Target="../media/image6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.xml"/><Relationship Id="rId11" Type="http://schemas.openxmlformats.org/officeDocument/2006/relationships/image" Target="../media/image56.png"/><Relationship Id="rId24" Type="http://schemas.openxmlformats.org/officeDocument/2006/relationships/image" Target="../media/image63.png"/><Relationship Id="rId5" Type="http://schemas.openxmlformats.org/officeDocument/2006/relationships/image" Target="../media/image53.png"/><Relationship Id="rId15" Type="http://schemas.openxmlformats.org/officeDocument/2006/relationships/image" Target="../media/image58.png"/><Relationship Id="rId23" Type="http://schemas.openxmlformats.org/officeDocument/2006/relationships/customXml" Target="../ink/ink52.xml"/><Relationship Id="rId10" Type="http://schemas.openxmlformats.org/officeDocument/2006/relationships/customXml" Target="../ink/ink46.xml"/><Relationship Id="rId19" Type="http://schemas.openxmlformats.org/officeDocument/2006/relationships/image" Target="../media/image60.png"/><Relationship Id="rId4" Type="http://schemas.openxmlformats.org/officeDocument/2006/relationships/customXml" Target="../ink/ink43.xml"/><Relationship Id="rId9" Type="http://schemas.openxmlformats.org/officeDocument/2006/relationships/image" Target="../media/image55.png"/><Relationship Id="rId14" Type="http://schemas.openxmlformats.org/officeDocument/2006/relationships/customXml" Target="../ink/ink48.xml"/><Relationship Id="rId22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customXml" Target="../ink/ink55.xml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0A1A-6812-415F-826F-0144245AF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 Alignment Variation: </a:t>
            </a:r>
            <a:br>
              <a:rPr lang="en-US" dirty="0"/>
            </a:br>
            <a:r>
              <a:rPr lang="en-US" dirty="0"/>
              <a:t>Affine Gap Penalties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F8A93-22E3-4CE1-A2AC-FFFA62516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Gunes Ercal</a:t>
            </a:r>
          </a:p>
        </p:txBody>
      </p:sp>
    </p:spTree>
    <p:extLst>
      <p:ext uri="{BB962C8B-B14F-4D97-AF65-F5344CB8AC3E}">
        <p14:creationId xmlns:p14="http://schemas.microsoft.com/office/powerpoint/2010/main" val="259567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E16333-3E12-438C-B8BB-54B0149C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680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3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33360D-6326-4E1E-AA54-071928271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76012" cy="684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2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FA1C8D-8CB0-4F80-AEC3-8A84B7E9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8720919" cy="68471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68B5D8D-819C-466C-A510-E704527EEC42}"/>
                  </a:ext>
                </a:extLst>
              </p14:cNvPr>
              <p14:cNvContentPartPr/>
              <p14:nvPr/>
            </p14:nvContentPartPr>
            <p14:xfrm>
              <a:off x="9435595" y="665006"/>
              <a:ext cx="1850400" cy="1120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68B5D8D-819C-466C-A510-E704527EEC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99948" y="629366"/>
                <a:ext cx="1922054" cy="11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10FC38B-7F1B-4701-B503-C07AB19DCC6A}"/>
                  </a:ext>
                </a:extLst>
              </p14:cNvPr>
              <p14:cNvContentPartPr/>
              <p14:nvPr/>
            </p14:nvContentPartPr>
            <p14:xfrm>
              <a:off x="9307795" y="1985486"/>
              <a:ext cx="2624400" cy="1921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10FC38B-7F1B-4701-B503-C07AB19DCC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72155" y="1949486"/>
                <a:ext cx="2696040" cy="19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F2D36AC-EDBF-493F-BB43-0A4DEA20EA49}"/>
                  </a:ext>
                </a:extLst>
              </p14:cNvPr>
              <p14:cNvContentPartPr/>
              <p14:nvPr/>
            </p14:nvContentPartPr>
            <p14:xfrm>
              <a:off x="9039235" y="4163486"/>
              <a:ext cx="2889720" cy="12664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F2D36AC-EDBF-493F-BB43-0A4DEA20EA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03591" y="4127836"/>
                <a:ext cx="2961369" cy="1338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DDF23F5-B700-4414-B144-D75EA8F052DE}"/>
                  </a:ext>
                </a:extLst>
              </p14:cNvPr>
              <p14:cNvContentPartPr/>
              <p14:nvPr/>
            </p14:nvContentPartPr>
            <p14:xfrm>
              <a:off x="9747715" y="5541206"/>
              <a:ext cx="1572480" cy="1199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DDF23F5-B700-4414-B144-D75EA8F052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12075" y="5505206"/>
                <a:ext cx="1644120" cy="12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23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CC81-1432-48D1-AE23-5109B40B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looks complicated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8559-7463-433E-8435-5B54C3E0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still just a O(nm) time (and space) complexity algorithm!</a:t>
            </a:r>
          </a:p>
          <a:p>
            <a:pPr lvl="1"/>
            <a:r>
              <a:rPr lang="en-US" dirty="0"/>
              <a:t>Quadratic time complexity</a:t>
            </a:r>
          </a:p>
          <a:p>
            <a:pPr lvl="1"/>
            <a:endParaRPr lang="en-US" dirty="0"/>
          </a:p>
          <a:p>
            <a:r>
              <a:rPr lang="en-US" dirty="0"/>
              <a:t>Each of the three matrices induces a DAG (Directed Acyclic Graph) where vertices are the matrix entries and there are at most three incoming edges into each vertex</a:t>
            </a:r>
          </a:p>
          <a:p>
            <a:pPr lvl="1"/>
            <a:r>
              <a:rPr lang="en-US" dirty="0"/>
              <a:t>Each graph has size O(nm)</a:t>
            </a:r>
          </a:p>
          <a:p>
            <a:pPr lvl="1"/>
            <a:endParaRPr lang="en-US" dirty="0"/>
          </a:p>
          <a:p>
            <a:r>
              <a:rPr lang="en-US" dirty="0"/>
              <a:t>What about alignments with </a:t>
            </a:r>
            <a:r>
              <a:rPr lang="en-US" b="1" i="1" dirty="0"/>
              <a:t>more general gap penalties?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A5DCE3-2E8F-4237-A9E3-73D1FA74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857397" cy="68133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EEBBBD7-58D8-40BF-9907-FCCCB991CB5C}"/>
                  </a:ext>
                </a:extLst>
              </p14:cNvPr>
              <p14:cNvContentPartPr/>
              <p14:nvPr/>
            </p14:nvContentPartPr>
            <p14:xfrm>
              <a:off x="9208075" y="21326"/>
              <a:ext cx="2655360" cy="13154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EEBBBD7-58D8-40BF-9907-FCCCB991CB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2430" y="-14674"/>
                <a:ext cx="2727010" cy="13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EC172E2-62B6-4F87-BF8A-5A59EBAD34AC}"/>
                  </a:ext>
                </a:extLst>
              </p14:cNvPr>
              <p14:cNvContentPartPr/>
              <p14:nvPr/>
            </p14:nvContentPartPr>
            <p14:xfrm>
              <a:off x="5981395" y="1790006"/>
              <a:ext cx="6123600" cy="47916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EC172E2-62B6-4F87-BF8A-5A59EBAD34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5397" y="1754006"/>
                <a:ext cx="6195236" cy="48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02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042C-704B-4F44-9C8E-032C9143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 of this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C0DD-CB36-4C66-9D17-9699B374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is more complicated to implement than other variations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 matrices with pointers between them needed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BUT: The quadratic time complexity is comparable to previous variations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AND: That is especially important because more general gap penalty functions can take at least cubic time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(It’s still nice to know the cubic time algorithm for the general case.)</a:t>
            </a:r>
          </a:p>
        </p:txBody>
      </p:sp>
    </p:spTree>
    <p:extLst>
      <p:ext uri="{BB962C8B-B14F-4D97-AF65-F5344CB8AC3E}">
        <p14:creationId xmlns:p14="http://schemas.microsoft.com/office/powerpoint/2010/main" val="348266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B08A-F064-41FE-9214-CF3C3DFE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1AF3D-FA6C-4438-9ED1-4F17FBED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set of slides borrows heavily from two sources in addition to the Jones and </a:t>
            </a:r>
            <a:r>
              <a:rPr lang="en-US" dirty="0" err="1"/>
              <a:t>Pevzner</a:t>
            </a:r>
            <a:r>
              <a:rPr lang="en-US" dirty="0"/>
              <a:t> reference textbook:</a:t>
            </a:r>
          </a:p>
          <a:p>
            <a:endParaRPr lang="en-US" dirty="0"/>
          </a:p>
          <a:p>
            <a:pPr lvl="1"/>
            <a:r>
              <a:rPr lang="en-US" dirty="0"/>
              <a:t>[*] CMU’s CMSC 423 Bioinformatics class slides on “Gap Penalties”</a:t>
            </a:r>
          </a:p>
          <a:p>
            <a:pPr lvl="2"/>
            <a:r>
              <a:rPr lang="en-US" dirty="0"/>
              <a:t>Treats general gap penalties (more general than affine and linear)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[**] Burr Settles’ U. Wisconsin IBS 2008 “Sequence Alignment” presentation</a:t>
            </a:r>
          </a:p>
          <a:p>
            <a:pPr lvl="2"/>
            <a:r>
              <a:rPr lang="en-US" dirty="0"/>
              <a:t>Excellent detailed examples and clear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0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FA78D4-5DCC-4361-BD9C-7E4197DF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66831" cy="68610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ED5C87-7E1F-4B72-9663-F3EA1B3991D0}"/>
                  </a:ext>
                </a:extLst>
              </p14:cNvPr>
              <p14:cNvContentPartPr/>
              <p14:nvPr/>
            </p14:nvContentPartPr>
            <p14:xfrm>
              <a:off x="9158620" y="152366"/>
              <a:ext cx="1487520" cy="6468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ED5C87-7E1F-4B72-9663-F3EA1B3991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5620" y="89366"/>
                <a:ext cx="1613160" cy="65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B993935-7C1D-4746-B49D-3727B8D590A7}"/>
                  </a:ext>
                </a:extLst>
              </p14:cNvPr>
              <p14:cNvContentPartPr/>
              <p14:nvPr/>
            </p14:nvContentPartPr>
            <p14:xfrm>
              <a:off x="10484860" y="4344566"/>
              <a:ext cx="1600200" cy="1580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B993935-7C1D-4746-B49D-3727B8D590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94860" y="4164566"/>
                <a:ext cx="1779840" cy="19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2DF1D4A-9B0A-4CEA-B4D8-BAEE727A5D32}"/>
                  </a:ext>
                </a:extLst>
              </p14:cNvPr>
              <p14:cNvContentPartPr/>
              <p14:nvPr/>
            </p14:nvContentPartPr>
            <p14:xfrm>
              <a:off x="10627780" y="5163206"/>
              <a:ext cx="1496160" cy="1024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2DF1D4A-9B0A-4CEA-B4D8-BAEE727A5D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38140" y="4983566"/>
                <a:ext cx="1675800" cy="13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46191C1-A840-4D28-90C7-6F37E4876325}"/>
                  </a:ext>
                </a:extLst>
              </p14:cNvPr>
              <p14:cNvContentPartPr/>
              <p14:nvPr/>
            </p14:nvContentPartPr>
            <p14:xfrm>
              <a:off x="7107700" y="221486"/>
              <a:ext cx="433080" cy="405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46191C1-A840-4D28-90C7-6F37E48763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45060" y="158846"/>
                <a:ext cx="558720" cy="5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57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3FBB2B-741D-4E5B-824C-5ECC19C2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123839" cy="5199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E3A42-8208-4433-BF70-ECFFA7560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927" y="4988207"/>
            <a:ext cx="4181892" cy="1549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9CDE90-A20E-46BF-89F3-B99B334CF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060" y="2777000"/>
            <a:ext cx="2565940" cy="8703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5142BC-C9C4-4538-9745-FD44AC53B60D}"/>
                  </a:ext>
                </a:extLst>
              </p14:cNvPr>
              <p14:cNvContentPartPr/>
              <p14:nvPr/>
            </p14:nvContentPartPr>
            <p14:xfrm>
              <a:off x="9085180" y="1737806"/>
              <a:ext cx="172440" cy="901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5142BC-C9C4-4538-9745-FD44AC53B6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2180" y="1675166"/>
                <a:ext cx="29808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7614A9-7E26-420E-9E9B-B6897B1C91D3}"/>
                  </a:ext>
                </a:extLst>
              </p14:cNvPr>
              <p14:cNvContentPartPr/>
              <p14:nvPr/>
            </p14:nvContentPartPr>
            <p14:xfrm>
              <a:off x="9513940" y="2457806"/>
              <a:ext cx="28440" cy="147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E7614A9-7E26-420E-9E9B-B6897B1C91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51300" y="2394806"/>
                <a:ext cx="1540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F70C32-AE9E-4DB7-8BFD-0F68EE7CE009}"/>
                  </a:ext>
                </a:extLst>
              </p14:cNvPr>
              <p14:cNvContentPartPr/>
              <p14:nvPr/>
            </p14:nvContentPartPr>
            <p14:xfrm>
              <a:off x="9769540" y="1973606"/>
              <a:ext cx="5400" cy="42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F70C32-AE9E-4DB7-8BFD-0F68EE7CE0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06540" y="1910966"/>
                <a:ext cx="1310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13733A6-426B-4186-AA05-9596C056BA82}"/>
                  </a:ext>
                </a:extLst>
              </p14:cNvPr>
              <p14:cNvContentPartPr/>
              <p14:nvPr/>
            </p14:nvContentPartPr>
            <p14:xfrm>
              <a:off x="9774940" y="2294726"/>
              <a:ext cx="315720" cy="355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13733A6-426B-4186-AA05-9596C056BA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11940" y="2232086"/>
                <a:ext cx="44136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DA05347-3ADB-40E5-B11F-91C567AC2A0E}"/>
                  </a:ext>
                </a:extLst>
              </p14:cNvPr>
              <p14:cNvContentPartPr/>
              <p14:nvPr/>
            </p14:nvContentPartPr>
            <p14:xfrm>
              <a:off x="11192260" y="2204726"/>
              <a:ext cx="451440" cy="349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DA05347-3ADB-40E5-B11F-91C567AC2A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29260" y="2141726"/>
                <a:ext cx="5770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456AA7-05F5-4939-BA34-FDB9254FA005}"/>
                  </a:ext>
                </a:extLst>
              </p14:cNvPr>
              <p14:cNvContentPartPr/>
              <p14:nvPr/>
            </p14:nvContentPartPr>
            <p14:xfrm>
              <a:off x="10336540" y="2203286"/>
              <a:ext cx="631080" cy="425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456AA7-05F5-4939-BA34-FDB9254FA0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73936" y="2140286"/>
                <a:ext cx="756648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C07D018-FD3C-4C81-8ADA-A72465BD4A07}"/>
                  </a:ext>
                </a:extLst>
              </p14:cNvPr>
              <p14:cNvContentPartPr/>
              <p14:nvPr/>
            </p14:nvContentPartPr>
            <p14:xfrm>
              <a:off x="10757020" y="3878726"/>
              <a:ext cx="14040" cy="14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C07D018-FD3C-4C81-8ADA-A72465BD4A0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694380" y="3816086"/>
                <a:ext cx="1396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82ABE8-C750-406E-A4C8-DDF1BC0DD2F0}"/>
                  </a:ext>
                </a:extLst>
              </p14:cNvPr>
              <p14:cNvContentPartPr/>
              <p14:nvPr/>
            </p14:nvContentPartPr>
            <p14:xfrm>
              <a:off x="11495020" y="4197686"/>
              <a:ext cx="371880" cy="590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82ABE8-C750-406E-A4C8-DDF1BC0DD2F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432380" y="4134686"/>
                <a:ext cx="49752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93DFC03-5171-4EE7-A708-C93B21A63C46}"/>
                  </a:ext>
                </a:extLst>
              </p14:cNvPr>
              <p14:cNvContentPartPr/>
              <p14:nvPr/>
            </p14:nvContentPartPr>
            <p14:xfrm>
              <a:off x="10690060" y="4289846"/>
              <a:ext cx="551880" cy="413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93DFC03-5171-4EE7-A708-C93B21A63C4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27060" y="4227151"/>
                <a:ext cx="677520" cy="539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DD40666-3509-47CB-BE72-AD3831909A6A}"/>
                  </a:ext>
                </a:extLst>
              </p14:cNvPr>
              <p14:cNvContentPartPr/>
              <p14:nvPr/>
            </p14:nvContentPartPr>
            <p14:xfrm>
              <a:off x="8723740" y="4104446"/>
              <a:ext cx="1704600" cy="761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DD40666-3509-47CB-BE72-AD3831909A6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661087" y="4041446"/>
                <a:ext cx="1830267" cy="8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9C677F7-CD45-42B1-89EA-D283CE048E44}"/>
                  </a:ext>
                </a:extLst>
              </p14:cNvPr>
              <p14:cNvContentPartPr/>
              <p14:nvPr/>
            </p14:nvContentPartPr>
            <p14:xfrm>
              <a:off x="8595940" y="119606"/>
              <a:ext cx="1070280" cy="542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9C677F7-CD45-42B1-89EA-D283CE048E4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532961" y="56966"/>
                <a:ext cx="1195878" cy="66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536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980E65-94C3-4C0A-AAFA-2C36C78B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0339180" cy="68579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62DA572-C888-4EEE-975D-59ECD206287D}"/>
                  </a:ext>
                </a:extLst>
              </p14:cNvPr>
              <p14:cNvContentPartPr/>
              <p14:nvPr/>
            </p14:nvContentPartPr>
            <p14:xfrm>
              <a:off x="9100660" y="225446"/>
              <a:ext cx="705600" cy="549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62DA572-C888-4EEE-975D-59ECD20628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37660" y="162446"/>
                <a:ext cx="83124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4200C07-0AA9-42B5-95CC-F2FFF434472C}"/>
                  </a:ext>
                </a:extLst>
              </p14:cNvPr>
              <p14:cNvContentPartPr/>
              <p14:nvPr/>
            </p14:nvContentPartPr>
            <p14:xfrm>
              <a:off x="6134260" y="6137006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4200C07-0AA9-42B5-95CC-F2FFF43447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0620" y="60293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FD67517-25CF-4DEA-869F-7C0C6FDA23D0}"/>
                  </a:ext>
                </a:extLst>
              </p14:cNvPr>
              <p14:cNvContentPartPr/>
              <p14:nvPr/>
            </p14:nvContentPartPr>
            <p14:xfrm>
              <a:off x="6131020" y="5918126"/>
              <a:ext cx="2289600" cy="290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FD67517-25CF-4DEA-869F-7C0C6FDA23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77380" y="5810126"/>
                <a:ext cx="2397240" cy="50652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6BE17092-6231-4D0F-839C-C0B5CE8D49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2326" y="1289649"/>
            <a:ext cx="1678465" cy="48473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CA1C94A-725A-4E4C-A38B-AD1AAA4FB375}"/>
                  </a:ext>
                </a:extLst>
              </p14:cNvPr>
              <p14:cNvContentPartPr/>
              <p14:nvPr/>
            </p14:nvContentPartPr>
            <p14:xfrm>
              <a:off x="10737580" y="184965"/>
              <a:ext cx="248040" cy="295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CA1C94A-725A-4E4C-A38B-AD1AAA4FB3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19940" y="166965"/>
                <a:ext cx="2836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BE0D765-75E8-486D-BB75-F5BDB1EEB6BC}"/>
                  </a:ext>
                </a:extLst>
              </p14:cNvPr>
              <p14:cNvContentPartPr/>
              <p14:nvPr/>
            </p14:nvContentPartPr>
            <p14:xfrm>
              <a:off x="11304220" y="647925"/>
              <a:ext cx="699840" cy="5745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BE0D765-75E8-486D-BB75-F5BDB1EEB6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86229" y="630274"/>
                <a:ext cx="735462" cy="610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BEA2F68-5029-4875-941C-26DB02A78736}"/>
                  </a:ext>
                </a:extLst>
              </p14:cNvPr>
              <p14:cNvContentPartPr/>
              <p14:nvPr/>
            </p14:nvContentPartPr>
            <p14:xfrm>
              <a:off x="10728220" y="714165"/>
              <a:ext cx="429480" cy="419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BEA2F68-5029-4875-941C-26DB02A787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10580" y="696525"/>
                <a:ext cx="4651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18DEB22-11DA-4794-8BB7-FCEF41D437DC}"/>
                  </a:ext>
                </a:extLst>
              </p14:cNvPr>
              <p14:cNvContentPartPr/>
              <p14:nvPr/>
            </p14:nvContentPartPr>
            <p14:xfrm>
              <a:off x="11129980" y="52485"/>
              <a:ext cx="810360" cy="405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18DEB22-11DA-4794-8BB7-FCEF41D437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111988" y="34501"/>
                <a:ext cx="845984" cy="440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4CBD7B1-D19F-4272-9994-94B6400A4366}"/>
                  </a:ext>
                </a:extLst>
              </p14:cNvPr>
              <p14:cNvContentPartPr/>
              <p14:nvPr/>
            </p14:nvContentPartPr>
            <p14:xfrm>
              <a:off x="9592420" y="1867605"/>
              <a:ext cx="2674080" cy="31608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4CBD7B1-D19F-4272-9994-94B6400A43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74420" y="1849605"/>
                <a:ext cx="2709720" cy="31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459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82D945-DAC6-42AC-B249-4AB18BDD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505041" cy="48858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231A83-BD8B-4C53-B62F-C0005F3B3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575" y="1340066"/>
            <a:ext cx="5410276" cy="1443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1203A6-0FCB-4593-923C-947D3561B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426" y="2950293"/>
            <a:ext cx="5410276" cy="95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397380-42C2-4A1E-8C0F-F5ADA2341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129" y="4073975"/>
            <a:ext cx="5432573" cy="10052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078419-E6A0-416F-80CD-7865EB696AAC}"/>
                  </a:ext>
                </a:extLst>
              </p14:cNvPr>
              <p14:cNvContentPartPr/>
              <p14:nvPr/>
            </p14:nvContentPartPr>
            <p14:xfrm>
              <a:off x="7204540" y="-7474"/>
              <a:ext cx="1204200" cy="883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078419-E6A0-416F-80CD-7865EB696A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8900" y="-43474"/>
                <a:ext cx="127584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5276284-DB58-4DE7-9914-8F12FD448D09}"/>
                  </a:ext>
                </a:extLst>
              </p14:cNvPr>
              <p14:cNvContentPartPr/>
              <p14:nvPr/>
            </p14:nvContentPartPr>
            <p14:xfrm>
              <a:off x="268060" y="4774766"/>
              <a:ext cx="618840" cy="921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5276284-DB58-4DE7-9914-8F12FD448D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060" y="4739126"/>
                <a:ext cx="690480" cy="9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8FBAE50-D72C-43C8-9B94-A96E7ED24CB0}"/>
                  </a:ext>
                </a:extLst>
              </p14:cNvPr>
              <p14:cNvContentPartPr/>
              <p14:nvPr/>
            </p14:nvContentPartPr>
            <p14:xfrm>
              <a:off x="1050700" y="5318726"/>
              <a:ext cx="266760" cy="349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8FBAE50-D72C-43C8-9B94-A96E7ED24C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5060" y="5283086"/>
                <a:ext cx="33840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1AAC0D1-F936-4170-A347-33E8193B8C30}"/>
                  </a:ext>
                </a:extLst>
              </p14:cNvPr>
              <p14:cNvContentPartPr/>
              <p14:nvPr/>
            </p14:nvContentPartPr>
            <p14:xfrm>
              <a:off x="1576300" y="4847126"/>
              <a:ext cx="134640" cy="8596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1AAC0D1-F936-4170-A347-33E8193B8C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40660" y="4811126"/>
                <a:ext cx="20628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81D9F20-5750-4B8A-8A10-6A8F8734EF54}"/>
                  </a:ext>
                </a:extLst>
              </p14:cNvPr>
              <p14:cNvContentPartPr/>
              <p14:nvPr/>
            </p14:nvContentPartPr>
            <p14:xfrm>
              <a:off x="1331500" y="5077526"/>
              <a:ext cx="925920" cy="608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81D9F20-5750-4B8A-8A10-6A8F8734EF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95860" y="5041886"/>
                <a:ext cx="99756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A924CFB-FA83-4B51-8BCD-EF0050C73AD1}"/>
                  </a:ext>
                </a:extLst>
              </p14:cNvPr>
              <p14:cNvContentPartPr/>
              <p14:nvPr/>
            </p14:nvContentPartPr>
            <p14:xfrm>
              <a:off x="2464060" y="5540486"/>
              <a:ext cx="36720" cy="99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A924CFB-FA83-4B51-8BCD-EF0050C73A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28420" y="5504846"/>
                <a:ext cx="1083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8036061-32F9-459C-8FE2-EEF042875997}"/>
                  </a:ext>
                </a:extLst>
              </p14:cNvPr>
              <p14:cNvContentPartPr/>
              <p14:nvPr/>
            </p14:nvContentPartPr>
            <p14:xfrm>
              <a:off x="2381260" y="5340326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8036061-32F9-459C-8FE2-EEF0428759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45620" y="530468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9F8327E-233A-4FF3-8D58-8CF3E97D4EF3}"/>
                  </a:ext>
                </a:extLst>
              </p14:cNvPr>
              <p14:cNvContentPartPr/>
              <p14:nvPr/>
            </p14:nvContentPartPr>
            <p14:xfrm>
              <a:off x="3208900" y="5199206"/>
              <a:ext cx="92880" cy="721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9F8327E-233A-4FF3-8D58-8CF3E97D4E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72900" y="5163566"/>
                <a:ext cx="16452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7A356FD-4EF3-4EE7-B5D2-E72DD05F2A46}"/>
                  </a:ext>
                </a:extLst>
              </p14:cNvPr>
              <p14:cNvContentPartPr/>
              <p14:nvPr/>
            </p14:nvContentPartPr>
            <p14:xfrm>
              <a:off x="2610580" y="4987166"/>
              <a:ext cx="1889640" cy="960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7A356FD-4EF3-4EE7-B5D2-E72DD05F2A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74940" y="4951526"/>
                <a:ext cx="196128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80109F8-3A9B-4891-806B-622899A07685}"/>
                  </a:ext>
                </a:extLst>
              </p14:cNvPr>
              <p14:cNvContentPartPr/>
              <p14:nvPr/>
            </p14:nvContentPartPr>
            <p14:xfrm>
              <a:off x="7199500" y="5631566"/>
              <a:ext cx="348120" cy="640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80109F8-3A9B-4891-806B-622899A0768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63500" y="5595566"/>
                <a:ext cx="41976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BF508C9-650B-4D20-A9E3-308A02B546B5}"/>
                  </a:ext>
                </a:extLst>
              </p14:cNvPr>
              <p14:cNvContentPartPr/>
              <p14:nvPr/>
            </p14:nvContentPartPr>
            <p14:xfrm>
              <a:off x="9716260" y="5566766"/>
              <a:ext cx="509040" cy="2952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BF508C9-650B-4D20-A9E3-308A02B546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80260" y="5531126"/>
                <a:ext cx="5806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48323CE-1D0D-4421-AAFC-B1DAC4E6BB50}"/>
                  </a:ext>
                </a:extLst>
              </p14:cNvPr>
              <p14:cNvContentPartPr/>
              <p14:nvPr/>
            </p14:nvContentPartPr>
            <p14:xfrm>
              <a:off x="8933620" y="5297126"/>
              <a:ext cx="536760" cy="7138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48323CE-1D0D-4421-AAFC-B1DAC4E6BB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97956" y="5261126"/>
                <a:ext cx="608448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ED6969B-67AC-41C9-9F29-55EBCA9CBC6E}"/>
                  </a:ext>
                </a:extLst>
              </p14:cNvPr>
              <p14:cNvContentPartPr/>
              <p14:nvPr/>
            </p14:nvContentPartPr>
            <p14:xfrm>
              <a:off x="10456420" y="5172926"/>
              <a:ext cx="1525320" cy="7027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ED6969B-67AC-41C9-9F29-55EBCA9CBC6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20780" y="5136944"/>
                <a:ext cx="1596960" cy="774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EB58E3F-F02E-4925-88B3-83C923747FC0}"/>
                  </a:ext>
                </a:extLst>
              </p14:cNvPr>
              <p14:cNvContentPartPr/>
              <p14:nvPr/>
            </p14:nvContentPartPr>
            <p14:xfrm>
              <a:off x="2754220" y="6162566"/>
              <a:ext cx="1298520" cy="723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EB58E3F-F02E-4925-88B3-83C923747FC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18570" y="6126584"/>
                <a:ext cx="1370180" cy="795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F382D98-5D42-44F7-9395-BF640358B3EA}"/>
                  </a:ext>
                </a:extLst>
              </p14:cNvPr>
              <p14:cNvContentPartPr/>
              <p14:nvPr/>
            </p14:nvContentPartPr>
            <p14:xfrm>
              <a:off x="1262380" y="6061766"/>
              <a:ext cx="769320" cy="7606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F382D98-5D42-44F7-9395-BF640358B3E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26740" y="6025766"/>
                <a:ext cx="84096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83DD37B-2BFD-4193-BF07-880ACCFE2E54}"/>
                  </a:ext>
                </a:extLst>
              </p14:cNvPr>
              <p14:cNvContentPartPr/>
              <p14:nvPr/>
            </p14:nvContentPartPr>
            <p14:xfrm>
              <a:off x="4894780" y="5160326"/>
              <a:ext cx="1747800" cy="15210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83DD37B-2BFD-4193-BF07-880ACCFE2E5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58787" y="5124678"/>
                <a:ext cx="1819425" cy="1592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184A6DC-E621-41DB-97F5-3B4FDB47E9D1}"/>
                  </a:ext>
                </a:extLst>
              </p14:cNvPr>
              <p14:cNvContentPartPr/>
              <p14:nvPr/>
            </p14:nvContentPartPr>
            <p14:xfrm>
              <a:off x="8850820" y="6283166"/>
              <a:ext cx="317160" cy="7052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184A6DC-E621-41DB-97F5-3B4FDB47E9D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15180" y="6247166"/>
                <a:ext cx="38880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EE6F462-B28B-414B-8D1E-DDE8D32AD568}"/>
                  </a:ext>
                </a:extLst>
              </p14:cNvPr>
              <p14:cNvContentPartPr/>
              <p14:nvPr/>
            </p14:nvContentPartPr>
            <p14:xfrm>
              <a:off x="7761820" y="5493686"/>
              <a:ext cx="887760" cy="11962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EE6F462-B28B-414B-8D1E-DDE8D32AD5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25820" y="5457686"/>
                <a:ext cx="959400" cy="12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730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8061B2-728F-49E3-8FA4-A94C20F6496A}"/>
                  </a:ext>
                </a:extLst>
              </p14:cNvPr>
              <p14:cNvContentPartPr/>
              <p14:nvPr/>
            </p14:nvContentPartPr>
            <p14:xfrm>
              <a:off x="745780" y="268286"/>
              <a:ext cx="489240" cy="87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8061B2-728F-49E3-8FA4-A94C20F649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140" y="232286"/>
                <a:ext cx="560880" cy="9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F80BA5-1B50-4754-BF9D-4EB7122B9158}"/>
                  </a:ext>
                </a:extLst>
              </p14:cNvPr>
              <p14:cNvContentPartPr/>
              <p14:nvPr/>
            </p14:nvContentPartPr>
            <p14:xfrm>
              <a:off x="528340" y="523526"/>
              <a:ext cx="586440" cy="256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F80BA5-1B50-4754-BF9D-4EB7122B91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340" y="487526"/>
                <a:ext cx="6580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72EFD2-9B66-4DBC-B19B-1C23294817B6}"/>
                  </a:ext>
                </a:extLst>
              </p14:cNvPr>
              <p14:cNvContentPartPr/>
              <p14:nvPr/>
            </p14:nvContentPartPr>
            <p14:xfrm>
              <a:off x="1186780" y="289166"/>
              <a:ext cx="227880" cy="80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72EFD2-9B66-4DBC-B19B-1C23294817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1140" y="253166"/>
                <a:ext cx="29952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039D66-E377-4777-8BC2-0708A8DFF010}"/>
                  </a:ext>
                </a:extLst>
              </p14:cNvPr>
              <p14:cNvContentPartPr/>
              <p14:nvPr/>
            </p14:nvContentPartPr>
            <p14:xfrm>
              <a:off x="1536700" y="431726"/>
              <a:ext cx="157320" cy="744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039D66-E377-4777-8BC2-0708A8DFF0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1060" y="396086"/>
                <a:ext cx="22896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DB3E85-34AF-455F-B61C-D1782DC579C3}"/>
                  </a:ext>
                </a:extLst>
              </p14:cNvPr>
              <p14:cNvContentPartPr/>
              <p14:nvPr/>
            </p14:nvContentPartPr>
            <p14:xfrm>
              <a:off x="1304140" y="562046"/>
              <a:ext cx="981360" cy="55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DB3E85-34AF-455F-B61C-D1782DC579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8140" y="526406"/>
                <a:ext cx="105300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8FA6AE-7298-4A09-87AD-8FE5E16EB392}"/>
                  </a:ext>
                </a:extLst>
              </p14:cNvPr>
              <p14:cNvContentPartPr/>
              <p14:nvPr/>
            </p14:nvContentPartPr>
            <p14:xfrm>
              <a:off x="2574580" y="23846"/>
              <a:ext cx="2104920" cy="1072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8FA6AE-7298-4A09-87AD-8FE5E16EB3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38586" y="-12154"/>
                <a:ext cx="2176548" cy="11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12F3D5-539D-4EE2-9913-07057E509108}"/>
                  </a:ext>
                </a:extLst>
              </p14:cNvPr>
              <p14:cNvContentPartPr/>
              <p14:nvPr/>
            </p14:nvContentPartPr>
            <p14:xfrm>
              <a:off x="5297980" y="590126"/>
              <a:ext cx="86400" cy="285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12F3D5-539D-4EE2-9913-07057E5091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62340" y="554126"/>
                <a:ext cx="1580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4B2439-62EF-4AD4-A1E0-38DB6D98F198}"/>
                  </a:ext>
                </a:extLst>
              </p14:cNvPr>
              <p14:cNvContentPartPr/>
              <p14:nvPr/>
            </p14:nvContentPartPr>
            <p14:xfrm>
              <a:off x="5199700" y="256406"/>
              <a:ext cx="102240" cy="14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4B2439-62EF-4AD4-A1E0-38DB6D98F1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64060" y="220766"/>
                <a:ext cx="1738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202667B-30A3-4E5A-902E-D4EE2AAF49CE}"/>
                  </a:ext>
                </a:extLst>
              </p14:cNvPr>
              <p14:cNvContentPartPr/>
              <p14:nvPr/>
            </p14:nvContentPartPr>
            <p14:xfrm>
              <a:off x="5775700" y="-133834"/>
              <a:ext cx="5276880" cy="1484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202667B-30A3-4E5A-902E-D4EE2AAF49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39700" y="-169834"/>
                <a:ext cx="5348520" cy="1555920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6DCC1623-8470-463D-B6FF-B48DA49E569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575" y="1420286"/>
            <a:ext cx="8595162" cy="47826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D78F82A-00BD-485B-A6BD-8679844BF32E}"/>
                  </a:ext>
                </a:extLst>
              </p14:cNvPr>
              <p14:cNvContentPartPr/>
              <p14:nvPr/>
            </p14:nvContentPartPr>
            <p14:xfrm>
              <a:off x="11344900" y="162086"/>
              <a:ext cx="350640" cy="585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D78F82A-00BD-485B-A6BD-8679844BF32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309260" y="126086"/>
                <a:ext cx="42228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665EC4B-AE1C-48ED-AD8E-CF00BAAE01A8}"/>
                  </a:ext>
                </a:extLst>
              </p14:cNvPr>
              <p14:cNvContentPartPr/>
              <p14:nvPr/>
            </p14:nvContentPartPr>
            <p14:xfrm>
              <a:off x="9290740" y="1746446"/>
              <a:ext cx="2460600" cy="1853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665EC4B-AE1C-48ED-AD8E-CF00BAAE01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255100" y="1710446"/>
                <a:ext cx="2532240" cy="19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91F2F8F-5217-4627-8631-1D1AAA7EA1F0}"/>
                  </a:ext>
                </a:extLst>
              </p14:cNvPr>
              <p14:cNvContentPartPr/>
              <p14:nvPr/>
            </p14:nvContentPartPr>
            <p14:xfrm>
              <a:off x="2212420" y="3776486"/>
              <a:ext cx="9414360" cy="1999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91F2F8F-5217-4627-8631-1D1AAA7EA1F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76779" y="3740846"/>
                <a:ext cx="9486003" cy="20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409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DEBDF8-4EFD-4AF1-BA95-505B0B54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48466" cy="68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9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82F588-9EEE-4FD8-8F5A-1AE36575D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769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1BD3A47-1BF8-448E-9639-DA862E54AD94}"/>
                  </a:ext>
                </a:extLst>
              </p14:cNvPr>
              <p14:cNvContentPartPr/>
              <p14:nvPr/>
            </p14:nvContentPartPr>
            <p14:xfrm>
              <a:off x="8676715" y="150206"/>
              <a:ext cx="1231920" cy="93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1BD3A47-1BF8-448E-9639-DA862E54AD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0715" y="114552"/>
                <a:ext cx="1303560" cy="1010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3EE7D06-2E76-4F6B-B01C-0D656CDC8E88}"/>
                  </a:ext>
                </a:extLst>
              </p14:cNvPr>
              <p14:cNvContentPartPr/>
              <p14:nvPr/>
            </p14:nvContentPartPr>
            <p14:xfrm>
              <a:off x="5032435" y="1499846"/>
              <a:ext cx="6748920" cy="3290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3EE7D06-2E76-4F6B-B01C-0D656CDC8E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6793" y="1463846"/>
                <a:ext cx="6820564" cy="33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86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209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Sequence Alignment Variation:  Affine Gap Penalties</vt:lpstr>
      <vt:lpstr>Acknowledgements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 looks complicated but…</vt:lpstr>
      <vt:lpstr>PowerPoint Presentation</vt:lpstr>
      <vt:lpstr>Moral of this 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Alignment Variation:  Affine Gap Penalties</dc:title>
  <dc:creator>Ercal, Gunes</dc:creator>
  <cp:lastModifiedBy>Ercal, Gunes</cp:lastModifiedBy>
  <cp:revision>13</cp:revision>
  <dcterms:created xsi:type="dcterms:W3CDTF">2020-09-21T23:21:00Z</dcterms:created>
  <dcterms:modified xsi:type="dcterms:W3CDTF">2020-09-22T04:06:31Z</dcterms:modified>
</cp:coreProperties>
</file>