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302" r:id="rId5"/>
    <p:sldId id="309" r:id="rId6"/>
    <p:sldId id="310" r:id="rId7"/>
    <p:sldId id="313" r:id="rId8"/>
    <p:sldId id="314" r:id="rId9"/>
    <p:sldId id="342" r:id="rId10"/>
    <p:sldId id="315" r:id="rId11"/>
    <p:sldId id="320" r:id="rId12"/>
    <p:sldId id="321" r:id="rId13"/>
    <p:sldId id="280" r:id="rId14"/>
    <p:sldId id="281" r:id="rId15"/>
    <p:sldId id="322" r:id="rId16"/>
    <p:sldId id="323" r:id="rId17"/>
    <p:sldId id="324" r:id="rId18"/>
    <p:sldId id="311" r:id="rId19"/>
    <p:sldId id="325" r:id="rId20"/>
    <p:sldId id="282" r:id="rId21"/>
    <p:sldId id="285" r:id="rId22"/>
    <p:sldId id="343" r:id="rId23"/>
    <p:sldId id="283" r:id="rId24"/>
    <p:sldId id="344" r:id="rId25"/>
    <p:sldId id="326" r:id="rId26"/>
    <p:sldId id="327" r:id="rId27"/>
    <p:sldId id="328" r:id="rId28"/>
    <p:sldId id="332" r:id="rId29"/>
    <p:sldId id="333" r:id="rId30"/>
    <p:sldId id="334" r:id="rId31"/>
    <p:sldId id="335" r:id="rId32"/>
    <p:sldId id="284" r:id="rId33"/>
    <p:sldId id="312" r:id="rId34"/>
    <p:sldId id="331" r:id="rId35"/>
    <p:sldId id="336" r:id="rId36"/>
    <p:sldId id="338" r:id="rId37"/>
    <p:sldId id="337" r:id="rId38"/>
    <p:sldId id="339" r:id="rId39"/>
    <p:sldId id="330" r:id="rId40"/>
    <p:sldId id="345" r:id="rId41"/>
    <p:sldId id="341" r:id="rId42"/>
    <p:sldId id="329" r:id="rId43"/>
    <p:sldId id="34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6:43:19.9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5000 1 3097,'0'0'928,"0"0"-441,0 0-121,0 0 369,0 0 225,0 8 6636,0 4-4928,36 166-1921,15 167 1399,3 303-2146,-43-475 266,17 1082 1622,-28-776-1714,12 733 549,-24-596-380,-19 608 122,47 145 294,-10-62-419,42-279-204,8-215-105,-51-728-42</inkml:trace>
  <inkml:trace contextRef="#ctx0" brushRef="#br0" timeOffset="-65056.649">560 5272 5217,'0'0'1528,"0"0"-881,0 0-352,0 0 222,0 0 241,0 0-174,4 0-208,128-12 2490,878-239 1142,-760 201-3303,214-12-705,354 14 996,-218 38-544,-385 11-354,99 8 174,102 23-272,378 18 325,-174-47 57,181-4 263,-56-50 169,-11-35 495,-255 62-718,-360 24-286,352-28 202,-380 28-452,-90 0-163,-1 0-151,0 0-220,0 0-127,0 0-317,0 0-515,-8 0-590,-86 1-5618,40 1 2282</inkml:trace>
  <inkml:trace contextRef="#ctx0" brushRef="#br0" timeOffset="-46363.36">258 7774 8082,'0'0'2871,"0"0"-1797,0 0-376,0 0 251,0 0-224,-3 9-477,-2 89-117,35 27 172,23 157 895,-42 31-2251,-8-268-1187,2-17-2013,-5-26 761</inkml:trace>
  <inkml:trace contextRef="#ctx0" brushRef="#br0" timeOffset="-46098.173">1 6894 9842,'0'0'2961,"0"0"-2961,0 0-272,0 0 56,0 0-224,0 0-1473,0 0-1736,140-66 169</inkml:trace>
  <inkml:trace contextRef="#ctx0" brushRef="#br0" timeOffset="-45759.853">936 8033 7834,'0'0'3120,"0"0"-2840,0 0 96,0 0 305,0 0-521,0 0 184,0 0-160,192-8-96,-131-1-88,-6 7-112,-6-15-608,9-8-473,-15 1-1335,-9-4-1673</inkml:trace>
  <inkml:trace contextRef="#ctx0" brushRef="#br0" timeOffset="-45461.109">1797 7084 7658,'0'0'4217,"0"0"-3833,0 0-176,10 215-8,8-108 600,3 11-392,4 3-304,-1 6-104,-2-9-392,2-8-592,-3-6-513,-2 1-223,-4-25-1065,-9-25 209</inkml:trace>
  <inkml:trace contextRef="#ctx0" brushRef="#br0" timeOffset="-44966.91">2393 8247 7426,'0'0'3488,"0"0"-2952,0 0-368,-73 176 105,55-126-273,-7 19-393,4-14-1199,2-9-1945</inkml:trace>
  <inkml:trace contextRef="#ctx0" brushRef="#br0" timeOffset="-44484.966">2952 7609 7658,'0'0'2160,"0"0"-1448,37 256-88,-22-132 849,-5 5-393,-7 0-616,-3-5 80,0-8-360,-22-9-184,-5-14 0,-7-13-584,-3-17-576,-2-16-409,-32-39-279,13-8-1073,3-3 449</inkml:trace>
  <inkml:trace contextRef="#ctx0" brushRef="#br0" timeOffset="-44251.401">2625 6614 5385,'0'0'0,"0"0"-3265,0 0 2945,0 0 144</inkml:trace>
  <inkml:trace contextRef="#ctx0" brushRef="#br0" timeOffset="-43794.734">3166 7439 8650,'0'0'4065,"0"0"-3641,0 0-216,0 0 664,0 0-120,0 0-472,0 0-128,147-25-136,-107 25 0,-7-5-16,-5 5-432,-1-3-328,4-11-488,-7 3-689,1-5-2296</inkml:trace>
  <inkml:trace contextRef="#ctx0" brushRef="#br0" timeOffset="-43433.493">3820 6595 7762,'0'0'2168,"0"0"-1960,0 0-128,0 0 728,9 162 353,13-63-329,2 14-160,-2 8 144,-1 5-160,-6-8-424,-6-8-232,-3-5-120,-6-14-824,0-6-256,0-11-361,0 0-303,-12-19-1425,-9-19 321</inkml:trace>
  <inkml:trace contextRef="#ctx0" brushRef="#br0" timeOffset="-40612.109">374 2475 6585,'0'0'1501,"0"0"-834,0 0-323,0 0 232,0 0 8,0 0-245,10 10-78,68 91 598,50 192-524,-118-212-5874,-10-71 3188</inkml:trace>
  <inkml:trace contextRef="#ctx0" brushRef="#br0" timeOffset="-40393.883">264 1422 8258,'0'0'0,"0"0"-248,0 0-793,0 0 289,0 0-512,0 0-1897</inkml:trace>
  <inkml:trace contextRef="#ctx0" brushRef="#br0" timeOffset="-39883.331">1284 2522 792,'0'0'0</inkml:trace>
  <inkml:trace contextRef="#ctx0" brushRef="#br0" timeOffset="-39560.881">1284 2522 344,'0'0'101,"0"0"49,0 0 381,0 0 177,0 0-124,0 0-163,0 0-66,0 0-6,0 0-5,0 0-25,0 0-73,0 0 2,0 0 42,0 0-4,0 0-22,0 0 12,0 0 40,0 0 52,0-2 257,0 5 2213,18 193-1503,-18 63-642,-4-240-839,-1 0 1,0-1 0,-2 1 0,0-1 0,-1 0 0,0-1 0,-2 0 0,0 0 0,-3 1 145,12-16-40,-55 83-2661,-2-19-402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8:27:04.411"/>
    </inkml:context>
    <inkml:brush xml:id="br0">
      <inkml:brushProperty name="width" value="0.35" units="cm"/>
      <inkml:brushProperty name="height" value="0.35" units="cm"/>
    </inkml:brush>
    <inkml:brush xml:id="br1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133 2137 5833,'0'0'1621,"0"0"-903,0 0-245,0 0 136,0 0-248,19 32-66,131 218 557,47 53 406,-195-301-1239,4 8 68,0 0 1,2 0-1,-1-1 1,1 0-1,0-1 1,1 0 0,0 0-1,0-1 1,1 0-1,0 0 1,0-1-1,11 5-87,-18-12 41,1 1 0,0-1 0,-1 1-1,0-1 1,1 0 0,-1-1-1,0 1 1,1 0 0,-1-1-1,0 0 1,0 0 0,0 0 0,0 0-1,-1 0 1,1 0 0,0-1-1,-1 0 1,0 1 0,0-1-1,0 0 1,0 0 0,0 0-1,0 0 1,-1 0 0,1-1 0,-1 1-1,0 0 1,0-1 0,0 1-1,0-3-40,2-2 38,36-95-76,-4-1-1,-5-2 0,8-67 39,-19 87-458,-13 56 463,1-8-2306,-4 66-1397,-9 36 871,-9 9 443</inkml:trace>
  <inkml:trace contextRef="#ctx0" brushRef="#br0" timeOffset="266.16">731 2844 6209,'0'0'2841,"0"0"-2233,0 0-520,0 0 496,0 236 336,0-137-488,0 6-271,0-1-105,0-13-56,7-11-329,2 0-295,-6-12-272,-3 18-672,0-20-1129,0-11-351</inkml:trace>
  <inkml:trace contextRef="#ctx0" brushRef="#br0" timeOffset="-1317.11">408 336 3801,'0'0'899,"0"0"-303,0 0-132,0 0 136,0 0 21,-8-8-204,-20-23-201,21 23-76,7 8 41,0 0 86,0 0-5,0 0 39,0 0 101,2 8 695,116 125 1619,327 362 446,-407-447-3020,-1 1 1,-2 2-1,-3 1 0,-2 2 0,-2 0 1,13 40-143,-39-92-5197,-19-58-591,2 21 169</inkml:trace>
  <inkml:trace contextRef="#ctx0" brushRef="#br0" timeOffset="-847.942">1333 229 2433,'0'0'886,"0"0"-424,0 0 58,0 0 239,0 0-100,0 0-193,-6 8 37,-70 87 1333,-4-2 1,-4-5-1,-40 30-1836,-46 51 471,8 7-1,7 7 0,-69 115-470,152-208-1443,70-87 876,0 1 568,1-1-5361,1-3 1626</inkml:trace>
  <inkml:trace contextRef="#ctx0" brushRef="#br0" timeOffset="3102.674">1190 1771 2961,'0'0'761,"0"0"-539,0 0-130,0 0-4,0 0-160,-7-5 8,-33-25 93,-63 6-260,17 23 1719,-298 0 1750,118-17-2820,213 18-404,1 2 1,-1 3-1,1 2 0,-8 3-14,35-6 44,17-2-72,22-2 40,211-23 416,47 10 370,97 14-798,-51 28 268,-307-29-256,40 1 34,-1-2 1,1-2 0,-1-3 0,39-9-47,186-45 86,-127 40 20,-55 5-1,0 3 1,1 4 0,1 5-1,67 6-105,-123 2-2,-1 2 0,0 2 0,-1 1-1,0 2 1,7 4 2,31 9-5,51 17-47,-2 5 0,48 29 52,-108-43 42,1-4-1,2-3 0,0-2 0,2-3 0,0-4 0,5-2-41,439 28 765,-294-31-678,501 2 565,-302-22-558,-137-4 690,196-37-784,-351 30 99,-41-15 154,-75 28-225,-7 5-31,-2 1-7,1 0 10,-2 0 0,120-20-635,20-10 618,33-13 37,-157 38-1831,-37 0-1431,12 3 3237,-18-4-2512,-1-7-841</inkml:trace>
  <inkml:trace contextRef="#ctx0" brushRef="#br0" timeOffset="4387.248">4768 108 4657,'0'0'1890,"0"0"-1417,0 0-314,0 0-42,0 0 199,0 0-37,23 1-74,77 5-3,-94-5-178,-1 0 0,1 1 0,-1 0 1,0 0-1,1 0 0,-1 1 0,0-1 1,0 1-1,-1 0 0,1 1 0,0-1 0,-1 1 1,0 0-1,0 0 0,0 0 0,-1 0 1,1 1-1,-1 0 0,0 0 0,0 0 0,-1 0 1,1 0-1,-1 0 0,0 0 0,0 1 1,-1-1-1,0 1 0,0 0 0,0-1 0,-1 1 1,0 0-1,0-1 0,0 1 0,-1 0 1,1-1-1,-1 1 0,-1 0 0,-1 4-24,3-5 7,-4 27 121,-2 0 1,-1 0 0,-2 0 0,0-1 0,-2 0 0,-11 20-129,-6 20 218,14-38-182,3 0 1,0 1 0,3 1 0,0-1 0,2 1 0,2 0 0,1 16-37,3-46 1,-1 0-16,1 0 0,-1 0 0,1-1 0,1 1 0,-1 0 0,0 0 0,1-1-1,0 1 1,0 0 0,1-1 0,-1 1 0,1-1 0,0 1 0,0-1 0,1 0 0,-1 0 0,1 0 0,0 0 0,3 3 15,2 0-70,-2-2 75,0-1-1,-1 1 1,0 0 0,0 0 0,0 1 0,-1-1-1,0 1 1,0 0 0,0 0 0,-1 0 0,1 1 0,-2-1-1,1 1 1,1 6-5,2 175 382,-54 169-221,47-346-203,0 1 1,1-1-1,0 1 1,0-1-1,1 1 1,1-1-1,0 0 1,0 0-1,1 1 1,1-2-1,0 1 1,0 0-1,1-1 1,1 0-1,0 1 42,2 1 16,0 1 0,-1 0 0,-1 0 1,0 0-1,0 1 0,-2 0 0,0 0 0,0 0 0,-1 0 0,-1 1 0,0-1 0,-1 1 1,-1 12-17,0-2 160,0 1 0,-2-1 1,-1 0-1,-1 0 1,-1 0-1,-1 0 0,-5 13-160,-42 93 537,30-79-442,2 0 0,2 2 0,3 0 0,-6 41-95,18 71-148,5-161 84,0-1 1,1 1 0,-1 0-1,1 0 1,0-1 0,1 1-1,-1-1 1,1 0-1,-1 1 1,1-1 0,1 0-1,-1-1 1,0 1 0,1-1-1,0 1 1,0-1 0,0 0-1,1 0 64,45 56-154,-45-40 270,0 1 0,-1 0 1,-1 0-1,-1 0 1,-1 0-1,-1 1 0,-1 14-116,0-3 141,-53 519-65,53-345-5895,1-154 2096</inkml:trace>
  <inkml:trace contextRef="#ctx0" brushRef="#br1" timeOffset="10114.949">5602 75 2577,'0'0'780,"0"0"-375,0 0 101,0 0 395,0 0-67,0 0-326,0 2 1364,33 72-5,-19-54-1507,320 494 2842,-277-418-3138,-4 2 1,37 97-65,-85-183-73,-9-13-3478,-26-22 850,-3-5-746</inkml:trace>
  <inkml:trace contextRef="#ctx0" brushRef="#br1" timeOffset="10550.649">6329 1 3865,'0'0'1021,"0"0"-444,0 0 337,-12 36 217,-81 232 699,-245 534 1837,269-629-7202,68-171 1329,1-2-1036,0-3-780</inkml:trace>
  <inkml:trace contextRef="#ctx0" brushRef="#br1" timeOffset="12314.223">6540 974 376,'0'0'970,"0"0"-322,0 0-91,0 0 47,0 0-18,0 0-49,0 0 29,0 0 67,0 0-46,0 0-99,0 0-69,0 0 68,0 0 83,0 0 15,0 0-41,0 0 10,0 3-77,0 190 2287,0-62-4820,-15-196-3289,8 17-62</inkml:trace>
  <inkml:trace contextRef="#ctx0" brushRef="#br1" timeOffset="12566.638">6515 496 6201,'0'0'1905,"0"0"-1697,0 0-176,0 0-32,0 0-424,0 0-3153</inkml:trace>
  <inkml:trace contextRef="#ctx0" brushRef="#br1" timeOffset="13282.048">5611 2517 4521,'0'0'1571,"0"0"-641,0 0 163,0 0 54,0 0-336,0 0-379,-1 5-135,3 9-112,0 0 1,0-1-1,2 1 0,-1-1 0,2 0 0,0 0 0,0 0 0,1-1 0,1 0 0,0 0 0,1 1-185,2 5 203,166 260 1346,-96-190-1404,-79-87-142,0-1-1,0 1 0,1-1 1,-1 0-1,0 1 1,1-1-1,-1 0 0,0 0 1,0 0-1,1 0 1,-1 0-1,0 0 0,1 0 1,-1-1-1,0 1 1,0 0-1,1-1 1,-1 1-1,0-1 0,0 0 1,0 1-1,0-1 1,0 0-1,0 1 0,0-1 1,0 0-1,0 0 1,0 0-1,0 0 0,0 0 1,0 0-1,-1 0 1,1 0-1,0 0 1,-1-1-1,1 1 0,-1 0 1,0 0-1,1 0 1,-1-1-1,0 1 0,1 0 1,-1-1-1,0 1 1,0 0-1,0 0 0,0-1 1,-1 1-3,4-5 26,46-112 105,156-411-3487,-199 507 2040,-5 18-426,-3 4-813,-8 0-651</inkml:trace>
  <inkml:trace contextRef="#ctx0" brushRef="#br1" timeOffset="13597.854">5935 3135 3889,'0'0'2216,"0"0"-1872,0 0 305,0 0 751,-3 209-88,6-134-416,9-1-344,0-3-136,1-2-191,-4-14-225,0-14-104,0-8-273,-6-16-527,6-17-1208,-3 0-985,0-11 56</inkml:trace>
  <inkml:trace contextRef="#ctx0" brushRef="#br1" timeOffset="13897.728">6518 3553 4489,'0'0'1728,"0"0"-431,49 160 151,-30-86 8,-1-2-240,-3-4-455,-6-2-329,-6-5-104,-3-12-88,0 1 40,0-12-280,-15-10-80,-9-9-440,-7-11-520,-27-11-641,6-32-591,3-15-1705</inkml:trace>
  <inkml:trace contextRef="#ctx0" brushRef="#br1" timeOffset="14147.062">6488 2781 7866,'0'0'2272,"0"0"-2272,0 0-200,0 0-288,0 0-4513</inkml:trace>
  <inkml:trace contextRef="#ctx0" brushRef="#br1" timeOffset="23463.058">3411 223 3465,'0'0'1207,"0"0"-336,0 0 139,0 0 128,1 10 2440,27 73-2488,254 677 1924,-229-619-3142,-50-134 1355,0-2-3386,-4-5-4094,-5-9 2897,-9-12-788</inkml:trace>
  <inkml:trace contextRef="#ctx0" brushRef="#br1" timeOffset="23927.988">3937 295 4041,'0'0'1966,"0"0"-1269,0 0-266,0 0 325,0 0-14,0 0-326,-10 16-123,-162 249 2480,-52 46-578,95-139-2795,119-159 131,7-10-27,0 0 0,0 1 0,1 0-1,-1-1 1,1 1 0,0 0 0,0 0 0,0 0 0,0 1 0,1-1 0,-1 0 0,1 1 0,1-1 0,-1 1 0,0-1 0,1 3 496,0 8-1823</inkml:trace>
  <inkml:trace contextRef="#ctx0" brushRef="#br1" timeOffset="24665.912">4010 1213 328,'0'0'2253,"0"0"-1352,0 0-500,0 0 166,0 0 223,0 0-31,-6 7 3611,-9 219-1914,11-78-3293,-1-148-2996,1-22 523,-2-10-1055</inkml:trace>
  <inkml:trace contextRef="#ctx0" brushRef="#br1" timeOffset="24845.036">4025 760 3337,'0'0'4625,"0"0"-3417,0 0-936,0 0-272,0 0-56,0 0-1072,0 0-881,34 0-575</inkml:trace>
  <inkml:trace contextRef="#ctx0" brushRef="#br1" timeOffset="25182.29">4178 1397 2937,'0'0'2720,"0"0"-1872,0 0-456,0 0 489,0 0-89,0 0-400,0 0-232,43 14-56,-28-11-56,0 0-8,1-3-40,5 0-360,-3 0-816,-2-3-1681</inkml:trace>
  <inkml:trace contextRef="#ctx0" brushRef="#br1" timeOffset="25543.529">4432 955 3897,'0'0'2083,"0"0"-1315,0 0-168,0 0 354,0 0-47,4 35-149,13 118-111,23 245 1598,-33-332-2125,-1-12-1874,-4-19-3826,-2-28 3384</inkml:trace>
  <inkml:trace contextRef="#ctx0" brushRef="#br1" timeOffset="26677.022">3124 2280 5881,'0'0'1431,"0"0"-703,0 0-99,0 0 144,0 0-261,0 0-277,4 14 97,84 191 2018,-81-188-2244,9 19 122,1 0 0,2-1-1,1-1 1,2-1-1,1-1 1,8 6-228,-29-35-6,0 0 0,1 0 0,-1 0-1,1-1 1,-1 1 0,1-1 0,0 0 0,0 0 0,0 0-1,1 0 1,-1 0 0,0-1 0,1 1 0,-1-1-1,1 0 1,-1 0 0,1 0 0,-1-1 0,1 1 0,0-1-1,-1 0 1,1 0 0,0 0 0,-1 0 0,1-1 0,0 0-1,-1 1 1,1-1 0,-1-1 0,1 1 0,-1 0 0,0-1-1,0 0 1,1 1 0,-1-2 6,9-9-70,-1-1 0,0 0 1,-1-1-1,-1-1 0,0 1 0,-1-1 0,-1-1 1,4-10 69,1 1-86,83-213-1361,-41 75-4628,-53 156 3443</inkml:trace>
  <inkml:trace contextRef="#ctx0" brushRef="#br1" timeOffset="26941.784">3332 2935 5745,'0'0'3217,"0"0"-2641,0 0 24,-3 154 888,3-88-167,0 8-737,0 0-384,0-13-200,0 5-224,0-11-536,6-6-473,-6 6-575,0-11-1185,0-8-791</inkml:trace>
  <inkml:trace contextRef="#ctx0" brushRef="#br1" timeOffset="27297.209">3646 3663 3801,'0'0'2191,"0"0"-1112,5 28-42,17 91 257,-13-69-577,-3 1 0,-2-1 0,-1 1 0,-4 0 0,-2 13-717,3-59-39,0 1 0,-1-1 0,1 0 0,-1 1 0,-1-1 0,1 0 0,-1 0 0,0 0 0,0 0 0,0 0 0,-1-1 0,1 1 0,-1 0 0,0-1 0,-1 0 0,1 0 0,-1 0 0,0 0 1,0-1-1,0 1 0,0-1 0,0 0 0,-1 0 0,0-1 0,1 1 0,-1-1 0,0 0 0,0 0 39,2-2-107,0 0 0,0-1 0,0 1-1,0-1 1,0 1 0,0-1 0,0 0 0,0 0 0,0-1 0,1 1 0,-1 0 0,0-1-1,1 0 1,-1 1 0,1-1 0,0 0 0,0 0 0,0-1 0,0 1 0,0 0 0,0-1-1,0 1 1,1-1 0,-1 1 0,0-2 107,2 3-23,-36-62-2904,4-10-532</inkml:trace>
  <inkml:trace contextRef="#ctx0" brushRef="#br1" timeOffset="27545.526">3652 3119 6329,'0'0'2521,"0"0"-2521,0 0-288,0 0 88,0 0-1393,0 0-4896</inkml:trace>
  <inkml:trace contextRef="#ctx0" brushRef="#br1" timeOffset="27727.96">3964 3628 7122,'0'0'3120,"0"0"-2832,0 0-104,0 0 240,0 0-424,0 0-176,0 0-256,76 5-72,-51-5-400,2-8-448,-8-9-1145,-4 4-319</inkml:trace>
  <inkml:trace contextRef="#ctx0" brushRef="#br1" timeOffset="27997.218">4312 3039 7017,'0'0'3337,"0"0"-2897,0 195 304,0-96 409,10-8-609,8 3-456,3-4-88,-2-15-528,-4-4-208,-3-8-113,-6-8-423,-6-5-424,0-9-1273,-6-27 249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19.240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49 487 786 0,'0'0'144'15,"0"0"-138"-15,0 0 15 16,0 0 12-16,0 0 26 16,0 0-13-16,-9 205-17 15,-5-155-6-15,2-13-8 0,5-13 0 16,4-8-14-1,-1-2 7-15,4-14-1 0,0 0 8 16,0 0 8-16,0-47 3 16,30-27-26-16,25-30-50 15,31-33 0-15,15-3 32 16,3 7 18-16,-11 33 8 16,-18 33-1-16,-18 40-3 15,-18 27 11-15,-7 23-15 16,-3 41 0-16,-3 16 10 15,-3 10 9-15,-4 3-7 16,-2-3-12-16,11-16-14 16,-2-7-84-16,51-7-70 15,-2-16-226-15,6-21 73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19.50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608 0 678 0,'-66'289'106'16,"-14"59"-44"-16,6 46 58 15,19-44-31-15,22-62-29 16,1-30-7-16,7-60-25 0,2-42-22 16,1-53-6-16,-8-6-58 15,-29 17-106-15,2-17-204 16,5-17-29-16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0.035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0 617 449 0,'0'0'428'0,"0"0"-322"0,0 0-67 15,258 19 20-15,-54-12 46 16,61-7-58-16,15-13-45 15,-22-37-2-15,-54-14-20 16,-62-3 3-16,-33 3 4 16,-15-2-11-16,3-12 20 15,-1-6 4-15,-11 11 0 16,-33 15 21-16,-26 32 0 16,-21 26-21-16,-5 19-21 15,-19 68 21-15,-36 62 39 16,-32 65 23-16,6 6-26 15,5-27-8-15,17-35-10 16,17-41-4-16,1-3-13 0,8 5 5 16,7-34 1-16,19-19-7 15,7-32-1-15,0-15-52 16,37-19 32-16,33 0 21 16,24-30 18-16,22-30-9 15,10-14 0-15,2 5 3 16,-17 9-7-16,-21 15 6 15,-22 23-11-15,-23 22 0 16,-23 7-10-16,-15 53-4 16,-7 29 14-16,0 12 69 15,-16 9-28-15,-6-3-23 16,-4-7-16-16,7-9-2 16,5-22-81-16,5-25-95 15,9-20-106-15,0-18-208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0.193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123 0 652 0,'0'0'221'0,"0"0"-154"16,0 0 24-16,0 0 37 15,-7 213-52-15,-12-150-44 16,-7-3-32-16,-4-10-47 15,5-16-207-15,9-20-286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0.344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0 948 0,'0'0'123'0,"0"0"-123"16,0 0 0-16,0 0-73 16,0 0-465-16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0.681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488 66 828 0,'0'0'260'0,"0"0"-177"15,0 0-52-15,-228-64 89 16,150 64-47-16,7 17-46 16,12 42-27-16,24 15 0 15,25 22-9-15,10 22 8 16,48 5 1-16,27 11 20 15,18-7 59-15,-3-8-28 16,-8-15-4-16,-18-20-3 16,-19-17 8-16,-23-13-24 0,-15-17-28 15,-7-14 1-15,-22-9-1 16,-39-12 0-16,-13-2-18 16,-11 0-38-16,-2-9-49 15,13-28-60-15,18-17-82 16,18 4-225-16,28 3-89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0.984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1260 5 654 0,'0'0'370'0,"0"0"-316"16,-288-30-48-16,132 74 44 15,-11 37 68-15,2 33-15 16,9 28-11-16,25 2-39 15,27 3-33-15,40-6-20 16,38-8-19-16,26-10-147 0,71 5-101 16,22-42-102-1,15-25-116-15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1.62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784 759 606 0,'0'0'424'0,"0"0"-355"15,-249-11-35-15,121 15 104 16,5 43 11-16,19-1-43 16,21 18-49-16,28 3-37 15,25-3-8-15,22 7-12 16,8-4-20-16,38-3-4 0,33-14-2 15,26-27 16-15,25-16-31 16,17-7-13-16,6-49-22 16,-10-22 21-16,-21-18 8 15,-30 14 15-15,-29 13 32 16,-26 18 63-16,-17 21 23 16,-5 16-29-16,-3 7-17 15,4 0-39-15,15 0-1 16,6 7 0-16,20 16 2 15,15-6 6-15,10 10 4 16,11-18 4-16,12 5-16 16,9-14-11-16,1 0-20 0,-3-23-2 15,-6-21 26-15,-9-15-7 16,-6-22 0 0,-9-10-18-16,1-16 3 0,-1-17 25 15,0-5 3-15,1 8-15 16,-11 18 15-16,-12 29 2 15,-14 34-2-15,-12 36-8 16,-7 8-34-16,2 66 43 16,-2 34 72-16,3 69 28 15,4 51-16-15,0 44 13 16,-3-12-10-16,-4-69 5 16,-7-62-37-16,-12-48-31 15,0-10-14-15,-6-8-10 0,-26-6 0 16,-17-32 0-1,-11-5 0-15,-15-16-11 0,-3-22 1 16,0-21-30-16,4-11-23 16,10-17-48-16,15-2-84 15,39-28-38-15,10 17-130 16,10 14-167-16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2.018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471 854 813 0,'0'0'245'0,"0"0"-221"16,0 0 85-16,246-83 10 16,-149 43-56-16,-1-4-45 15,-6-6-18-15,-19-3 0 16,-13-21 0-16,-26-8 5 16,-21-4-5-16,-11-16-22 15,-23 5 11-15,-42 13-7 16,-38 30 18-16,-49 54 0 15,-54 61 4-15,-17 113 42 16,22 49 16-16,66 24 16 16,83-15 7-16,52-60 4 0,4-38-48 15,41-30-41-15,19-27-22 16,85 20-138-16,-11-10-166 16,11-34-346-16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2.191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1085 0 775 0,'0'0'192'0,"0"0"-8"16,-119 284 66-16,52-172-35 0,-23-8-63 15,-14-27-75-15,-19-26-77 16,-97-35-20-16,30-16-191 15,18-10-379-15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8:27:58.49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555 340 3801,'0'0'935,"0"0"-418,0 0 202,0 0 213,0 0-233,0-3-266,3-16 1975,-20 17-1510,-12-1-776,1 2 0,0 2-1,-1 0 1,1 2-1,0 1 1,0 1 0,0 1-1,1 2 1,0 0-1,0 2 1,-15 9-122,-97 75 191,134-89-193,0 0 1,0 0-1,1 1 1,0-1-1,0 1 1,0 0 0,1 0-1,0 1 1,0-1-1,0 1 1,1-1-1,0 1 1,1 0-1,-1 0 1,1 0-1,1 0 1,-1 0 0,1 0-1,0 0 1,1 0-1,-1 0 1,3 7 1,1-1 7,1 1 0,1-1 1,0 0-1,1-1 0,1 1 1,-1-2-1,2 1 0,0-1 1,3 4-8,14 18 2,3 0 30,-2 2 0,-1 0 0,-1 2 1,-2 1-1,-2 1 0,-2 1 0,-1 1 0,-2 0 1,-2 1-1,-2 0 0,-1 1 0,-3 1 1,1 24-33,-8-54 67,-1 1 0,-1-1 1,0 1-1,-1-1 0,0 0 1,-1 0-1,-1 0 0,0 0 1,-1 0-1,-5 8-67,2-7 78,0 0-1,-1-1 1,-1 0 0,0 0-1,-1-1 1,-1 0 0,0-1-1,-1 0-77,12-11-7,-1 0-1,1 0 0,0 0 0,0 0 1,0 0-1,-1-1 0,1 1 0,0 0 1,-1-1-1,1 1 0,0-1 0,-1 0 0,1 1 1,-1-1-1,1 0 0,-1 0 0,1 0 1,-1 0-1,1 0 0,-1 0 0,1 0 0,0 0 1,-1-1-1,1 1 0,-1-1 0,1 1 1,0-1-1,-1 1 0,1-1 0,0 0 1,0 0-1,-1 0 0,1 0 0,0 1 0,0-1 1,0-1-1,0 1 0,0 0 0,0 0 1,0 0-1,1 0 0,-1-1 0,0 1 1,1 0-1,-1-1 0,1 1 0,-1-1 0,1 1 1,0 0-1,-1-1 0,1 1 0,0-2 8,-1-5-104,0 0-1,0 0 0,1-1 0,0 1 0,1 0 0,0 0 0,0 0 1,0 0-1,1 0 0,1 0 0,-1 0 0,1 1 0,1-1 0,-1 1 1,1 0-1,2-2 105,11-15 6,2 1 1,1 1 0,1 0-1,0 2 1,2 1 0,0 0-1,1 2 1,26-14-7,-1 16 113,-43 25-53,-2 204 921,-4-200-959,-2 4 5,1-1-1,1 1 1,0-1-1,2 1 1,0-1-1,1 1 1,0-1-1,2 0 1,0 0-1,0-1 1,2 1-1,0-1 1,1-1-1,5 8-26,-11-21-8,0 0 1,-1 0-1,1-1 0,0 1 0,0 0 1,1-1-1,-1 1 0,0-1 0,0 1 1,1-1-1,-1 0 0,1 0 0,-1 0 1,1-1-1,-1 1 0,1-1 1,-1 1-1,1-1 0,0 0 0,-1 0 1,1 0-1,0 0 0,-1 0 0,1-1 1,0 1-1,-1-1 0,1 1 0,-1-1 1,1 0-1,-1 0 0,1-1 1,-1 1-1,0 0 0,0-1 0,1 0 8,6-11-9,0 0 0,-2 0 1,0-1-1,0 0 0,-1-1 0,-1 0 0,0 1 0,1-11 9,6-13-26,40-126-102,-52 163 119,1 1 1,-1-1 0,1 1-1,-1 0 1,1-1-1,-1 1 1,1 0-1,0-1 1,-1 1-1,1 0 1,-1 0 0,1 0-1,0 0 1,-1 0-1,1-1 1,-1 1-1,1 0 1,0 0-1,-1 1 1,1-1 0,0 0-1,-1 0 1,1 0-1,-1 0 1,1 0-1,0 1 1,-1-1-1,1 0 1,-1 0 0,1 1-1,-1-1 1,1 1-1,-1-1 1,1 0-1,-1 1 1,1-1-1,-1 1 1,0-1 0,1 1-1,-1-1 1,0 1-1,1-1 1,-1 1-1,0-1 1,0 1-1,1 0 1,-1-1 0,0 1-1,0-1 1,0 1-1,0 0 1,0-1-1,0 1 1,0 0-1,0-1 9,1 2 17,38 81 89,39 60 223,-73-137-312,0 0 1,0-1-1,0 0 0,1 0 1,0 0-1,0-1 1,0 0-1,1 0 0,-1 0 1,1-1-1,0 0 1,0 0-1,0-1 0,0 0 1,0 0-1,1 0 1,-1-1-1,1 0 0,-1-1 1,4 0-18,-7 0 12,1-1 1,0 0 0,0 0-1,0 0 1,-1-1 0,1 0-1,-1 0 1,1 0 0,-1 0-1,0 0 1,0-1-1,0 0 1,0 0 0,0 0-1,-1-1 1,1 1 0,-1-1-1,0 1 1,0-1 0,0 0-1,0-1 1,-1 1 0,2-4-13,41-111 89,-30 48-94,-3-1 1,-4 0-1,-2 0 1,-5-70 4,1 51-48,7-288-356,-5 337 150,-2 466 830,13 86-363,-5-461-233,-9-48 2,1-1 0,0 0 0,0 0-1,-1 0 1,1 0 0,0 0 0,0 0 0,0 0 0,-1-1-1,1 1 1,0 0 0,0-1 0,-1 0 0,1 1 0,-1-1-1,1 0 1,0 0 0,-1 0 0,1 0 0,-1 0 0,0 0-1,1 0 1,-1-1 0,0 1 0,1-1 18,0 0-27,7-6 16,0 1 1,1 0-1,-1 0 1,1 1-1,1 0 1,0 0-1,-1 1 1,1 1-1,1 0 1,-1 0 0,1 1-1,-1 1 1,7-1 10,-11 2 34,0 0 1,0 0 0,1 1 0,-1 0 0,0 0 0,0 0-1,1 1 1,-1 0 0,0 1 0,0 0 0,0 0-1,0 0 1,-1 1 0,1 0 0,0 0 0,-1 1 0,0 0-1,0 0 1,0 0 0,0 1 0,-1-1 0,0 1-1,0 1 1,0-1 0,-1 1 0,1 0 0,-1 0-1,2 4-34,-2 2 77,0-1-1,-1 1 0,0 0 0,-1 1 0,-1-1 0,1 0 0,-2 0 1,0 1-1,0-1 0,-1 1 0,-3 10-76,2-17 30,-1 0 0,0 0-1,-1 0 1,1 0 0,-1-1 0,0 1-1,-1-1 1,1 0 0,-1-1 0,0 1-1,0-1 1,-1 0 0,1 0 0,-1 0-1,0-1 1,0 0 0,0 0 0,0 0-1,-1-1 1,1 0 0,-1 0 0,1-1-1,-1 0 1,0 0 0,0 0 0,1-1-1,-1 0 1,0 0 0,0-1 0,1 0-1,-1 0 1,-5-2-30,0 0 8,1 0 0,0-1 0,0-1 0,0 0 0,0 0 0,1-1 0,0 0-1,0-1 1,0 0 0,1-1 0,0 0 0,1 0 0,0-1 0,0 0 0,1 0 0,0-1 0,0 0 0,1 0 0,-2-7-8,7 17-3,-11-18-164,1 0 0,1 0 0,0-1 0,1 0 0,1-1 0,1 0 0,-4-18 167,2-43-4828,10 73 1665,2 2-910</inkml:trace>
  <inkml:trace contextRef="#ctx0" brushRef="#br0" timeOffset="1018.844">2 101 3769,'0'0'1623,"0"0"-560,0 0-347,0 0 239,0 0 88,0 0-277,15-14-185,-3 1-414,-8 8-103,1 0 0,-1 0 0,1 0 0,0 1 0,1 0 0,-1 0 0,1 0 0,0 1 0,0-1 0,0 2 0,0-1 0,0 0 0,1 1 0,-1 0 0,1 1 0,0 0 0,5-1-64,347-11 1905,-323 11-1841,-1 2 1,1 2-1,0 1 0,-1 2 0,1 1 0,-1 2 0,-1 1 1,0 2-1,0 1 0,-1 2 0,-1 1 0,0 2 0,-1 1 1,-1 1-1,0 1 0,-2 2 0,-1 1 0,4 5-64,24 39 6,-3 3-1,-4 1 0,-2 3 1,-4 2-1,9 26-5,346 737 688,-384-815-689,-2 1 0,0 0 0,-2 1 1,-1 0-1,-1 0 0,-1 0 0,-2 1 0,0 0 0,-2 0 1,-1 0-1,-2 28 1,-4-39 15,0 1 0,-1-1 0,-1 1 0,-1-2 1,0 1-1,-1-1 0,-1-1 0,0 1 0,-1-2 1,0 1-1,-1-2 0,-1 1 0,0-2 1,-1 0-1,-10 7-15,-4-2 14,1-1 1,-2-1-1,0-1 0,0-2 1,-1-1-1,0-2 1,-1 0-1,0-3 0,0 0 1,0-2-1,-13-1-14,40-1 2,-471 69 906,299-34-685,-2-9-1,-65-2-222,162-19-76,80-6-42,1 0-38,0 0-23,0 0 11,0 0 25,0 0-60,0 0-123,0 0-249,0 0-295,16 0-4965,-7 0 2015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3.17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597 0 927 0,'0'0'273'0,"0"0"-256"0,0 0 3 15,0 0 10-15,0 0 7 16,-242 126-18-16,134-36-19 16,-1 7-113-16,28-6-68 15,40-10-42-15,25-25-110 16,16-29 31-16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3.331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590 0 630 0,'0'0'161'0,"0"0"-96"15,0 0-29-15,0 0 27 0,-277 151-6 16,187-67-37-1,13 9-20-15,6 31-47 0,22-13-194 16,23-31-174-16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3.577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523 0 945 0,'0'0'257'0,"0"0"-200"15,0 0-49-15,-81 209 72 16,13-15 8-16,-6 50-48 16,6-7-22-16,20-47-5 15,18-55-13-15,8-42-1 16,-1 9-88-16,-6 4-68 15,-6 23-75-15,9-39-184 16,7-33-78-16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3.94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8 678 0,'0'0'230'16,"0"0"-217"-16,238 0 40 15,-89 0 46-15,19 0-60 16,0 0-11-16,-10 11-28 15,-22 15 6-15,-13 2-5 16,-21-2 12-16,-20 4 5 16,-22 0 7-16,-11 0 8 15,-17 14 9-15,-9 0-20 16,-13 16-22-16,-10 4 1 16,0 15 8-16,-13 4-1 0,-17-10 2 15,-8 1-10-15,5-20-33 16,-5-8-76-16,-3-12-60 15,4-17-191-15,11-17-100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4.130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0 959 0,'0'0'189'0,"0"0"-189"15,0 0-70-15,0 0 13 16,0 0-404-16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4.458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381 578 660 0,'0'0'294'0,"0"0"-220"16,0 0 31-16,0 0 76 0,221 16-64 16,-159-16-81-16,6-23-36 15,-4-21-6-15,-5-9-24 16,-11-17-3-16,-17-11-6 15,-17 1-3-15,-14-4-17 16,-7 12 32-16,-45 25 27 16,-22 13-9-16,-25 34 5 15,-15 21 4-15,-21 65 8 16,0 39 14-16,9 24 15 16,25 8 3-16,34-3 5 15,37-5-27-15,30-22 5 16,30-13-18-16,48-17 4 15,34-13-9-15,68-3-97 16,-24-35-123-16,-14-19-176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4.683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67 153 0,'0'0'827'0,"0"0"-633"16,0 0-134-16,249 0 18 15,-149 0-78-15,46-22-29 16,-30 7-185-16,-16-15-265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5.131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186 0 760 0,'0'0'129'0,"-26"194"-9"16,10-53 135-16,6 23-56 15,3 2-95-15,-2-9-53 16,3-23-29-16,-1-17-21 16,1-33-1-16,3-32-25 15,3-27-35-15,0-12-17 16,0-13 71-16,3 0-26 15,39-38 11-15,25-21 13 16,23-7-35-16,18 5 6 16,8 18 19-16,3 29 18 15,-6 14 0-15,-17 20 9 16,-14 48 23-16,-22 5 6 16,-23 17 6-16,-15 9 6 0,-22-12 17 15,0 1-18 1,-29-8 11-16,-39-6-23 0,-25-25-5 15,-23-12-13-15,-17-13-7 16,-6-24-12-16,4 0 0 16,12-13-30-16,20-38-46 15,25-12-61-15,52-55-85 16,20 11-49-16,6 5-262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6.530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1796 631 0,'0'0'153'0,"0"0"-27"16,0 0 98-16,0 0-35 15,30 208-77-15,-22-177-59 16,-4-19-35-16,-1 5-8 16,-3-17-2-16,0 0-8 15,0 0-2-15,0-17-45 16,0-26 25-16,0-24-23 16,0-23 7-16,0-14 24 15,0-13-30-15,23-14-27 0,22-8 8 16,22 2-11-16,11 13-33 15,16 27 16-15,3 33 33 16,-4 35 39-16,-5 29 12 16,-5 9 7-16,-5 29 11 15,-3 21 17-15,4 1 11 16,6 7 1-16,12-7 25 16,8 5 14-16,6-12-22 15,-2-13-34-15,-5-20-11 16,-10-20-5-16,-8 0-7 15,-11-30 0-15,-17-30-29 16,-9-14-10-16,-15-10-25 16,-16-2 22-16,-18 2 32 0,0 10 9 15,-26 5 1-15,-37 26 0 16,-27 25 0-16,-22 18 11 16,-18 31 4-16,-8 46 2 15,8 35 10-15,11 12-6 16,32 13 9-16,35-2-11 15,37-9 2-15,15-5 13 16,60-9-24-16,37-8 12 16,22-27-15-16,18-20-7 15,14-26-37-15,1-31 10 16,-3 0 9-16,-7-37 11 16,-14-31 7-16,-24-12 0 15,-26 3 0-15,-27 4 7 0,-25 12 14 16,-26 16 29-1,0 14-37-15,-52 30-13 0,-32 1 0 16,-29 17 25-16,-6 35 21 16,3 23 5-16,15-1-14 15,24 2-1-15,19-2-6 16,26-6-30-16,25-19-18 16,7 5 0-16,7-17 18 15,44-14-12-15,17-23-17 16,22 0-16-16,17-19-20 15,6-28-6-15,-9-13 38 16,-11 2 33-16,-19 18 3 16,-25 10 38-16,-11 16 33 15,-12 14 8-15,0 0-27 0,3 0-26 16,9 37-18-16,7-6-3 16,0 12-8-16,4-6 9 15,3-6-2-15,-4-8 11 16,8-17 13-16,-1-6-1 15,9 0-13-15,7-20-17 16,7-20 4-16,1-24-4 16,6-13-17-16,2-20-27 15,-2-30-28-15,8-54 22 16,16-62-21-16,2-58-4 16,-2-15 43-16,-35 61 4 15,-29 76 8-15,-29 95 10 16,-13 37 4-16,-3 24 5 0,0 13-6 15,-31 10-14 1,-31 63 21-16,-39 68 10 0,-27 71 31 16,6-4 2-16,21-10 5 15,23-35-17-15,37-34-19 16,3 2-12-16,8-10-1 16,23-27-8-16,7-26-8 15,4-20 11-15,44-27-6 16,23-4-25-16,30-7-42 15,18-11-60-15,13-34-9 16,1-7 3-16,-10 2 37 16,-18 13 108-16,-20 11 21 15,-28 19 58-15,-21 7 31 0,-16 0 7 16,-20 0-15 0,0 0-50-16,-26 0-42 0,-38 0 29 15,-21 0 47-15,-21 16-28 16,-5 14-9-16,-1 7 16 15,3 13-8-15,17 10-8 16,13 3 17-16,23 11 4 16,23 3-23-16,25 3-19 15,8 3-28-15,15-9 0 16,37-7 0-16,19-20-72 16,59-21-105-16,-18-8-101 15,-3-18-148-15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7.167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394 455 634 0,'0'0'121'15,"0"0"-98"-15,0 0 59 16,206-106 24-16,-161 63-48 0,-16-4-58 16,-17-7 1-16,-12 5 12 15,0-5-13-15,-38 4-7 16,-26 19 7-16,-13 15 9 15,-20 16 5-15,-4 23 20 16,1 37 18-16,10 27 18 16,26 12-5-16,24 5-21 15,31 4-28-15,9-5-11 16,30-6-5-16,34-6-37 16,14-18-54-16,8-13-19 15,8-7-9-15,6-16 28 16,4-7 22-16,1-7 43 15,-4-10 26-15,-8 4 0 0,-8-4 43 16,-14 5 53-16,-7-2 17 16,-15 4-5-16,-11-10-1 15,-12-3-1-15,-13-1 1 16,-4-6-12-16,-9 0-21 16,0-10-51-16,0-27-3 15,-3-23-18-15,-13-13 0 16,-6-18 10-16,-1-4-5 15,7-16-4-15,16 4-3 16,0-3-31-16,32 4-30 16,26 15-26-16,20 18-35 15,2 26 46-15,1 27 13 16,-10 20-15-16,-3 0 43 16,-4 37 28-16,-9 6-22 15,20 5-110-15,-17-12-189 0,-9-12-128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2:29.87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0 149 3993,'0'0'857,"0"0"-383,0 0 42,0 0 227,0 0 200,0 0-74,0-7-169,0-43 1733,0 50-1961,0 0-53,0 0-1,14-6 1056,147-43-514,-56 33-817,2 4-1,-1 5 0,1 5 0,9 5-142,-20-2-321,-574 7 411,194-5 360,283-3-464,1 0-421,0 0-575,0 13-7997,0-7 3758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7.513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1020 0,'0'0'158'0,"0"0"-105"16,0 0-17-16,68 240 1 15,-39-167-28-15,-1-13-9 16,15-9-30-16,-5-14-134 16,-2-21-259-16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27.71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0 760 0,'0'0'176'0,"0"0"-34"16,105 291 11-16,-65-178-71 15,-2-13-50-15,-12-13-32 16,-7-20-62-16,-8-20-141 0,-3-20-248 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14:22.9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178 1 784,'0'0'698,"0"0"-281,0 0-180,0 0-12,0 0 44,0 0-56,0 0-23,0 0-66,0 0-26,0 0 28,0 0 22,0 0 20,0 0 69,0 0 31,0 0-28,0 0-29,0 0 16,0 0 34,0 0 23,0 0 14,0 0 39,0 0 19,0 0-7,0 0-32,0 0-87,-12 16 85,-31 139-94,1-5 262,31-115-378,3-1 0,1 1 1,1 1-1,2-1 0,1 8-105,-11 77 181,-13 71 371,30 238 300,6-247-456,-2 159 290,23-191-170,-2-26 87,-26-116-558,1 0 1,0 0-1,0 0 1,1 0 0,0 0-1,1-1 1,-1 0-1,1 0 1,1 0 0,0 0-1,-1-1 1,2 0-1,-1 0 1,1-1 0,0 0-1,0 0 1,0 0-1,1-1 1,0 0 0,0-1-1,2 1-45,109 23 970,6 30-861,12 4 118,71-37 405,147-35-52,-5 9-448,-313 3-100,-30 0-20,-1 0-1,1 0 0,0-1 0,0 0 0,0 0 0,-1-1 1,1 0-1,0 0 0,0-1 0,-1 0 0,1 0 0,-1 0 1,2-2-12,0-3 20,0-1 0,-1 0 0,0 0 0,0-1 0,-1 0 0,0 0 0,0 0 0,-1-1 0,0 0 1,-1 0-1,0-1 0,-1 1 0,0-1 0,0 1 0,-1-1 0,-1-3-20,12-31 44,39-137-11,30-280 146,-63 17-94,-17 162-171,-50 99 79,-23-3 3,61 170-18,-1 0 0,0 1 0,-2 0 0,1 1 0,-2 0 0,0 2 0,-1-1 0,0 2 0,-1 0 0,-1 1 0,1 0 0,-2 1 0,1 1 0,-9-2 22,-66-20 8,-2 3-1,0 5 1,-1 4 0,-74-4-8,92 14-4,0 3 0,0 3 1,-47 5 3,105 2-11,1 0 1,0 1-1,1 1 1,-1 0-1,1 1 1,0 1-1,-7 5 11,-20 9-11,-173 88-31,192-94-163,25-9-1464,-8 89-4304,7-44 2655,1-7-983</inkml:trace>
  <inkml:trace contextRef="#ctx0" brushRef="#br0" timeOffset="2348.643">557 2245 2657,'0'0'916,"0"0"-459,0 0-90,0 0-7,0 0-127,0 0-94,0-9 197,0 8 2710,-36 91-2414,14-18-348,4 1 0,3 1 0,4 1 0,2-1 0,3 31-284,1-32 137,-5 161 260,10-234-381,0 0 19,0 0-10,0 0 26,0 0-21,0 0 37,0 0 2,0 0-17,0 0-10,0 0-28,0 0 8,0 0 63,0 0 58,0 0 17,0 0 4,0 0-9,0 0-1,0 0 14,0 0 14,0 0 4,0 0 12,0 0-2,0 0-27,0 0-50,0 0-31,0 0-27,0 0-33,0 0-17,0 0 6,0 0 29,0 0-17,0 0 42,0 0 7,0 0-27,0 0 78,0 0-35,0 0 10,0 0-50,0 0-16,-14-8 529,7-121 93,7 129-651,0 0 11,0 0-1,0 0 1,0-21 46,0-3-88,-1 8-53,0-1 0,1 1 1,1 0-1,0 0 0,2 0 1,0 0-1,0 0 0,1 0 1,1 0-1,1 1 0,0 0 1,4-4 74,-1 2 59,-8 13-95,0 1 0,0 0 0,1 0 0,-1-1 0,1 1 0,0 0 0,-1 1 0,1-1 0,1 0 0,-1 0 0,0 1 0,1 0-1,-1-1 1,1 1 0,0 0 0,0 0 0,0 0 0,0 1 0,0-1 0,0 1 0,0-1 0,0 1 0,1 0 0,2 0 36,14 32-364,-11-4 440,-2 0 0,0 0 1,-3 1-1,0 0 0,-1 0 0,-2 0 0,-2 28-76,1-56 56,0 0-12,0 0 55,0 0 12,0 0 35,1-1 11,14-60-67,-13 44-124,0 1 0,2-1 1,0 1-1,1-1 0,0 1 0,2 0 1,0 1-1,0 0 0,1 0 1,1 0-1,1 1 0,0 1 1,1 0-1,0 0 0,1 1 0,0 0 1,2 0 33,-13 11-10,-1 1 0,1-1 0,0 0 1,0 1-1,0-1 0,0 1 0,0-1 1,0 1-1,0 0 0,0-1 0,0 1 1,0 0-1,0 0 0,0-1 0,0 1 1,0 0-1,0 0 0,0 0 0,0 0 1,0 0-1,0 0 0,0 1 0,0-1 1,0 0-1,0 1 0,0-1 0,0 0 1,0 1-1,0-1 0,-1 1 0,1-1 1,0 1-1,0 0 0,0-1 0,0 1 1,-1 0-1,1 0 0,0-1 0,-1 1 0,1 0 1,-1 0-1,1 0 0,-1 0 0,1 0 1,-1 0-1,0 0 0,1 0 0,-1 0 1,0 0-1,0 0 0,0 0 0,1 0 1,-1 0-1,0 0 0,-1 0 0,1 0 1,0 1 9,8 28-1,-2 0 0,-1 1 0,-2 0 0,-1 0 0,-1 0 1,-2 14 0,1-21-282,0-23 88,0 0 1,0 0-1,1 0 1,-1 0-1,0 0 1,0-1-1,1 1 1,-1 0-1,1 0 0,-1 0 1,1 0-1,-1 0 1,1 0-1,-1-1 1,1 1-1,0 0 1,-1-1-1,1 1 1,0 0-1,0-1 0,0 1 1,-1-1-1,1 1 1,0-1-1,0 1 1,0-1-1,0 0 1,0 1-1,0-1 1,0 0-1,0 0 0,0 0 1,0 0-1,0 0 1,0 0-1,0 0 1,0 0-1,0 0 1,0 0 193,14 0-2626</inkml:trace>
  <inkml:trace contextRef="#ctx0" brushRef="#br0" timeOffset="3698.839">1287 2506 3313,'0'0'1151,"0"0"-514,0 0-121,0 0-62,0 0-165,0 0-96,0 0 25,0 0 35,0 0-33,0 4-4,0 40 505,-15 309 2219,14-348-2806,-2 19-283,1-26 1679,4-23-1541,2 0 1,1 0-1,1 0 1,1 1-1,1 0 1,1 0-1,1 1 1,1 1-1,1-1 0,2 2 1,0 0-1,0 0 1,4 0 10,-16 16-24,1 0 1,1 1-1,-1-1 1,1 1-1,-1 0 0,1 0 1,0 0-1,1 0 1,-1 1-1,1 0 1,-1 0-1,1 0 1,0 0-1,0 1 1,0 0-1,1 0 1,3-1 23,12 39-287,-14-12 363,-1 1 0,-2 0 0,0 0 0,-1 0 0,-2 0 0,-1 0 0,-1 6-76,1-22 37,0-9 38,0 0-12,0 0 103,0 0 49,11-3 823,21-40-949,41-33 171,4 72-33,-70 8-222,-1-1 1,1 1-1,-1 0 0,0 0 1,0 1-1,-1 0 1,1 0-1,-1 0 0,0 0 1,0 1-1,-1 0 1,0 0-1,0 1 0,0-1 1,-1 1-1,0-1 1,0 1-1,2 7-5,90 253 296,-76-249-9167,-19-33 5524</inkml:trace>
  <inkml:trace contextRef="#ctx0" brushRef="#br0" timeOffset="6276.938">1131 2657 2769,'0'0'973,"0"0"-409,0 0-229,0 0 137,0 0-16,0 0-153,-8-2 3415,-23 1-3328,20-1-329,0 2-1,1 0 1,-1 0-1,1 0 1,-1 2 0,0-1-1,1 1 1,0 1 0,-1 0-1,-5 3-60,12-4 6,0-1-11,0 1 0,0-1 0,0 1 0,1 0 0,-1 0-1,1 0 1,-1 0 0,1 1 0,0-1 0,0 1 0,0 0 0,0 0 0,1 0 0,-1 0 0,1 1 0,0-1 0,0 1-1,0-1 1,0 1 0,1 0 0,-1 0 0,1 0 0,0 0 0,0 0 0,0 1 5,2 1-5,0-1 1,1 1 0,-1-1-1,1 0 1,1 0-1,-1 0 1,1 0-1,-1 0 1,1 0-1,1-1 1,-1 1 0,1-1-1,-1 0 1,1 0-1,2 1 5,16 21 3,-15-16 23,-2 1 1,1 0-1,-1 0 1,-1 0-1,0 1 1,0 0-1,-2-1 1,1 1-1,-1 0 1,-1 0-1,0 1 1,-1-1-1,0 0 1,-1 0-1,-2 10-26,3-16 7,-1 0 0,0 0 0,-1 1-1,1-1 1,-1 0 0,0 0 0,-1-1-1,0 1 1,0 0 0,0-1 0,0 0-1,-1 0 1,0 0 0,0 0 0,0 0-1,-1-1 1,1 1 0,-1-1 0,-4 2-7,-65 40-3231,57-37 1966,-17 11-1165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14:42.2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7482,'0'0'2760,"0"0"-2224,0 0-424,0 0 1081,0 0 495,19 225-824,-19-140-504,0-2-360,0-4-64,-4-2-1128,-2 3-985,3-19-1911,3-23 199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14:42.7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5369,'0'0'2977,"0"0"-2369,0 0-592,0 0-16,0 0-1888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14:43.04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7754,'0'0'1296,"0"0"-1296,0 0-392,0 0-464,0 0-1849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14:43.5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144 0 4921,'0'0'1126,"0"0"-234,0 0 647,0 0 81,0 0-230,0 0-387,-1 16-139,-3 305 3028,8-214-3437,-5 0 1,-4 0 0,-6 0 0,-3-1 0,-9 11-456,-14-5-3537,0-49-3051,23-49 2244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14:41.15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455 60 6865,'0'0'1633,"0"0"-961,0 0-320,0 0 288,0 0 424,0 0-287,10-55-473,-10 80-224,3 16 120,-3 22 232,3 6 88,-3 13-320,0-2 0,0-6-200,0-8-544,-22 14-1169,1-17-895,-4-16-1233</inkml:trace>
  <inkml:trace contextRef="#ctx0" brushRef="#br0" timeOffset="171.902">0 464 8506,'0'0'3273,"0"0"-3273,0 0-481,0 0 481,0 0 593,220 0-593,-119 0-401,43 0-1231,-22 0-1609,-21 0-695</inkml:trace>
  <inkml:trace contextRef="#ctx0" brushRef="#br0" timeOffset="570.694">1094 49 3993,'0'0'2808,"0"0"-1725,27-8-485,93-25 202,-109 30-682,0 1-1,-1 1 1,1 0 0,0 0 0,0 1-1,0 1 1,0 0 0,0 0 0,-1 1-1,1 1 1,-1-1 0,1 2-1,-1-1 1,0 2 0,0-1 0,0 1-1,-1 1 1,0 0 0,0 0 0,0 0-1,-1 1 1,0 1 0,0 0-1,-1 0 1,0 0 0,0 1 0,-1 0-1,0 0 1,0 2-118,1 1 48,0 1-1,-1 1 1,-1-1 0,0 1-1,-1 0 1,0 0 0,-1 0-1,-1 1 1,0-1 0,-1 1-1,-1-1 1,0 1 0,-1-1-1,-1 1 1,0-1 0,0 1-1,-2-1 1,0 0 0,0 0-1,-2-1 1,1 1 0,-2-1-1,0 0 1,0-1 0,-1 0-1,-1 0 1,-3 3-48,-12 12-7,0-1 0,-2-1 0,-1-2 0,-1 0 0,-1-2 0,-1-1 0,-1-2 0,0-1 0,-1-1 0,-1-1 0,-3-2 7,15-6-82,-1-1 0,0-1 0,0-1 0,-1-1 0,1-1 0,-1-1 0,-2-2 82,40-6-345,196 1-283,-169 10 674,0 1 1,-1 2-1,1 2 1,-2 2-1,1 1 1,-2 2 0,1 2-1,32 20-46,89 46-2614,-80-39-647,-24-16-594</inkml:trace>
  <inkml:trace contextRef="#ctx0" brushRef="#br0" timeOffset="819.896">2105 475 9178,'0'0'3537,"0"0"-3161,0 0 96,187-80 568,-129 75-320,-3 5-720,-3 0-440,3 0-944,24 0-1145,-9 8-1640,-8 3 249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15:04.0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865 2554 5097,'0'0'1148,"0"0"-617,0 0 1,0 0 472,0 0-178,-3 0-393,-287 1 3169,107 17-2200,156-17-1165,20 0-179,0-1-1,0 1 1,0-1 0,0-1-1,0 1 1,1-1-1,-1 0 1,0-1 0,0 0-1,1 0 1,-1 0-1,-4-3-57,-190-133 444,193 129-373,1 0 0,1-1 0,0 0-1,0-1 1,1 1 0,0-1 0,1 0-1,0 0 1,1 0 0,0-1 0,1 1-1,0-1 1,1 0 0,0 1 0,1-1-1,1-3-70,-4-18 177,0-297 819,6 284-947,2 0-1,2 1 1,3 0 0,1 0 0,8-19-49,-4 12 21,152-430-23,-111 333 96,3-52-40,-46 146-45,3 0 0,1 2 1,4 0-1,15-29-9,-24 57-38,0 0-1,2 1 1,1 1 0,0 0-1,2 1 1,1 1-1,0 1 1,1 0 0,2 2-1,0 0 1,0 1 0,2 1-1,6-3 39,23-2 19,1 2 1,0 2-1,1 3 0,1 2 1,1 2-1,-1 3 0,1 2 0,0 3 1,43 4-20,-60 1 19,1 3 0,-1 0 1,0 3-1,0 1 0,-1 2 1,32 15-20,20 5 56,368 137 113,-193-60-109,-247-95-57,-1 0 1,-1 2-1,0 0 1,-1 1-1,-1 0 1,0 1-1,-1 1 1,-2 0-1,0 1 0,0 0 1,-2 1-1,-1-1 1,0 2-1,0 4-3,9 17 15,11 21 8,-15-38-24,-1 1 0,-1 0 0,-1 1 0,-2 0 0,-1 1 0,-1 0 0,-1 6 1,-1 0 3,-3 0 0,-1 1 0,-1-1 0,-2 0 0,-2-1 0,-1 1 0,-5 15-3,-34 70 26,-5-1-1,-5-3 0,-5-2 1,-62 86-26,33-51 13,66-117-9,-2-2 1,0-1-1,-2 0 1,-2-2-1,0-1 1,-1-2-1,-2-1 1,0-1 0,-2-2-1,0-1 1,-1-2-1,-1-1 1,0-2-1,-1-1 1,-38 7-5,-16 2 38,-2-4 0,0-5 0,0-3 0,-1-5 0,-46-4-38,107-4-208,-1-1 0,1-2 0,1-1-1,-1-2 1,1-1 0,1-1-1,0-2 1,-12-8 208,16 10-490,-14-1-3399,38 12 1169,4 0-819,4 0-621</inkml:trace>
  <inkml:trace contextRef="#ctx0" brushRef="#br0" timeOffset="399.114">3055 2216 7017,'0'0'1922,"0"0"-736,0 0 261,0 0-60,0 0-620,0 0-575,-1 13-51,-2 285 2756,4-164-4899,-1-130 1627,0 0 0,0-1 0,-1 1 0,0 0 0,0 0 0,0 0 0,0 0 0,-1-1 0,1 1 0,-1-1 0,0 1 0,0-1 0,0 0 0,-1 1 0,1-1 0,-1 0 0,1-1 0,-1 1 0,0 0 0,0-1 0,0 0 0,-4 3 375,-15 5-3119</inkml:trace>
  <inkml:trace contextRef="#ctx0" brushRef="#br0" timeOffset="654.018">2573 2656 7658,'0'0'4409,"0"0"-3497,0 0-24,183-14 560,-76 8-263,9 1-713,0-1-472,0-2-576,25 0-2145,-28 0-1856,-21-3 536</inkml:trace>
  <inkml:trace contextRef="#ctx0" brushRef="#br0" timeOffset="931.736">4152 2348 2489,'0'0'5113,"0"0"-3076,0 0-983,0 0 464,0 0-185,-29-9-554,-91-24-247,118 33-515,0-1 1,0 0-1,-1 0 0,1 1 1,0-1-1,0 1 0,0 0 0,0 0 1,0 0-1,-1 0 0,1 0 1,0 0-1,0 0 0,0 1 0,0-1 1,-1 1-1,1 0 0,0-1 1,0 1-1,0 0 0,0 0 0,1 0 1,-1 1-1,0-1 0,0 0 0,1 1 1,-1-1-1,1 1 0,-1-1 1,1 1-1,-1 0 0,1 0 0,0-1 1,0 1-1,0 0 0,0 0 1,0 0-1,1 0 0,-1 1 0,1-1 1,-1 0-1,1 0 0,0 0 1,-1 0-1,1 0 0,0 1 0,0-1 1,1 0-1,-1 0 0,0 0 1,1 1-18,-1 3 8,3 14 136,0-1 0,2-1 0,0 1 0,1-1 1,0 0-1,2 0 0,0-1 0,1 0 0,1 0 1,1-1-1,0 0 0,1-1 0,1 0 0,0-1 1,0-1-1,6 4-144,4 8 237,47 50 171,-35-40-196,-1 2 0,-1 2-1,-2 0 1,-2 2 0,19 38-212,-44-73-12,-1 0 0,-1-1 0,1 1 0,-1 1 0,0-1 0,0 0 0,0 0 0,-1 1 0,0-1 0,-1 1 0,1-1 0,-1 1 0,-1-1 0,1 1 0,-1-1 0,0 1 0,0-1 0,-1 0 0,0 1 0,0-1 0,0 0 0,-1 0 0,0 0 0,0-1 0,-1 1 0,1-1 0,-1 0 0,-1 1 12,-14 8-174,-1-1 0,-1 0 0,0-1 0,-1-2 0,0 0 0,0-1 0,-1-2 0,0 0 0,-1-1 0,1-1 0,-20 0 174,25-2-570,-1 0-1,0-2 0,0-1 0,0 0 0,0-1 1,1-1-1,-1-1 0,0-1 0,1 0 1,0-1-1,0-2 0,0 1 0,1-2 0,-5-3 571,-49-39-4754</inkml:trace>
  <inkml:trace contextRef="#ctx0" brushRef="#br0" timeOffset="1178.99">4357 2405 8002,'0'0'6121,"162"-35"-4513,-46 24-1120,12-9 137,-2 7-105,-7-4-520,24-8-968,-29 9-2393,-26-6-3073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17:40.492"/>
    </inkml:context>
    <inkml:brush xml:id="br0">
      <inkml:brushProperty name="width" value="0.35" units="cm"/>
      <inkml:brushProperty name="height" value="0.35" units="cm"/>
      <inkml:brushProperty name="color" value="#FFC114"/>
    </inkml:brush>
    <inkml:brush xml:id="br1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23634 244 1576,'0'0'476,"0"0"-159,0 0 19,0 0-2,0 0-75,0 0-48,7-4-33,32-14 161,-61 56 1142,-11-1-1021,8-14-326,2 1 0,0 0 0,2 2 0,1 1-1,1 0 1,1 2 0,2 0 0,0 0-1,2 2 1,2 0 0,0 0 0,3 1 0,0 0-1,1 8-133,5 25 158,2 1 0,4-1 0,2 1 0,3-1 0,14 53-158,-5-44 100,-4 0-1,-3 1 1,-4 0 0,-3 2-100,-2-28 63,0-25 15,0 0 0,-2 0-1,-1 1 1,0-1-1,-2 0 1,-4 12-78,-5 1 56,6-18-27,1 0 1,0 1 0,1 0 0,1 0 0,1 0 0,0 18-30,22 157 145,-9-148-127,-1 1-1,-2 1 1,-3-1 0,-1 20-18,-3 134 34,-22-44 76,-10 59 105,23 285 841,11-310-677,-1 390 583,13-342-630,-11 207 11,13-255-363,23 62 184,-8-84-152,-19-26 193,-5 1-1,-8 4-204,1-95 85,-28 161 95,7-100-150,-27 254 137,-4-102-87,41-228-71,2 0 0,1 1 0,2-1 1,2 1-1,2 1 0,2 8-9,5 269 2,17-9 53,3-173-5,-1-7 53,-5 2 0,-4 32-103,-12 545 371,-12-527-316,9-141 20,-2 51-10,5 0 0,3 0 0,4 0 1,6 8-66,25 264 294,-36-338-279,19 85 42,-5 1 0,-5 0 0,-1 77-57,-13 208 253,-21-196-109,9 167-13,9 10-100,-15-46-62,-7-87 30,-2 94 606,20-133-129,1 57 820,37-55-1126,-13-37-16,-6 0 0,-11 135-154,-2-174 25,-1-86-51,-3-1-1,-2 0 0,-1-1 0,-10 26 27,3-7-13,-67 198 59,53-180 84,3 1 1,-11 64-131,3 53 83,17-30-118,14 249 146,39-252 29,34 80 366,-63-213-430,8 40-54,-2 1 0,-4 0 0,-1 46-22,4 74-28,-3-11 37,9 48 434,1-132-224,-19-93-217,9-11-6358,-9-10 2825,0-11-1956</inkml:trace>
  <inkml:trace contextRef="#ctx0" brushRef="#br0" timeOffset="2460.081">1718 13939 4553,'0'0'2027,"0"0"-1279,0 0-400,0 0 303,0 0 223,1-5-146,3-15-277,26 15 1426,325 8 1412,-103 48-1793,442-42 625,-448 7-1832,11-1-81,-145-3-53,0-4 0,1-6 0,6-4-155,14 0 259,347-6 409,-153 8-668,-115-19 86,568 6 558,-513 15 97,78-2 706,-297 5-1097,-145-50-10090,40 11 4114</inkml:trace>
  <inkml:trace contextRef="#ctx0" brushRef="#br0" timeOffset="7229.291">23650 13854 3185,'0'0'1175,"0"0"-619,0 0-96,0 0 285,0 0-82,-22-1 3323,-93-32-1484,63 23-2124,-119-23 1191,-50 19-682,-5-5-192,-122-32 333,103-3-300,69 19-569,-288 25 20,312 11-142,121 1-49,0 2 0,0 1 0,0 1 0,1 2 0,-7 3 12,-110 22-43,-335 9 185,-21 29 107,-171 6-156,417-44-77,83-9-52,-334-16-37,243-18 50,-922 10-103,859-31 288,-19 7-195,-416 2-138,670 21 156,-8 0 10,1 3 0,-79 14 5,48 1 3,-119 6 80,86-13-73,-263 1 53,-181-11-126,250-26 63,8-1 0,-417 18 103,485 10-142,-49-12 18,78-8 1,-50 8-99,-441 11 252,457 16-154,94-10 29,-125 8 21,74-9-29,-113 13-37,91 19-35,164-13 48,-14 6-21,-167 45 58,213-55 8,-1-3 0,-1-3 0,0-3 1,0-4-1,-1-2 0,-9-4-21,30-2 25,-1-2 0,1-3-1,-50-11-24,-215-24 100,139 15 26,-80-24 137,180 32 62,-108 6-97,182 0-1535,-35 8-4581,18 4 1987,2 0-561</inkml:trace>
  <inkml:trace contextRef="#ctx0" brushRef="#br0" timeOffset="10973.111">2298 14079 4297,'0'0'768,"0"0"-475,0 0-202,0 0 52,19-14 65,58-46-9,-24 27 1185,-75 37-287,-225 79-98,-64 19-495,-4-13-1,-149 15-503,226-61 1096,153-27 122,85-16-1219,1 0 1,-1 0-1,0 1 0,1-1 1,-1 0-1,0 0 0,0 1 1,1-1-1,-1 0 0,0 0 1,0 1-1,0-1 0,1 0 1,-1 1-1,0-1 0,0 0 1,0 1-1,0-1 0,0 0 1,1 1-1,-1-1 0,0 1 1,0-1-1,0 0 0,0 1 1,0-1-1,0 0 0,0 1 1,0-1-1,-1 0 0,1 1 1,0-1-1,0 0 0,0 1 1,0-1-1,0 0 0,0 1 1,-1-1-1,1 0 0,0 1 1,0-1-1,-1 0 0,1 1 1,0-1-1,0 0 0,-1 0 1,1 0-1,0 1 0,-1-1 1,1 0-1,0 0 0,-1 0 1,1 0-1,0 1 0,-1-1 1,1 0-1,0 0 0,-1 0 1,239 13-716,893-7-29,-1189 13 338,-88 26 482,-920 258 2017,948-258-1340,115-45-777,1 1-1,0 0 1,0 0 0,0 0-1,0 1 1,0-1 0,0 0-1,0 1 1,0-1-1,0 1 1,1 0 0,-1-1-1,1 1 1,-1 0-1,1 0 1,0 0 0,0 0-1,0 0 1,0 1-1,0-1 1,0 0 0,0 0-1,1 1 1,-1-1-1,1 0 1,0 1 0,-1-1-1,1 0 1,0 1-1,1-1 1,-1 0 0,0 1-1,1-1 1,-1 0-1,1 1 1,0-1 0,-1 0-1,1 0 1,0 0-1,0 1 1,1-1 0,-1 0-1,0-1 1,1 1-1,-1 0 1,2 1 25,142 45-384,445 29 625,-586-77-245,1 0-1,-1 1 1,1-1-1,-1 1 0,1 0 1,-1 0-1,0 0 1,0 0-1,0 1 0,1 0 1,-1 0-1,-1 0 1,1 0-1,0 1 0,0-1 1,-1 1-1,0 0 1,1 0-1,-1 0 0,0 1 1,-1-1-1,1 1 1,-1-1-1,1 1 0,-1 0 1,0 0-1,0 0 1,-1 0-1,1 0 0,-1 1 1,0-1-1,0 0 1,0 1-1,-1-1 0,0 1 1,1-1-1,-2 1 1,1 1 4,-4 7 37,0-1 0,-1 0 0,0 0 0,0 0 0,-2-1 0,1 0 0,-2 0 0,1 0 0,-1-1 0,-1 0 0,0-1 0,0 0 0,-1 0 0,-7 4-37,12-8 27,-322 256 1024,200-166-626,123-92-411,-6 4 18,-1 0 0,1 1 0,0 1-1,1 0 1,0 0 0,0 1 0,1 0 0,0 0 0,1 1-1,-2 4-31,8-13-10,1 0-1,-1 0 1,1 0-1,-1 1 0,1-1 1,0 0-1,0 1 0,0-1 1,0 0-1,0 0 0,0 1 1,1-1-1,-1 0 1,1 0-1,-1 1 0,1-1 1,0 0-1,0 0 0,0 0 1,0 0-1,0 0 1,1 0-1,-1 0 0,1-1 1,-1 1-1,1 0 0,-1-1 1,1 1-1,0-1 0,0 1 1,0-1-1,0 0 1,0 0-1,0 0 0,0 0 1,0 0-1,0-1 0,1 1 11,29 10 3,0-1 0,0-2 0,0-1 0,1-2 0,0-1-1,17-1-2,-39-2 2,547 23-115,-345-11 327,-214-13-201,0 1 0,0-1-1,0 0 1,0 1 0,1-1-1,-1 0 1,0 1 0,0-1-1,0 1 1,0-1 0,1 1-1,-1 0 1,0-1 0,1 1-1,-1 0 1,0-1-1,1 1 1,-1 0 0,1 0-1,-1 0 1,1-1 0,-1 1-1,1 0 1,0 0 0,0 0-1,-1 0 1,1 0 0,0 0-1,0 0 1,0 0 0,0 0-1,0-1 1,0 1 0,0 0-1,0 0 1,0 0-1,0 0 1,1 0 0,-1 0-1,0 0 1,1 0 0,-1 0-1,0-1 1,1 1 0,-1 0-1,1 0 1,0 0 0,-1-1-1,1 1 1,0 0 0,-1-1-1,1 1 1,0-1 0,0 1-1,-1 0 1,1-1-1,0 0 1,0 1 0,0-1-1,0 0 1,0 1 0,-1-1-1,1 0 1,0 0 0,0 0-1,0 1 1,0-1 0,0 0-1,0-1 1,0 1-13,-127 80 1227,-84 58-414,187-112-851,23-25 16,0 0 1,-1 0 0,1 0 0,0 0 0,0 0-1,0 0 1,0 0 0,0 0 0,1 1-1,-1-1 1,0 0 0,0 0 0,1 0-1,-1 0 1,1 0 0,-1 0 0,1 0-1,-1 0 1,1-1 0,-1 1 0,1 0-1,0 0 1,0 0 0,-1-1 0,1 1 0,0 0-1,0 0 1,0-1 0,0 1 0,0-1-1,0 1 1,0-1 0,0 0 0,0 1-1,0-1 1,0 0 0,0 1 0,0-1-1,0 0 1,1 0 21,135 26-231,309 24 446,-444-49-215,0-2-1,0 1-1,-1-1 1,1 1 0,-1 0-1,1 0 1,0 0 0,-1 0 0,1 0-1,0 0 1,-1 1 0,1-1-1,0 0 1,-1 1 0,1 0-1,-1-1 1,1 1 0,-1 0 0,1-1-1,-1 1 1,0 0 0,1 0-1,-1 0 1,0 1 0,0-1-1,0 0 1,1 0 0,-1 0 0,0 1-1,-1-1 1,1 1 0,0-1-1,0 1 1,-1-1 0,1 1 0,-1-1-1,1 1 1,-1 0 0,0-1-1,1 1 1,-1-1 0,0 1-1,0 0 1,0-1 0,-1 3 1,-76 56 439,51-45-242,-250 135 876,142-81-2014,3 6 1,-21 22 940,62-30-3336,22-19-2267</inkml:trace>
  <inkml:trace contextRef="#ctx0" brushRef="#br0" timeOffset="12895.591">23934 297 4385,'0'0'703,"0"0"-371,0 0 117,0 0 167,29-17 121,94-53-199,-122 68-528,0 1-1,1-1 1,0 1 0,-1-1-1,1 1 1,0-1-1,-1 1 1,1 0-1,0 0 1,0 0-1,0 0 1,0 0 0,0 0-1,1 0 1,-1 1-1,0-1 1,0 1-1,0 0 1,1 0 0,-1-1-1,0 1 1,0 1-1,1-1 1,-1 0-1,0 0 1,0 1-1,0 0 1,0-1 0,0 1-1,1 0 1,-1 0-1,0 0 1,-1 0-1,1 0 1,0 0-1,0 1 1,0-1 0,-1 1-1,1-1 1,-1 1-1,1 0 1,-1 0-1,0-1 1,1 1-1,-1 0 1,0 0 0,0 0-1,0 0 1,-1 0-1,1 1 1,0-1-1,-1 0 1,1 2-10,1 4 45,6 19 96,-2 0-1,-1 0 0,-1 1 0,-2 0 1,0-1-1,-2 1 0,-1 2-140,1-12 73,-6 74 304,-4 0 0,-3-1-1,-5-1 1,-15 40-377,-11 65 339,36-144-184,28-70 1016,199-208 520,577-528-1630,-757 719-68,-19 15-15,1 2-1,1 0 0,1 1 1,0 1-1,2 1 0,-1 2 1,2 0-1,1 1 23,5 6-193,-18 18-125,-15 132-183,-10-61 445,-3-1 0,-4 0 0,-16 40 56,-7 31 62,25-94 1,3 1 0,3 0 0,2 1 0,2 0 0,3 32-63,3-90 2,0 0 0,0 1 1,1-1-1,-1 0 0,0 0 0,1 0 0,-1 0 0,1 1 0,0-1 0,0 0 1,0 0-1,0 0 0,0 0 0,0-1 0,0 1 0,1 0 0,-1 0 0,1-1 1,-1 1-1,1-1 0,0 1 0,0-1 0,-1 0 0,1 1 0,0-1 1,0 0-1,0 0 0,0-1 0,0 1 0,1 0 0,-1-1 0,0 1 0,0-1 1,0 1-1,1-1 0,-1 0 0,0 0 0,0 0 0,0-1 0,1 1 0,-1 0 1,2-1-3,19 0 45,0-1 0,0-1 1,0-1-1,0 0 1,-1-2-1,0-1 1,0-1-1,0 0 1,-1-2-1,-1 0 0,1-2-45,-7 6 19,641-331 341,-619 318-352,147-58 31,-171 74-52,0 1 1,0 0-1,0 0 1,0 2-1,0-1 0,0 2 1,1-1-1,-1 2 1,6 1 12,-14-1-14,0 1 1,1 0-1,-1 0 0,-1 0 1,1 1-1,0-1 1,-1 1-1,0 0 0,0 0 1,0 0-1,0 0 1,0 0-1,-1 1 0,0 0 1,0-1-1,0 1 1,-1 0-1,1 0 0,-1 0 1,0 0-1,-1 0 1,1 0-1,-1 0 0,0 0 1,0 0 13,1 6-12,14 253-121,-11-103 238,-3-152-94,-2-6-10,1 0 1,0 0-1,0 1 1,0-1-1,0 0 1,0 1-1,1-1 1,-1 0-1,1 0 1,0 0-1,0 1 1,0-1-1,1 0 0,-1 0 1,1-1-1,-1 1 1,1 0-1,0 0 1,0-1-1,0 1 1,0-1-1,1 0 1,-1 0-1,1 1 1,1-1-2,3 0 19,0-1 1,0 0-1,0 0 0,0-1 1,0 0-1,0 0 1,0-1-1,0 0 1,0 0-1,0 0 1,0-1-1,4-2-19,99-44 143,394-247 13,-223 124-179,-138 103-452,-141 69 447,0 0 0,0 0 0,0 1-1,0-1 1,0 0 0,-1 1 0,1-1-1,0 1 1,-1-1 0,1 1 0,-1 0 0,0-1-1,1 1 1,-1 0 0,0 0 0,0 0-1,0 0 1,0 0 0,-1 1 0,1-1 0,-1 0-1,1 0 1,-1 0 0,1 1 0,-1-1-1,0 0 1,0 0 0,0 1 0,-1-1-1,1 0 1,-1 0 0,1 0 0,-1 1 0,0-1 28,2 14-53,-1-9 53,0 0 1,1 0-1,-1-1 0,1 1 0,0-1 1,1 1-1,0-1 0,0 1 0,0-1 1,1 0-1,-1 0 0,2 0 1,-1 0-1,1 0 0,0-1 0,0 0 1,0 0-1,1 0 0,-1 0 0,1 0 1,0-1-1,1 0 0,-1 0 0,1-1 1,0 1-1,0-1 0,0-1 1,0 1-1,0-1 0,1 0 0,20 1 22,0-1 0,0-1-1,1-2 1,-1-1 0,0 0 0,0-3 0,-1 0-1,1-1 1,-1-2 0,0 0 0,-1-2-1,0-1 1,0-1-22,58-33 23,-2-3-1,-2-3 1,4-8-23,102-77-24,-179 154-530,-5 296 236,0-287 281,2 0-1,1 0 1,1 0 0,1 0 0,1-1 0,1 0 0,2 0 0,0-1 0,2 0 0,1-1 0,6 9 37,18 25-889,3-2 0,1-2 1,14 10 888,31 21-3248</inkml:trace>
  <inkml:trace contextRef="#ctx0" brushRef="#br0" timeOffset="15146.573">26039 14 2040,'0'0'1253,"0"0"-651,-38-3-231,25 2-329,-53-5 183,0 3 0,-1 3 0,1 3 0,-25 5-225,-175 43 1419,-160 55-1419,158-22 588,222-65-445,0 1 0,1 3 0,1 1 0,-23 19-143,65-42 1,0 0 0,-1 0 0,1 0 0,0 1 0,0-1 1,0 1-1,0-1 0,0 1 0,0 0 0,0 0 0,1 0 0,-1 0 0,1 0 0,-1 0 0,1 1 0,0-1 1,0 0-1,0 1 0,0-1 0,0 0 0,1 1 0,-1-1 0,1 1 0,-1 0 0,1-1 0,0 1 0,0-1 1,0 1-1,0-1 0,1 1 0,-1 0 0,1-1 0,0 2-1,45 11 31,19-9 81,0-3 1,0-2-1,38-6-112,169-25 155,-2-12 0,-2-11 0,26-20-155,236-47 50,-474 113-308,-202 67 180,-51 25 239,-593 289 434,770-363-582,-35 17 50,2 2-1,1 3 0,-26 22-62,68-48 7,0 1 1,1 0-1,0 0 1,0 1-1,0 0 1,1 0-1,1 1 1,0 0-1,0 0 1,1 1-1,0 0 1,1 0-1,-2 5-7,6-15 0,1 1-1,-1 0 0,0 0 1,1-1-1,-1 1 0,1 0 0,0 0 1,0 0-1,-1-1 0,1 1 1,0 0-1,0 0 0,1 0 1,-1 0-1,0-1 0,1 1 0,-1 0 1,1 0-1,-1 0 0,1-1 1,0 1-1,0 0 0,0-1 1,0 1-1,0-1 0,0 1 1,0-1-1,0 0 0,1 1 0,-1-1 1,1 0-1,-1 0 0,1 0 1,-1 0-1,1 0 0,-1 0 1,1 0-1,0-1 0,0 1 0,-1 0 1,1-1-1,0 0 0,0 1 1,0-1 0,118 6 29,97-15 143,90-42-23,25-22-343,-5-14 0,311-127 194,-514 167-153,3 5 0,9 4 153,-129 37 16,9-3-282,-25 9-148,-10 4 364,-494 266 229,399-193-138,113-81-41,0-1 1,1 1-1,-1 0 0,1 0 0,-1-1 0,1 1 0,-1 0 1,1 0-1,0-1 0,-1 1 0,1 0 0,0 0 0,0 0 1,-1 0-1,1-1 0,0 1 0,0 0 0,0 0 0,0 0 1,0 0-1,0 0 0,0 0 0,1 0 0,-1-1 0,0 1 1,0 0-1,1 0 0,-1 0 0,0-1 0,1 1 0,-1 0 1,1 0-1,-1-1 0,1 1 0,-1 0 0,1-1 0,0 1 1,-1 0-1,1-1 0,0 1 0,-1-1 0,1 1 0,0-1 1,0 1-1,-1-1 0,1 0 0,0 1 0,0-1 0,0 0 1,0 0-1,0 0 0,-1 0 0,1 0 0,0 0 0,0 0 1,0 0-1,0 0 0,0 0 0,0 0 0,-1 0 0,1 0 1,0-1-1,1 1 0,107 2 40,91-7 71,143-30 85,315-75-196,-345 52 16,-307 57-1,133-26-218,-125 20-7,-91 12 151,-93 20 95,-424 112 81,502-107-81,90-30-37,0 0 0,0 0 0,1 0 0,-1 1 0,0-1 0,0 1 0,0-1 1,1 1-1,-1 0 0,0 0 0,1-1 0,-1 1 0,0 0 0,1 1 1,0-1-1,-1 0 0,1 0 0,-1 1 0,1-1 0,0 0 0,0 1 1,0-1-1,0 1 0,0 0 0,0-1 0,1 1 0,-1 0 0,0 0 0,1-1 1,-1 1-1,1 0 0,0 0 0,-1 0 0,1 0 0,0-1 0,0 1 1,0 0-1,1 0 0,-1 0 0,0 0 0,1 0 0,-1-1 0,1 1 1,0 0-1,-1 0 0,1-1 0,0 1 0,0-1 0,0 1 0,0-1 0,0 1 1,0-1-1,1 1 0,-1-1 0,1 0 0,-1 0 0,0 0 0,1 0 1,0 0-1,-1 0 0,1 0 0,0 0 0,-1 0 0,1-1 0,0 1 1,0-1-1,0 1 0,0-1 1,38 14 9,0-1-1,1-2 1,1-2 0,-1-2 0,16-1-9,252 25-238,88-13 238,-211-4-542,-155-10 478,-30-4 53,-1 0 1,1 1 0,-1-1 0,1 1 0,-1-1 0,1 0-1,-1 1 1,1-1 0,-1 1 0,0-1 0,1 1-1,-1-1 1,0 1 0,1-1 0,-1 1 0,0-1 0,0 1-1,0-1 1,1 1 0,-1 0 0,0-1 0,0 1-1,0-1 1,0 1 0,0 0 0,0-1 0,0 1 0,0-1-1,0 1 1,-1 0 0,1-1 0,0 1 0,0-1-1,0 1 1,-1-1 0,1 1 0,0-1 0,0 1-1,-1-1 1,1 1 0,-1-1 0,1 1 0,0-1 0,-1 1-1,1-1 1,-1 0 0,1 1 0,-1-1 0,1 0-1,-1 0 1,1 1 0,-1-1 0,1 0 0,-1 0 0,0 1 10,-127 63-79,79-37 58,2 2 0,1 2 0,1 3 0,2 1 0,-26 29 21,-24 30-1102,20-10-877</inkml:trace>
  <inkml:trace contextRef="#ctx0" brushRef="#br1" timeOffset="98829.524">19766 11797 3753,'0'0'1371,"0"0"-516,0 0-29,0 0 137,0 0-114,0-11 37,1 9 2674,0 1 3881,14 2-7386,-1 0-1,1 1 1,0 1 0,-1 0-1,1 1 1,-1 0-1,0 1 1,-1 1-1,10 5-54,36 20 178,-1 4 1,-2 2-1,27 24-178,55 37 260,115 60 212,-224-139-455,-1 1 1,0 2-1,-2 0 0,0 2 1,1 4-18,93 120 34,38-10 36,-139-128-41,-19-8-42,0-1-3,0-1-2,0 0-18,0 0-40,0 0 34,0 0-22,0 0 24,0 0-24,-23-1-132,-80-38-30,-103-44 9,19 17 174,109 40 32,55 18-33,0 0-1,0 1 0,-1 1 1,0 2-1,0 0 1,-20 0 44,44 4-26,0 0-8,0 0-59,0 0 12,0 0 34,35 1-37,89 40 168,-21-5 36,1-4-1,1-5 0,49 4-119,30 15 200,-159-40-33,-25-6-87,0 0-48,0 0 0,0 0 48,0 0-19,0 0 99,0 0 16,0 0 0,0-3 52,-9-555-335,9 441-2852,-7 118-1054,-15 9 334,-10 8-1432</inkml:trace>
  <inkml:trace contextRef="#ctx0" brushRef="#br1" timeOffset="117905.131">17035 9960 3217,'0'0'672,"0"0"-281,0 0-139,0 0 62,0 0-68,3-6-121,16-29-66,-6 29 9750,2 9-5308,29 30-5495,-31-22 2133,216 171 296,-39-50-450,90 96-547,31 104-221,-66-101-106,-122-79-82,-84-108-2,-94-47-251,-130-53 101,-306-70-202,472 121 313,18 5-70,1 0 4,0 0 50,0 0 1,0 0-34,16 0 5,91 31 44,-55-10 24,374 100 150,-310-88-115,-114-32-21,0-1-1,0 1 0,1-1 1,-1 1-1,0-1 1,1 0-1,-1 0 1,0 0-1,1 0 0,-1 0 1,0 0-1,0-1 1,1 1-1,-1-1 1,0 0-1,0 1 0,0-1 1,1 0-1,-1 0 1,0-1-1,0 1 1,-1 0-1,1-1 1,0 1-1,0-1 0,-1 1 1,1-1-26,11-29 17,-2 1-1,-2-1 1,0-1 0,-3 0 0,0 0 0,-2 0-1,-1-1 1,-2 0 0,-1 1 0,-4-23-17,4-2-52,0-239-330,0 168-2742,-9 137-1429,-37 91-2613,21-52 3831</inkml:trace>
  <inkml:trace contextRef="#ctx0" brushRef="#br1" timeOffset="148967.133">16812 8676 344,'0'0'899,"0"0"-362,0-3-155,-13-52 1462,-32 5 1497,39 46-3993,-32-11 9635,26 29-7819,5 3-1001,-53 170 592,-7 253 306,42-298-769,-7 146-292,31-166 62,1-122 11,0 0-33,0 0-8,0 0 59,0 0-33,0 0 49,-15-28 211,-8-12-386,-2 1 0,-2 1 0,-1 1 0,-2 2 0,-27-25 68,43 44 24,-2 7-131,16 9 119,0 0-2,0 0 5,0 0 0,0 0-4,0 0 3,0 0 2,0 0-1,0 0-4,0 0 3,0 0 13,0 0 32,0 0-38,0 0-52,0 0-87,13 6-99,60 80 291,121 170 303,-135-177-225,-58-78-131,0-1 0,0 0-1,1 0 1,-1 0 0,0 0-1,0 0 1,0 0 0,0 0-1,1-1 1,-1 1 0,0 0-1,0-1 1,0 1 0,0-1-1,0 1 1,0-1 0,0 1-1,0-1 1,0 0 0,0 1-1,0-1 1,0 0 0,-1 0-1,1 0 1,0 0 0,0 1-1,-1-1 1,1 0 0,-1 0-1,1-1 1,-1 1-1,1 0 1,-1 0 0,0 0-1,1 0 1,-1 0 0,0 0-1,0 0 1,0-1 0,0 1-1,0 0 1,0 0 0,0 0-1,0 0 1,0-1 0,-1 1-1,1 0-20,4-11 69,46-98-594,5 2-1,4 3 0,28-31 526,-82 125-24,-4 16-3757,-46 159-5324,30-109 4628</inkml:trace>
  <inkml:trace contextRef="#ctx0" brushRef="#br1" timeOffset="178144.797">14315 6842 2393,'0'0'746,"0"0"-267,0 0-35,0 0-13,-1-8-26,-7-31 726,8 39-892,0 0 45,0 0 25,0 0-40,0 0-11,0 0 26,0 0 90,0 0 122,0 0 17,0 0-18,0 0-120,0 0 18,0 0-53,0 0-6,0 0-86,0 0-115,0 0-104,0 0-13,0 0 43,5 2 175,244 284 1355,19-68-50,-217-174-1318,1-2 0,2-2-1,1-3 1,27 12-221,217 89 504,29-21-232,-252-88-200,0 2-1,-3 4 1,52 33-72,-5 33-39,-71-51 50,3 21-90,30 0 231,-79-70-94,-3-1 48,0 0-63,-9-2-162,-56-53 143,10 21 7,-2 3 1,0 2-1,-2 3 0,-2 2 0,0 3 0,-1 3 0,-11 0-31,6-1-4,-24-9 182,29 3-100,60 25-84,1 0-40,1 0-84,0 0 12,0 0 83,0 0 28,16 2 23,0 0-1,-1 1 0,1 0 0,-1 2 1,0 0-1,0 0 0,0 2 0,1 0-15,50 19 44,-23-13-36,265 66 278,-50-47 176,-162-10-429,-92-21 23,-2-1-42,-1 0-26,-1 0 116,0 0-62,0 0 25,0 0 186,0 0 66,0 0-32,0 0 71,0-21 308,0-324-314,-9 301-1200,-1 47-3200,-7 112-2022,13-51 3193,4-10 302</inkml:trace>
  <inkml:trace contextRef="#ctx0" brushRef="#br1" timeOffset="-208107.354">11847 5549 2673,'0'0'542,"0"0"-320,-5-8-188,-14-26-19,10-7-31,-10 9 1475,-5-6 4549,23 37-5289,0 3 3186,0 10-3949,58 83 612,-11-33-233,2-1-1,3-3 1,2-1 0,3-4-1,2-1 1,61 40-335,-78-66 78,0-1-1,2-3 1,0-2-1,1-1 1,8 0-78,109 49 167,153 105 14,-298-165-180,20 11 7,1 1-1,-2 2 1,-1 1-1,-1 1 1,24 25-8,78 63 43,-63-59-31,-71-52-27,-1 0-1,0 0-24,0-1-89,-45-2 111,-213-70 269,-31-2-83,194 62-208,94 12 16,1 0-24,0 0 24,0 0 9,0 0 2,0 0-43,0 0-119,0 0-17,26 0-21,9 3 251,0 1 0,-1 1 0,0 2 0,0 2 0,2 1-38,55 14 61,349 77 39,-378-77-60,-61-24 52,-1 0-59,0 0 10,0 0 45,0 0-39,0 0 51,0 0 11,0 0-69,0 0 38,0 0 50,0 0 59,0 0 14,0-3 37,-40-148 73,24 98-300,-3-4 1,3 0 1,2 0-1,2-2 0,4 1 0,-1-40-14,9 98-108,0 1-1,-1-1 1,1 0 0,0 0-1,0 0 1,0 0-1,0 0 1,0 1-1,-1-1 1,1 0-1,0 0 1,0 0-1,0 0 1,0 0 0,-1 0-1,1 0 1,0 0-1,0 0 1,0 1-1,-1-1 1,1 0-1,0 0 1,0 0-1,0 0 1,-1 0 0,1 0-1,0 0 1,0 0-1,0-1 1,-1 1-1,1 0 1,0 0-1,0 0 1,0 0 108,-28 202-9082,16-129 5236</inkml:trace>
  <inkml:trace contextRef="#ctx0" brushRef="#br0" timeOffset="-190778.107">13050 1023 3513,'0'0'489,"0"0"-278,0 0-170,0 0 3,0 0 54,-4-20 67,-12-62 92,12 55 509,4 27-397,-12 3 1556,4 206 53,10-129-1516,19 125 638,-10-160-866,2 3 276,-2 0-1,-2 1 0,-2 0 1,0 39-510,30 157 1867,-27 97-322,-11-224-1074,-30 168 448,19 30-574,-24 99-42,-38 124-47,35-209-141,38 33 46,11-209-21,2 107-78,13 11 30,-11 133-83,-5-142 20,-8 106 11,-19-296-8,11 242 22,26-172-12,39 231-10,-15-99-45,-31-118 10,-15 528 59,11-591-39,5 1 0,3-2-1,10 20-16,20 115 22,-31-95 77,-7 0-1,-6 86-98,-2-173 25,0-9 13,1 34-33,-2-1 0,-4 0 0,-3 0 0,-6 17-5,-69 355 120,58-126-76,20-184-29,4 347 134,-5-233-31,-30 118 127,26-186-251,-20 147-60,23-272 70,2 1 0,2-1 0,5 43-4,-1-21 2,29 224 11,-5-7 70,-16-124 69,0 2-228,-6 277 188,-3-446-175,0-1 115,0 0-19,0 0-6,0 0-10,0 0-25,0 0-57,0 0 53,0 0 48,0 0-81,0 0 99,0 16 288,-1 0-4767,-17-69-3217,0 11 2445</inkml:trace>
  <inkml:trace contextRef="#ctx0" brushRef="#br0" timeOffset="-186033.898">23185 6421 2937,'0'0'725,"0"0"-431,0 0-229,0 0 63,11-16 87,72-105 169,-82 121-422,-1 0-11,0 0 49,0 0 16,25 0-205,-19 1 194,0 0 1,-1 1 0,1 0 0,-1 0-1,1 0 1,-1 1 0,0 0 0,1 0 0,-2 0-1,1 1 1,0 0 0,-1-1 0,2 3-6,26 18 474,19 36 335,-43-46-572,-17-6 4410,-26-3-4364,32-5 90,-532 17 6506,474-21-6556,1-2 0,0-4 0,0-2 0,-15-7-323,-39-7 373,-63-13 98,-205-34-33,237 52-271,-126-8 230,-414 30-283,402 28-69,-111 2-25,9-4 19,-1244 1 108,1299-28-121,-491 0 9,93-44 21,315 13-40,-67 15 0,-253 10-16,395 48 24,-203 13-8,-131 22-32,330-31 48,174-21 0,48-17 137,-451-8 138,202-22-38,-176 22-155,307 17-80,-349-18 20,178-45 15,-316-69 243,692 111-312,-453-28 16,-107 32 19,-81 66-35,83-19 85,-84-41-56,217 21-55,351-24 26,-911 4 77,437-31-69,129 28-8,-95 27 0,373-13-9,-80 8 21,-104-9-12,47-18 153,288-3-71,1 0 0,-1-1 0,1-1 0,0-1 0,1-1 0,0-1 0,-6-5-82,20 12 61,3-9 20,4 11-47,0 0 32,-3-25-2772,3 16-4547,0-1-300</inkml:trace>
  <inkml:trace contextRef="#ctx0" brushRef="#br0" timeOffset="-185011.516">1574 3168 7234,'0'0'1128,"-34"3"-664,20-2-428,-15 0 37,1 2 0,0 1 1,0 1-1,1 1 0,0 2 0,0 1 0,0 1 0,-24 12-73,-28 24 216,2 3-1,2 3 1,3 3-1,2 4 1,2 3-1,3 2 1,-6 14-216,57-63 16,0 0-1,1 1 1,0 1 0,1 0 0,1 1 0,1 0 0,1 1 0,0 0 0,1 1-1,1-1 1,-2 16-16,8-30 1,0 0 0,0 0-1,1 0 1,0 0 0,0-1-1,1 1 1,-1 0 0,1 0-1,0 0 1,0-1 0,1 1-1,-1-1 1,1 1 0,0-1-1,0 1 1,1-1 0,-1 0-1,1 0 1,0 0 0,0 0-1,0-1 1,1 1 0,-1-1-1,1 0 1,3 3-1,116 44 113,-68-40 31,1-3 0,0-1-1,0-4 1,33-3-144,-56 1 45,29-2 258,0-3-1,0-2 1,53-15-303,-41 9 265,-75 16-222,-123 94 537,-527 390 730,596-428-1303,59-49-61,36-9 1,10-5 51,0-3 1,0-2 0,-1-2-1,-1-2 1,0-2-1,-1-2 1,33-18 1,-47 22-1,282-119 201,48-41-200,-363 173 31,0 0-1,-1 0 0,1-1 1,0 1-1,0 0 0,0 0 1,0 0-1,0 0 0,-1 0 1,1-1-1,0 1 1,0 0-1,0 0 0,0 0 1,0-1-1,0 1 0,0 0 1,0 0-31,-46 19 440,-86 61 176,-88 65-165,-200 172-451,408-309-3,1 0 0,0 1 0,1 0 0,0 1 1,0 0-1,1 0 0,0 1 0,1 1 0,1-1 0,-1 1 0,2 0 0,-1 1 0,2 0 1,0 0-1,0 0 0,2 0 0,-1 1 0,1 0 3,24 21-153,71-18-65,73-25 18,-49-19-19,-1-5 0,-2-6 0,-2-4 0,-1-5 0,58-36 219,158-97-282,-161 69 399,-171 112 140,-9 3-162,1 0-1,0 1 1,0 1-1,0 1 1,1 0-1,0 0 0,0 1 1,0 2-95,-20 11 78,-53 29 2,2 4 0,3 3 1,3 4-1,2 3 0,3 4 0,-32 39-80,96-96 0,0-1-1,1 2 0,0-1 0,0 1 1,1 0-1,1 0 0,0 1 1,1 0-1,1 0 0,-1 1 1,2-1-1,0 1 0,1-1 0,0 1 1,1 0-1,0 0 0,2 0 1,0-6-6,0 0-1,0-1 0,1 1 0,0-1 1,1 0-1,0 0 0,0 0 0,0 0 1,1 0-1,0-1 0,0 1 0,1-1 1,0 0-1,0-1 0,0 1 1,1-1-1,0 0 0,0 0 0,0-1 1,1 1 6,141 71-290,-95-56-488,1-3 0,1-2 0,39 4 778,40 4-2972,-13-14-1375</inkml:trace>
  <inkml:trace contextRef="#ctx0" brushRef="#br0" timeOffset="-182717.168">8733 542 7114,'0'0'1057,"1"28"-880,14 201 241,-3-149 142,4 0-1,3-2 1,3 0 0,4-1-1,3-2 1,17 28-560,-32-91 1925,-5-35-368,5-26-1038,16-65-322,5 1 0,4 2 0,43-82-197,9 58-518,-89 133 497,-1 0 0,1 0-1,-1 0 1,1 0 0,0 0 0,0 1-1,0-1 1,0 1 0,0-1 0,0 1-1,0 0 1,0 0 0,1 0-1,-1 0 1,0 0 0,1 0 0,-1 1-1,1-1 1,-1 1 0,1 0 0,-1-1-1,1 1 1,-1 0 0,1 1 0,-1-1-1,1 0 1,-1 1 0,1-1 0,-1 1-1,0 0 1,1 0 0,-1 0 0,0 0-1,0 0 1,1 0 0,-1 1 0,0-1-1,0 1 1,0 0 0,-1-1 0,1 1-1,0 0 1,-1 0 0,1 0-1,-1 0 1,0 0 0,1 1 0,-1-1-1,0 0 1,0 0 0,-1 1 21,75 209-232,-62-168 215,28 110 0,-21-70 139,3-1 1,4-1 0,4-2 0,31 58-123,4-43 338,-64-94-316,0 1 0,0-1 0,0 1 0,0-1 0,0 0 0,0 0 1,0 0-1,1 0 0,-1 0 0,0 0 0,1-1 0,-1 1 0,0-1 0,1 0 0,-1 1 1,0-1-1,1 0 0,-1 0 0,1-1 0,-1 1 0,0 0 0,1-1 0,-1 0 1,0 1-1,1-1 0,-1 0 0,0 0 0,0 0 0,0 0 0,0-1 0,0 1 1,0-1-1,0 1 0,1-2-22,52-67 403,224-488-279,-224 491-257,-54 66 119,1 0 0,-1-1 0,1 1 0,-1 0 0,1 0 1,0 0-1,0 1 0,-1-1 0,1 0 0,0 1 0,0-1 0,0 1 0,0-1 1,-1 1-1,1 0 0,0 0 0,0 0 0,0 0 0,0 0 0,0 0 0,0 1 1,0-1-1,0 0 0,-1 1 0,1 0 0,0-1 0,0 1 0,-1 0 1,1 0-1,0 0 0,-1 0 0,1 0 0,-1 0 0,1 1 0,-1-1 0,0 0 1,1 1-1,-1-1 0,0 1 0,0 0 0,1 1 14,77 146-129,-66-124 136,-9-13 2,1 0-1,0 0 1,1 0-1,0-1 1,1 0 0,0 0-1,1-1 1,0 0 0,0 0-1,1-1 1,1 0-1,-1 0 1,1-1 0,1-1-1,-1 0 1,2 0-1,-1-1 1,0 0 0,1-1-1,0 0 1,5 0-9,-5-5 19,0 0 1,0-2-1,0 1 0,-1-1 1,1-1-1,-1 0 0,1-1 1,-1 0-1,0-1 1,-1 0-1,1 0 0,-1-1 1,0-1-1,0 0 0,-1 0 1,0-1-1,0 0 1,3-5-20,2 2 14,47-40 3,135-98-2,-189 145-36,1 0 1,0 0 0,1 1 0,-1 0-1,0 1 1,1-1 0,0 2 0,-1-1 0,1 1-1,0 1 1,0-1 0,5 2 20,62 35-71,-35-9 57,-29-23 17,0-1 1,1 1-1,-1-2 1,1 0 0,-1 0-1,1-1 1,0-1-1,0 0 1,-1 0 0,10-3-4,-4-2-7,0 0 1,0-2-1,0 0 1,-1-1-1,0 0 1,-1-2 0,0 0-1,0 0 1,-1-2-1,-1 0 1,0-1 0,0 0-1,-1-1 1,1-3 6,-9 12-9,186-217-114,-146 181-436,-23 99 130,-10-7 399,8 33 117,4-1 0,3-1 0,3-1 1,33 60-88,-61-136 8,0 0 0,0 0 0,0-1 0,0 1 1,1 0-1,0-1 0,0 0 0,0 0 0,0 0 1,1 0-1,0 0 0,-1 0 0,1-1 1,1 0-1,-1 0 0,0 0 0,1 0 0,-1-1 1,1 0-1,0 0 0,0 0 0,0 0 0,0-1 1,0 0-1,0 0 0,0 0 0,1-1 0,-1 0 1,0 0-1,0 0 0,1 0 0,-1-1 0,3-1-8,-1-2 7,0 0 0,0-1 0,0-1-1,0 1 1,-1-1 0,0 0 0,0 0 0,-1-1-1,0 1 1,0-1 0,0-1 0,-1 1-1,0-1-6,-3 6 0,116-213-88,30-46-54,-146 259 128,-1 0 1,1 0 0,0 0-1,0 1 1,0-1-1,0 1 1,0-1 0,1 0-1,-1 1 1,0 0 0,1-1-1,-1 1 1,1 0-1,-1 0 1,1-1 0,-1 1-1,1 1 1,0-1 0,0 0-1,-1 0 1,1 1-1,0-1 1,0 1 0,0-1-1,0 1 1,0 0 0,0 0-1,0 0 1,0 0-1,0 0 1,0 0 0,-1 0-1,1 1 1,0-1 0,0 1-1,1 0 14,28 89-120,-4 36 175,-17-73 20,2 0 1,2-1-1,2-1 0,9 16-75,-21-57-72,0 0 0,1 0 0,0-1 1,0 0-1,1 0 0,0-1 0,0 1 0,1-1 0,0-1 0,1 1 0,0-1 0,0 0 0,0-1 0,1 0 0,0 0 0,8 3 72,135 22-4306,-81-30 173</inkml:trace>
  <inkml:trace contextRef="#ctx0" brushRef="#br1" timeOffset="-170530.725">774 6905 5369,'0'0'1434,"0"0"-162,0 0 79,0 0 137,0 0 53,-2-8-218,-7-23-467,9 31-836,0 0 0,0 0 1,0 0-1,-1 0 0,1 0 0,0 0 1,0 0-1,0 0 0,-1 0 0,1 0 1,0 0-1,0 0 0,0 0 0,-1 0 1,1 0-1,0 0 0,0 0 0,0 0 1,0 0-1,-1 0 0,1 0 1,0 0-1,0 0 0,0-1 0,0 1 1,-1 0-21,-2 474-1705,4-461 1078,-2 0 0,0 0 0,0 0 0,-1 0 0,-1 0 0,0 0-1,-1-1 1,0 1 0,-1-1 0,0 0 0,-1 0 0,0-1 0,-8 11 627,-8 5-1663</inkml:trace>
  <inkml:trace contextRef="#ctx0" brushRef="#br1" timeOffset="-170253.616">65 6902 4881,'0'0'2897,"0"0"-2145,0 0-720,0 0 392,177-2 488,-79-12-88,12-3-504,6 1-208,-3 5-64,-6 0-48,-15 0-232,-16 8-640,-12 3-616,-18 0-1081,-25 0-231</inkml:trace>
  <inkml:trace contextRef="#ctx0" brushRef="#br1" timeOffset="-169697.733">991 7972 5897,'0'0'1522,"0"0"-447,0 0-136,-30-14-22,-98-41 23,122 52-876,0 1 0,0-1 0,0 1 0,-1 1 0,1-1 0,0 1 0,-1 0 0,1 0 0,-1 1 0,1-1 0,-1 2 0,1-1 0,0 1 0,-1 0-1,1 0 1,-1 1 0,-2 0-64,1 2 19,0 1 1,0-1-1,1 1 0,-1 0 0,1 1 0,0 0 1,1 0-1,0 0 0,0 1 0,0 0 0,0 0 1,1 1-1,-2 3-19,-11 21 153,1 1 0,2 1 0,1 0 1,1 1-1,2 0 0,2 1 0,1 0 1,2 1-1,1-1 0,2 1 1,2 0-1,2 22-153,-2-48-2,1 1 1,0 0 0,1-1-1,0 1 1,1-1-1,1 1 1,-1-1 0,2 0-1,0 0 1,0 0-1,1-1 1,0 1 0,1-1-1,0 0 1,0-1 0,1 1-1,0-1 1,1-1-1,0 1 1,1-1 0,0-1-1,0 0 1,0 0-1,7 3 2,-2-3-45,1-1-1,0 0 0,0-1 0,1 0 0,-1-2 0,1 0 0,0 0 1,0-2-1,0 0 0,0 0 0,0-2 0,0 0 0,11-3 46,-22 3-18,-1 0 0,1-1 0,0 0 0,-1 0 0,1-1 0,-1 1 0,0-1 0,1 0 0,-1 0 0,-1 0 0,1-1 0,0 1 0,-1-1 0,0 0 0,0 0 0,0 0 0,0 0 0,0-1 0,-1 1 0,0-1 0,0 1 0,0-1 0,-1 0 0,0 0 0,1 0 0,-2 0 0,1 0 0,-1 0 0,1 0 0,-1 0 0,-1 0 0,1 0 0,-1 0 0,0 0 0,0 0 0,0 0 0,-1 1 0,1-1 0,-1 0 0,0 1 0,-1-1 0,1 1 0,-1-1-1,0 1 1,0 0 0,0 0 0,-2 0 18,-5-5-13,-1 1-1,1 0 0,-2 0 0,1 2 1,-1-1-1,0 1 0,-1 1 0,1 0 0,-1 1 1,0 1-1,0 0 0,0 0 0,0 1 1,-1 1-1,-2 0 14,15 1 0,0-1 1,1 1-1,-1 0 0,0 0 1,0 0-1,0-1 0,0 1 1,0 0-1,0 0 1,0 0-1,0 0 0,1 1 1,-1-1-1,0 0 1,0 0-1,0 0 0,0 1 1,0-1-1,1 0 1,-1 1-1,0-1 0,0 1 1,0-1-1,1 1 0,-1-1 1,0 1-1,1 0 1,-1-1-1,0 1 0,1 0 1,-1-1-1,1 1 1,-1 0-1,1 0 0,0 0 1,-1-1-1,1 1 1,0 0-1,-1 0 0,1 0 1,0 0-1,34 11 4,34-7-1288,1-3 0,0-3 1,39-7 1283,-65 5-770,-9 2-2691</inkml:trace>
  <inkml:trace contextRef="#ctx0" brushRef="#br1" timeOffset="-169151.538">587 10524 6433,'0'0'3198,"0"0"-1857,0 0-684,0 0 458,0 0 427,0 0-573,6-42-533,50-282 303,81-339 1204,-119 595-1875,-18 67-74,0 0-1,1 1 0,-1-1 1,0 0-1,1 1 0,-1-1 1,1 0-1,-1 1 0,1-1 1,0 1-1,-1-1 1,1 1-1,-1-1 0,1 1 1,0 0-1,-1-1 0,1 1 1,0 0-1,0-1 0,-1 1 1,1 0-1,0 0 1,0 0-1,-1 0 0,1 0 1,0 0-1,0 0 0,-1 0 1,1 0-1,0 0 0,0 0 1,-1 0-1,1 0 0,0 1 1,0-1-1,-1 0 1,1 1-1,0-1 0,-1 0 1,1 1-1,0-1 0,-1 1 1,1-1-1,-1 1 0,1-1 1,-1 1-1,1-1 0,-1 1 1,1 0-1,-1-1 1,0 1-1,1 0 0,-1 0 7,70 103-339,185 365-2776,-237-432 1504,-1 1 1,-2 1-1,-2 1 0,-1 0 0,0 12 1611,-4 3-2604</inkml:trace>
  <inkml:trace contextRef="#ctx0" brushRef="#br1" timeOffset="-168903.434">361 10067 10458,'0'0'2553,"0"0"-2241,205-38-232,-92 8-72,9 8-8,25 22-784,-34 0-2697,-31 16-696</inkml:trace>
  <inkml:trace contextRef="#ctx0" brushRef="#br1" timeOffset="-168585.86">929 11527 9530,'0'0'4257,"0"0"-4257,0 0 40,0 0-40,0 0 888,0 0-376,46 157-248,-24-94-264,-4 3-64,-3-2-432,-9 4-216,-3-2-272,-3-2-544,0 18-249,-15-16-1232,-6-22 473</inkml:trace>
  <inkml:trace contextRef="#ctx0" brushRef="#br1" timeOffset="-168187.847">227 11492 8106,'0'0'3080,"0"0"-2551,0 0-209,0 0 544,0 0 656,290-121-680,-131 63-416,-3 6-208,-16 8-208,-33 19 64,3 0-72,3 6-360,-21 8-1032,-28 11-736,-21 19-497,-28 11-936</inkml:trace>
  <inkml:trace contextRef="#ctx0" brushRef="#br1" timeOffset="-167805.487">862 12856 9698,'0'0'3345,"0"0"-3345,0 0 0,0 0 456,0 0 576,55 200-416,-33-120-448,-4 3-168,0-4-96,-2-2-240,-7-8-640,0-6-568,-9 9-217,0-23-1495,0-13 375</inkml:trace>
  <inkml:trace contextRef="#ctx0" brushRef="#br1" timeOffset="-167505.838">1 12946 10130,'0'0'4089,"0"0"-3673,0 0-56,250-112 1249,-45 32-89,42-5-680,-14 13-512,-56 25-328,-67 28-480,-49 19-1264,21-5-1417,-8-6-952,-19 2-752</inkml:trace>
  <inkml:trace contextRef="#ctx0" brushRef="#br1" timeOffset="-166153.911">14141 735 5433,'0'0'1771,"0"0"-257,0 0 113,0 0-43,0 0-185,0 0-363,-1-5-383,-5-11-223,4 12-108,2 54 20,34 284 861,-22-249-1065,9 194-3535,-23-262 2796,-1 0 1,-1 0-1,0-1 0,-1 0 1,-1 0-1,0 0 0,-1 0 1,-1-1-1,0 0 0,-1-1 1,-1 0-1,0 0 0,-1-1 1,0 0-1,-10 7 601,-10 3-3437</inkml:trace>
  <inkml:trace contextRef="#ctx0" brushRef="#br1" timeOffset="-165869.7">13353 1125 5753,'0'0'1529,"0"0"-1345,0 0 376,195 0 504,-75-14-256,14-8-456,4 3-224,-7 5-80,-12 0-48,-15 6-232,-19 3-448,4-4-528,-25 7-377,-18-4 33</inkml:trace>
  <inkml:trace contextRef="#ctx0" brushRef="#br1" timeOffset="-165104.013">17187 781 1384,'0'0'3914,"0"0"-2349,0 0-386,0 0 194,-2-28 84,-8-88-225,10 114-1192,0 0-1,0 0 1,0 0-1,0 0 1,0 0 0,0 0-1,0 0 1,-1 1-1,1-1 1,0 0 0,-1 0-1,0 0 1,0 0-1,1 1 1,-1-1 0,0 0-1,0 1 1,0-1 0,-1 1-1,1-1 1,0 1-1,-1-1 1,1 1 0,-1 0-1,1 0 1,-1 0-1,1 0 1,-1 0 0,0 0-1,0 0 1,-1 0-40,-2-1 123,-102 0 348,90 8-451,0 1 1,0 0 0,1 1 0,0 1 0,0 1 0,1 0 0,0 1-1,1 0 1,0 1 0,1 1 0,0 0 0,1 1 0,1 0-1,0 1 1,1 0 0,0 1 0,1 0 0,1 0 0,-3 11-21,-2 5 66,1 1 0,2 0 0,2 0 0,1 1 0,1 1 0,2-1 0,1 0 0,2 1 1,2 7-67,-2-35-16,1 0 0,-1 0 0,2 0 0,-1-1 0,1 1 0,0 0-1,0 0 1,1-1 0,0 1 0,0-1 0,1 1 0,-1-1 0,2 0 0,-1 0 0,0 0 0,1 0 0,0-1 0,1 1 0,-1-1 0,1 0 0,0-1 0,0 1 0,0-1 0,3 1 16,2 1-58,0-2 0,0 0 0,1 0 0,-1 0-1,1-2 1,0 1 0,0-1 0,0-1-1,0 0 1,0-1 0,1 0 0,1 0 58,-8 0-7,0 0 0,-1 0 0,1-1 0,0 1 0,-1-1 0,1 0 0,0-1 0,-1 1 0,1-1 0,-1 0 0,0 0 0,1 0 0,-1 0 0,0-1 0,0 0 0,-1 0 0,1 0 1,-1 0-1,1 0 0,-1-1 0,0 0 0,0 1 0,0-1 0,-1 0 0,0 0 0,1-1 0,-1 1 0,-1 0 0,1-1 0,-1 1 0,1-1 0,-1 0 0,0-1 7,0 0 10,0-1 1,0 0-1,0 0 0,-1 0 0,0 0 1,-1 0-1,1 1 0,-1-1 0,-1 0 0,1 0 1,-1 1-1,0-1 0,0 1 0,-1-1 1,0 1-1,0 0 0,-1 0 0,0 0 1,0 1-1,0-1 0,0 1 0,-1 0 0,0 0 1,-2-1-11,-77-42 61,82 48 3,2 0 33,0 0 45,5 0 40,253-11 248,-201 3-739,146-17-4909,-161 22 1328</inkml:trace>
  <inkml:trace contextRef="#ctx0" brushRef="#br1" timeOffset="-164667.318">19079 655 7338,'0'0'2968,"0"0"-2688,0 0-152,0 0 592,0 0 825,0 0-649,110 187-456,-80-130-144,-2 1 8,-4-6-136,-2 1-88,-7-1-80,-6-5-632,-9 2-712,0 3-753,-24 17-903,-13-19 447,3-9-2512</inkml:trace>
  <inkml:trace contextRef="#ctx0" brushRef="#br1" timeOffset="-164419.967">18614 811 2320,'0'0'7162,"0"0"-5618,0 0-1032,242-93-23,-148 66 87,4 2-280,-6 14-296,-4 3-272,13 8-1057,-21 0-1007,-16 0-1409</inkml:trace>
  <inkml:trace contextRef="#ctx0" brushRef="#br1" timeOffset="-163982.903">21618 770 7186,'0'0'3968,"0"0"-2663,0 0-905,0 0 416,0 0 72,0 0-712,0 0 24,55 127-56,-40-67-48,3 1-80,-2-6-16,-1-3-112,-6-3-608,0-2-616,-9 14-705,0-17-967,-9-6-73</inkml:trace>
  <inkml:trace contextRef="#ctx0" brushRef="#br1" timeOffset="-163639.421">20979 710 8178,'0'0'3032,"0"0"-2439,263-61 167,-129 31 152,4 3-248,-4 5-664,-8 2-128,11 12-960,-33 0-865,-28 0-2568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3:12.19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1 967 6393,'0'0'2950,"0"0"-2052,0 0-386,0 0-120,0-5-364,3-25-35,6 19 7927,6-13-6215,-1 0-1307,481-688 922,-366 556-1322,-127 155 0,-1 0-1,0 1 1,1-1-1,-1 1 1,0 0-1,1-1 0,-1 1 1,1 0-1,-1 0 1,0 0-1,1 0 0,-1 0 1,1 0-1,-1 0 1,1 0-1,-1 0 1,0 1-1,1-1 0,-1 1 1,0-1-1,1 1 1,-1-1-1,0 1 1,1 0-1,-1 0 0,0 0 1,0 0-1,0-1 1,0 1-1,0 1 0,0-1 1,0 0-1,0 0 1,-1 0-1,1 0 1,0 1-1,0 0 3,3 2 9,137 190 425,-107-140-436,170 263-480,-201-313 349,19 41-1554,-18-12-3487,-11-21 2658,-62 12-3617,32-16 2558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5:05.7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0 127 0,'0'0'79'16,"0"0"-46"-16,0 0 9 16,0 0 10-16,0 0-11 15,0 0-9-15,0 0-4 16,0 0 13-16,0 0 7 16,0 0 27-16,0 0-2 15,0 0-2-15,0 0 3 16,0 0 2-16,0 0 1 15,0 0-3-15,0 0 9 0,0 0-3 16,0 0-6-16,0 0-11 16,0 0-19-16,0 0-16 15,0 0 13-15,0 0-1 16,0 0 1-16,0 0-8 16,0 0-12-16,0 0-5 15,0 0-7-15,0 0-2 16,0 0-7-16,0 0 0 15,0 0-5-15,0 0 5 16,0 4 10-16,0 5-3 16,3 1 4-16,9-3-10 15,2 7 9-15,2-5-10 16,-1 1 11-16,-1 8-10 0,2-9 6 16,3 5-7-16,-2 2 1 15,2-2-1-15,0 6 1 16,-3-5 2-16,1 4-3 15,2-6 10-15,-3 4-10 16,3-5 1-16,-9 2 0 16,6-3 6-16,-6 1 0 15,6 4-7-15,-6-2 3 16,6 2-2-16,-6-2 6 16,6-1-7-16,-6-2 0 15,2 5 0-15,-5-3 1 16,5-5-1-16,-2 8 2 0,3-2-2 15,-3 2 0 1,0 0-2-16,2-2 1 0,-5 3 1 16,6-4 0-16,-3-3 0 15,2 4 0-15,-2-5 3 16,3 1-3-16,0 4 2 16,-1-5-1-16,-1 2 0 15,1-1 7-15,-5 0-8 16,0-6 1-16,5 2-1 15,-5 4 8-15,0-3-8 16,1 0 0-16,3 0 0 16,4-2 0-16,-1 6-1 15,5-4 0-15,0 3 1 16,0 3 0-16,-1-6 1 16,-3 0 0-16,1 3 7 0,-2-4-8 15,-2 1 0-15,-2-1 0 16,6 1 0-16,-6-3 1 15,2 3-1-15,2 2 0 16,2-6-10-16,-1 4 9 16,3 0 1-16,1 4 1 15,0-6 0-15,3 6 7 16,-3-4-7-16,0-1-1 16,2 5 0-16,-2-5 0 15,3 1-1-15,-2-1-4 16,-1 1 5-16,-6 0 0 15,3 1 2-15,0-6 0 16,-6 3-1-16,-3-5-1 0,5 1 1 16,-5 6-1-1,0-7 0-15,1 4 0 0,-1 3 0 16,0-2 1-16,5-4-1 16,-5 4 2-16,2-4-2 15,-2 5 0-15,-4-5 0 16,4 3 0-16,2 1 0 15,-2 2-2-15,0-6 2 16,1 6-1-16,3-3 1 16,-4 7 0-16,1-11 0 15,3 8 0-15,-4-2 0 16,1-5-1-16,-1 4 2 0,0-5 0 16,-7 2-1-16,4 2 0 15,-4-4-1-15,0 0-1 16,0 4 2-16,0-4-8 15,0 0 8-15,0 0-8 16,0 0 8-16,0 1-1 16,5 5 0-16,-2 1-1 15,-3-7 1-15,0 1 0 16,0-1 1-16,0 0 0 16,0 0 0-16,0 0 7 15,0 0-5-15,0 0 5 16,0 0-7-16,0 0 8 15,0 0 3-15,0 0-4 0,0 0 2 16,0 0-1-16,0 0 2 16,0 0-10-16,0-8 9 15,0-9-9-15,0-12 2 16,0-1-2-16,0 0 0 16,0-8-2-16,0 3 2 15,0 5 0-15,0 0-1 16,0 6 1-16,0-3-2 15,0 4 0-15,0-1-5 16,0 4 7-16,0 3-2 16,0 8 2-16,0-2-10 15,0 1 1-15,0 7 1 16,0 3-6-16,0 0 14 16,0-4-1-16,0 4-1 15,0 0 2-15,0 0 0 0,0-3-9 16,0 3-8-16,0-6 17 15,0 2 1-15,-3-2 8 16,-2-5-9-16,5 8 1 16,0-1 0-16,0 4 0 15,0 0-1-15,0 0 2 16,0 0-2-16,0 0-2 16,0 0 1-16,0 0 1 15,0 0-2-15,0 0-11 16,0 0 2-16,-4 0-5 15,4 14 1-15,-3 6 14 16,-4 11 1-16,0 2 1 16,-2 4 0-16,6 0 8 0,-4 3-8 15,3 6 9-15,4-5-10 16,-5 2 1-16,5 3 10 16,-3-9-10-16,3-6 6 15,0-1-6-15,-4-8 0 16,1-2 7-16,3-9-1 15,-4-6-7-15,4-5 8 16,-3 0-7-16,3 0 15 16,0 0-4-16,0 0 3 15,0 0-1-15,0 0-6 16,0 0 1-16,-4 0-9 16,4 0 1-16,-5 0-1 0,-2 0 2 15,0 0-1 1,-8 0 2-16,-4 0 4 0,-4-5-7 15,-3-2 11-15,-3 0-9 16,-7 3 10-16,-2-8-11 16,-1 11 16-16,-4-9-14 15,-2 3 13-15,0-5-16 16,-3 4 2-16,-1-2-1 16,4 4-1-16,7-7 0 15,2 12 0-15,10-7 0 16,3 6 0-16,8 2 0 15,4 0-3-15,6 0 2 16,5 0-9-16,0 0 2 16,0 0-7-16,0-5-27 15,0 5-15-15,0 0-46 0,0 0-56 16,0-1-83-16,0-11-121 16,9 10-163-16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5:17.4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2037 2979 380 0,'0'0'214'0,"0"0"-93"16,0 0-82-16,0 0 25 15,0 0 9-15,-12 0-34 16,12 0-28-16,0 0-11 16,0 0 2-16,0 0-2 15,0 0-6-15,0 0 6 16,0 0 9-16,0 0 17 0,0 0 6 15,0 0-1-15,0 0 0 16,0 0-4-16,0 0 9 16,0 0 3-16,0 0-1 15,0 0-1-15,0 0 5 16,0 0-3-16,0 0-8 16,0 0 10-16,0 0-12 15,0 0 0-15,0 0-15 16,12 0 10-16,7 7 7 15,11 3 3-15,2-1-10 16,6 5-5-16,-1-4 1 16,-3 3-10-16,3 4 6 15,-3 0-9-15,3 7 6 16,1-1-11-16,3-3 5 16,-1 7 6-16,-2-1-4 0,-1-2-7 15,-3 0-1-15,-4 2 5 16,2 1-6-16,0 0 0 15,-3-4 0-15,0 6 1 16,-6-4 1-16,3 4-1 16,-4-5-1-16,1 5 2 15,3 1-1-15,0 1 1 16,0-5 5-16,0 4-7 16,1-3 2-16,-1 4-2 15,0-5 3-15,0 4-3 16,0 0 6-16,-3 0-6 15,-1-3 0-15,-3-10 1 16,-1 3-1-16,1 0 2 16,-4-6-2-16,4-2 2 15,2 2-2-15,-2 0 2 0,4 2-2 16,-4-6 0-16,3 4 1 16,1 1-1-16,-4-3 0 15,3 1 0-15,-5-1 8 16,6-4-8-16,-1 7 1 15,1-7-1-15,-4 1 0 16,3-1 0-16,1 5 0 16,-9-4 0-16,5-2 1 15,-7 0-1-15,-2-1 0 16,-3-4 0-16,2 2 0 16,1 1 0-16,2 1 0 15,2 1 0-15,-2-6-8 0,2 8 8 16,-2-6 2-16,-5 1-1 15,-3-4 9-15,-1 0-10 16,-3 1 11-16,0-1-11 16,0 0 7-16,0 0 4 15,0 0-10-15,0 0 17 16,0 0-17-16,0 0 14 16,0 0-14-16,0 0 15 15,0 0-15-15,0-8 6 16,0-20-7-16,0-9-11 15,0-5 11-15,0-7 0 16,0-5 1-16,5 8-1 16,2-1 0-16,-3-1 0 0,3 5 9 15,-2 6-9 1,-2 0 0-16,1 4 0 0,-1-1-2 16,1 4 1-16,-4 0-7 15,0 4 6-15,0 2-11 16,0 2 11-16,0 3-11 15,0 8 3-15,0 4 1 16,0-1-7-16,0 8 8 16,0 0-6-16,0 0 6 15,0 0 1-15,0 0 7 16,0 0 0-16,0 0 7 16,0 0-7-16,0 0 2 15,0 0-2-15,0 0-9 16,0 0-1-16,0 0-8 15,0 0 7-15,0 0-11 0,-7 22 11 16,-5 13 11-16,-2 5 1 16,-2 10 1-16,-3 1 5 15,2 9 0-15,-2 7-7 16,-4-1 10-16,4 8-10 16,0 5 1-16,2-5 0 15,-2-4 14-15,3-6-15 16,3-4 2-16,0-9 6 15,3-9-5-15,1-1 4 16,2-14-7-16,4-7 2 16,0-6-2-16,-1-5 3 15,4-6-2-15,0-3 11 0,0 0-4 16,0 0 6-16,0 0 3 16,0 0-2-16,0 0 5 15,0 0-1-15,0 0 2 16,0 0-10-16,0 0 7 15,0 0-6-15,0 0 3 16,-9 0-2-16,-1-12-4 16,-6 1-6-16,-3-3-3 15,-10-5 7-15,-7 2-5 16,-13-3-2-16,-1 6 0 16,-5-2 0-16,-9 2 1 15,1 1-1-15,-8 7 0 16,-3 2 0-16,0 1 0 0,-1-1 0 15,11 1 3 1,9-7-3-16,10 6 8 0,14-2-8 16,13 3 2-16,6 3-2 15,5-4 0-15,7 4 0 16,0 0 0-16,0 0-2 16,0 0-5-16,0 0 6 15,0 0-6-15,0 0-6 16,0 0-7-16,0 0-9 15,0 0-3-15,0 0-27 16,0 0-44-16,0 0-87 16,0-3-79-16,0-1-74 15,0-6-90-15</inkml:trace>
  <inkml:trace contextRef="#ctx0" brushRef="#br0" timeOffset="20226">1888 1510 136 0,'0'0'92'16,"0"0"-49"-16,0 0-10 16,0 0 11-16,0 0 5 15,0 0 1-15,0 0 9 16,4-30 20-16,-4 29 8 16,0 1-4-16,0-5-15 15,0 5 5-15,0 0 5 16,0 0 10-16,0 0 0 15,0 0-1-15,0 0-2 16,0 0-1-16,0 0-24 16,0 0 0-16,0 0 6 0,0 0-11 15,0 0 3-15,0 0-12 16,0 0-4-16,0 0-11 16,0 0 2-16,0 0-13 15,0 0-4-15,0 0-7 16,0 0-9-16,0 12 1 15,0 12 0-15,0 12 28 16,0 0-8-16,-4 5 2 16,1-3-3-16,-2 1 2 15,1-2-11-15,1 6 2 16,-1-2 0-16,1 1 3 16,-1 5 9-16,-1 1-6 15,2-8 4-15,3 0-10 16,0 0-2-16,0-4-10 15,0-5 2-15,0-2-1 0,0 1 7 16,0-1-6-16,0-3-3 16,0 3 2-16,-4-3-2 15,4-5 0-15,-3 5 1 16,-1-3 9-16,4-2-10 16,-3-1 1-16,3-3-2 15,-5 2 2-15,1 2-1 16,1-1 0-16,-4 6 2 15,3 2-1-15,1-2-1 16,-2 1 2-16,1 3-2 16,4-3 2-16,0 0-2 15,0-9 1-15,0-3-1 16,0 0 2-16,0-7-2 0,0 1 0 16,0-2 1-1,0 0 1-15,0-1-2 0,0 6 0 16,0 0 0-16,0-6 0 15,0 5 0-15,0-4 0 16,0 5 0-16,0 0 0 16,0-1 0-16,0 0 0 15,0-4 0-15,0 5 0 16,0-5 0-16,0 0 0 16,0 5 0-16,0-7-2 15,0 1 2-15,0-6 0 16,0 0 0-16,0 0 2 0,0 0 0 15,0 0 8-15,0 0-7 16,-3 0-2-16,3 0 14 16,-4 0-2-16,1-3-1 15,-6-13-12-15,2-2 1 16,-3-1 1-16,-2-3 0 16,-2-2 1-16,-2 0-1 15,1-6-1-15,-3-6 9 16,-1 5-10-16,-3-11 0 15,-1-2-10-15,-3 0 9 16,0 4 1-16,4 7-2 16,3 3 0-16,3 9 1 15,2 1-1-15,2 7 2 16,5 0 0-16,4 6 0 0,0 0 2 16,3 7-2-16,0 0 0 15,0 0 0-15,0 0 0 16,0 0-2-16,0 0 2 15,0 0-10-15,0 0 7 16,0 0-9-16,0 0 11 16,0 0-14-16,0 0 13 15,0 0 1-15,0 0 1 16,0 0-2-16,3 10 2 16,7 7 15-16,6 3-5 15,3 7 8-15,-2 3-17 16,2 3 14-16,0 1-13 15,0 2 9-15,4 1-8 16,-4 2-1-16,-2-7 0 0,6-3-1 16,-4-4 14-16,-4-2-15 15,-1-10 3-15,-2 1-3 16,-1 2 4-16,-3-4-3 16,-1 0-1-16,0-1 2 15,0-4-2-15,-2-3 2 16,-5-4-1-16,4 3 2 15,-4-3-1-15,0 0 8 16,0 0-10-16,0 0 0 16,3 0 0-16,-3 0-2 15,0 0 1-15,4 0-11 16,-4 0 12-16,0 0 0 0,0 0 10 16,3 0-8-16,-3 0 11 15,0 0-13-15,4 0 2 16,-4 0-2-16,0 0 2 15,5 0-2-15,-5 0 0 16,3 0 0-16,-3 0-9 16,4 4 9-16,-1 3 2 15,1-6 12-15,-1 3-13 16,1-4 10-16,4 2-10 16,-1 3 1-16,0 6 12 15,5 2-14-15,4-3 10 16,-6 3-10-16,6-2 2 15,-9-5-1-15,0 1 1 0,-7-7 1 16,3 0-1-16,-3 0 14 16,0 0-6-16,0 0 3 15,0 0-11-15,0 0 14 16,0 0-15-16,0 0 13 16,0 0-12-16,0 0-1 15,0 0 3-15,5 0-2 16,-1 0-1-16,-1 0-1 15,8-10 0-15,1-10 0 16,1-2 2-16,7-4-2 16,2-2 0-16,7-2 0 15,3-1-2-15,4-6 1 16,5-5-1-16,4-5 0 16,0 3-7-16,4 1 9 15,-4 3-1-15,-2 0-1 0,-5 6-1 16,-8 14 3-16,-11 0 0 15,-4 10 0-15,-11 3 1 16,-4 7 1-16,0 0-2 16,0 0-19-16,0 0 18 15,0 0-20-15,0 0 11 16,0 0-9-16,0 0-3 16,0 0-18-16,0 0 1 15,0 0-12-15,0 0-50 16,0 0-49-16,0-4-61 15,0-5-40-15,0-8-81 16,0-3-159-16,0 3-126 0</inkml:trace>
  <inkml:trace contextRef="#ctx0" brushRef="#br0" timeOffset="29321">0 0 128 0,'0'0'174'0,"0"0"-114"16,0 0-59-16,0 0 8 0,0 0 18 15,0 0-23 1,0 0 17-16,0 0 31 0,0 0 42 15,0 0 23-15,0 0-13 16,0 0-14-16,0 0-12 16,0 0-11-16,0 0-7 15,0 0-3-15,0 0 7 16,0 0-11-16,0 0-6 16,0 0-7-16,0 0 6 15,0 0-8-15,0 0-7 16,0 0-14-16,0 0 8 15,0 0-2-15,0 3 4 0,0 1-7 16,0 6-7-16,4 10-4 16,22 6 22-16,3 9 8 15,9 2-17-15,-2 2-4 16,2 3 0-16,4-4 5 16,-6 11-6-16,2-8-5 15,-8 2-1-15,4-2 0 16,-4 5 6-16,-1-3-2 15,1 8 1-15,-1-7-3 16,2 2 2-16,2 4-1 16,2-2 7-16,-2 1-13 15,0-2 3-15,5-3 1 16,-6 2-2-16,3-10 2 16,-2-6-3-16,-7 0-8 15,-4-7 8-15,1 5-8 0,-1-5-1 16,1 4 9-1,-4-10 7-15,-2 6-7 0,-1-9 2 16,-1 2-10-16,-8-9 15 16,5 3-14-16,-5 3 8 15,0-3-8-15,5 4-1 16,2 2 2-16,2-6-2 16,-6 1 8-16,6 1-7 15,-9-8-1-15,1 3 1 16,-4-4-1-16,-1-3 1 15,1 4 0-15,-1-1-2 16,1-3 1-16,-1 7-1 16,2-7 0-16,-5 3 2 0,0-3-1 15,4 0 1-15,-4 0 1 16,0 0 11-16,0 0-12 16,0 0 10-16,0 0 2 15,0 0-12-15,0 0 12 16,0 0-14-16,0 0 14 15,0 0-5-15,0 0 3 16,0-3-10-16,-4-21 1 16,-8 1-3-16,-2-4 0 15,-5 3-2-15,-3-6 1 16,-1 4-2-16,1-1-7 16,-4 0 10-16,0 4-1 15,-3 0 1-15,-3-2-2 16,3 6 1-16,-4-5-9 0,-2 4 10 15,3 6-1-15,2 2-2 16,4-2 3-16,7 5-3 16,4 3 3-16,4 5-2 15,-1 1 1-15,5-6 1 16,0 6-4-16,-1-5 3 16,4 2-1-16,-3 3-7 15,-1-4 6-15,4 4 3 16,4 0-3-16,-3 0 3 15,3-5-3-15,0 5 1 16,0 0 1-16,0 0-1 0,0 0 0 16,0 0-7-1,0 0 9-15,0 0-12 0,0 0 12 16,0 0-2-16,0 0-1 16,0 0 1-16,0 0-12 15,0 0 11-15,0 0 2 16,0 0-2-16,0 0 1 15,0 0 1-15,0 0-1 16,0 0 1-16,0 0 1 16,0 0 0-16,0 0 0 15,0 0 0-15,0 0 1 16,0 0-1-16,-4 0 2 16,-3-1-1-16,-5-5-1 15,-7-1 0-15,-2-9 0 16,-6 8 3-16,1-3-3 0,3-1 2 15,6 5-2-15,1 0 1 16,1-2 1-16,8 3-1 16,0 5-1-16,3 1 2 15,-1 0-2-15,5-6 0 16,0 6-2-16,0 0 1 16,0 0 1-16,0 0 0 15,0 0-2-15,0 0 2 16,0 0-1-16,0 0 1 15,0 0-2-15,0 0 2 16,0 0-1-16,0 0 1 16,0 0-2-16,0 0 2 15,0 0 0-15,0 0 0 16,-3 0-1-16,-4-1-2 16,-4 1-7-16,-4 0 8 0,-1-5 1 15,2 5-2-15,-5-2 3 16,4 2-3-16,4-5 3 15,3 5-2-15,4 0 2 16,4-4 0-16,0 4-1 16,0 0 1-16,0 0 0 15,0 0 0-15,0 0-2 16,0 0 2-16,0 0-3 16,0 0 3-16,0 0-8 15,0 0 6-15,0 0 1 0,0 0-10 16,0 0 3-1,0 0-9-15,12 0-2 0,11 0 18 16,-1 0 1-16,8 9 0 16,-1 5 1-16,6 2 1 15,-9-1-2-15,3 7 0 16,1-7 0-16,-1 7 1 16,6-4-1-16,-6 0 2 15,1 1-1-15,-4-1-1 16,-1-1 2-16,-2 0-2 15,-1-4 0-15,-6 1 0 16,0-5 0-16,-3 2 0 16,-6-4 1-16,2-4-1 15,-2 1 2-15,-4-1-2 16,6-1 1-16,-5 2-1 0,2-1 0 16,-2 4 1-16,-1-7-1 15,-3 4 0-15,6-4 2 16,-6 0 10-16,0 0-3 15,0 0 8-15,0 0-4 16,0 0 7-16,0 0-7 16,0 0 4-16,0 0-6 15,0 0 1-15,3 0-1 16,-3 0 3-16,4-20 5 16,2-4-7-16,-2-10-1 15,5-2 3-15,-6-5-1 16,-3-2-12-16,0-10 9 15,0-8-8-15,0-6-2 0,0-5 1 16,0 2-1 0,0-1 2-16,0 11-2 0,0 6 0 15,0 11-2-15,0 16 2 16,0 2-1-16,0 8 1 16,0 9-2-16,0 3 2 15,0 4-3-15,0 1-7 16,0 0 8-16,0 0-12 15,0 0 11-15,0 0-12 16,0 0 12-16,0 0-8 16,0 0 8-16,0 0 1 15,0 0-15-15,0 0 3 0,0 0-20 16,0 0-16 0,0 0-32-16,0 0-46 0,-3 0-98 15,-20 0-138-15,-3 0-122 16,-2 6 21-16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5:48.8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95 0,'0'0'199'0,"0"0"-119"0,0 0-51 16,0 0 23-16,0 0 59 16,0 0-16-16,0 0-27 15,0-3-4-15,0 3 23 16,0 0 7-16,0 0-9 15,0 0 6-15,0 0-9 16,0 0-6-16,0 0-10 16,0 0-13-16,0 0-16 15,3 0-13-15,11 17-3 16,9 9 12-16,11 8 8 0,3 6-8 16,4 7-1-1,4 3-8-15,0 7-2 0,0-4 0 16,-5 1-6-16,1 1 10 15,1-4-17-15,-2-1 13 16,1-3-7-16,-3-4 5 16,2 4-19-16,-2-6 12 15,4-1 2-15,-2-3-2 16,-2 0-1-16,0-2-10 16,-5-5 7-16,-4-5-7 15,-7-2-1-15,1-3 0 16,-1 3 1-16,4 1-1 15,4-2 10-15,4-1-1 16,-1 3-2-16,-3-6-6 16,-4-1-1-16,-7-3 0 15,0 2 1-15,-4-5-2 16,-4-1 0-16,1 3 0 0,-2 0 0 16,6 0 0-16,-6 1 0 15,2 0 1-15,-1-1-1 16,-4-7 1-16,5 5-2 15,-5-4 1-15,0 2 0 16,1 1 0-16,3 4 0 16,1 2 0-16,-2-2 1 15,6 0-1-15,-6-2 0 16,2-5 0-16,-1 7 0 16,-4-8 2-16,5 1-2 15,-5-4 3-15,-4 4-3 0,6-3 1 16,-6 3-1-1,1-4 0-15,3 3 0 0,-2-3 0 16,2 1 1-16,-4-1-1 16,1-3 2-16,-4 4-1 15,0-4 8-15,0 0-8 16,0 0 11-16,0 0 1 16,0 0-4-16,0 0 6 15,0 0-7-15,0 0 9 16,0 0-17-16,0-7 20 15,0-6-1-15,0-15-17 16,0-2-1-16,0-3-1 0,0-4 0 16,3 0 2-1,-3-3-4-15,0-4 4 0,3-2-2 16,-3-4 0-16,6-2-2 16,-3-3-1-16,-3 6 2 15,4 3-9-15,-4 9 8 16,0 6 2-16,0 15 0 15,0-2-1-15,0 9 1 16,0 6 0-16,0 3 0 16,0-4-3-16,0 4-6 15,0 0-1-15,0 0 7 16,0 0-15-16,0 0 3 16,0 0 2-16,0 0 1 15,0 0-15-15,0 4 10 16,0 19-4-16,-4 13 20 0,-8 12 1 15,2 12 0 1,3 5 0-16,-2 2 0 0,6-7 0 16,-1-3 1-16,1-3-1 15,-1-10 2-15,-1-1 1 16,2-16-2-16,-1-1 0 16,1-3 1-16,-1-9-2 15,4 0 1-15,0-8-1 16,0-3 0-16,-3 1 1 15,3-4 1-15,0 0-2 16,0 0 1-16,0 0 2 16,0 0-2-16,0 0 10 15,0 0-9-15,0 0 12 16,0 0-11-16,0 0 16 16,0 0-16-16,0 0 10 0,0 0-4 15,-9 0-8-15,2 0 2 16,-3 0 10-16,-9 0-2 15,0 0 0-15,-4 0 3 16,-6 0-14-16,-6-4 3 16,-1-2 5-16,-13-7-8 15,-3-1 2-15,-5 1-1 16,-8-11 2-16,-3 1-1 16,1 6-2-16,3-6 0 15,8 9 3-15,11 1-3 16,16 6 1-16,6 4-1 15,8-1 2-15,8 4-2 0,7 0 0 16,-4 0 0-16,4 0 0 16,0 0 1-16,0 0 2 15,0 0-1-15,0-3-2 16,0 3 0-16,0 0 0 16,0 0 2-16,0 0-2 15,0 0-11-15,0 0 9 16,0 0 2-16,0 0-9 15,0 0-17-15,0 0-1 16,0 0-21-16,0 0-30 16,0 0-26-16,0 0-33 15,0 0-51-15,-8 0-81 16,1 14-141-16,-4 5 16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05.9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0 200 245 0,'0'0'125'0,"0"0"-85"15,0 0-7-15,0 0 15 16,0 0-13-16,0 0-1 15,21-22-1-15,-13 21 17 0,-4-5 31 16,-1 1 15-16,-3 2-5 16,0-1-4-16,4-3 6 15,4 3 9-15,-1-4-13 16,3-3-15-16,3-1-6 16,-3 6-6-16,6-6-8 15,3 6-11-15,-2-1-8 16,5 0-7-16,1-1 0 15,-1 1-5-15,1 0-9 16,6 6 0-16,2-4 2 16,-1 3-1-16,8 2-3 15,-5-5 6-15,3 1-2 16,-1 1 3-16,-6-1 5 0,-3 4-6 16,0 0-1-1,-3 0-2-15,-1 0-3 0,1-6-2 16,-1 6 9-16,1 0-10 15,-1-1-1-15,4 1-7 16,4 0 13-16,-5-5-13 16,7 5 8-16,-6-4-7 15,-4 4-2-15,-5 0 2 16,-1-3-2-16,0 3 2 16,-3 0-1-16,3 0-1 15,6 0 2-15,1 0-1 16,-1 0 2-16,4 0-1 15,-3 0-1-15,-1 0 1 0,1 0 1 16,-2 0-3-16,1 0 1 16,1 0-1-16,3 0 2 15,1 0-2-15,3 0 0 16,-4 0 0-16,3 0 1 16,-3 0-1-16,0 0 0 15,-3 0 2-15,-1 0-2 16,1 0 0-16,-1 0 0 15,1 0 0-15,-4 0 0 16,7 0 0-16,-4 0 0 16,4 0 0-16,3 0-2 15,-3 0 2-15,0 0 2 16,0 0-2-16,0 0 1 16,2 0-1-16,1 0 0 15,-3 3-1-15,4-3 1 0,-1 0 0 16,2 0 0-16,-1 0 0 15,3 0 1-15,-2 0 0 16,-2 0-1-16,1 0-1 16,-4 0 1-16,3 0 0 15,-3 0 0-15,5 0 0 16,-5 0 0-16,0 0 0 16,0 0 1-16,0 0 1 15,3 0-1-15,-3 0-1 16,5 0 2-16,-1 0-2 15,-1 0 0-15,6 0 0 16,1 0 0-16,2 4 0 0,-1 1-2 16,8-5 2-16,0 1 0 15,3 5 2-15,1-2-2 16,-1-1 0-16,-3 1 0 16,-3 1 0-16,-10-3-2 15,-6 3 2-15,-3-4 0 16,-1 5 0-16,-3-6 0 15,0 1 0-15,7-1 0 16,4 0 2-16,3 7-2 16,8-7 1-16,1 0-1 15,-2 3 2-15,-2 2-2 16,0-5 0-16,-5 2 0 16,-4 3 0-16,6-5 0 0,-6 1 0 15,4-1 0 1,2 6 0-16,-3-6 7 0,10 0-5 15,-2 1-2-15,5-1 0 16,0 5 0-16,3 1 1 16,1-1-1-16,-4-4 2 15,3 4-2-15,-6-4 1 16,3 5-1-16,-9-6 2 16,6 1-2-16,-4-1 1 15,-5 5 0-15,8-1 1 16,-1 4 7-16,5-2 3 15,3-1-2-15,4-3-7 16,-3 7 11-16,4-6-13 0,-4 2 9 16,-4 1-9-1,-5-5 13-15,-2 4-14 0,-5-5 2 16,-7 1 1-16,-1-1 15 16,7 5-7-16,1-1-8 15,-1-4 13-15,6 7-14 16,4 0-1-16,3-6 2 15,-5 4-1-15,5-1 12 16,-4-1-14-16,1 0 1 16,-2 0 12-16,1 1-2 15,-3-1-9-15,-1-3 17 16,4 5-15-16,-5-5 12 16,9 0-6-16,0 5 3 15,-3-5 2-15,3 4-15 0,-5-1 0 16,-2 1 1-16,0-1 1 15,-2 0 0-15,-6 0-1 16,1 0-1-16,-2-3 2 16,1 0-1-16,3 7 1 15,-2-7 0-15,2 0-1 16,5 0 3-16,2 0-3 16,8 4 9-16,0-1-10 15,1-3 2-15,-1 4-1 16,-3-1 9-16,0-3-8 15,0 4-1-15,0-1 13 16,4-1-14-16,-1 9 3 16,1-8-1-16,-1 1 8 0,1-1-10 15,-4 0 4 1,-4 1-4-16,-5-4 1 0,3 3 1 16,-10 1 1-16,-3-4 8 15,0 2-10-15,-4-2 11 16,1 0 4-16,-1 0 8 15,1 0-2-15,6 0 7 16,1 0-17-16,1 0 4 16,2 0 0-16,-7 0 0 15,3 0-2-15,2 0-1 16,-1 0 6-16,3 0-17 16,-2 0 14-16,-2 0-16 15,1 0 2-15,2 0-2 0,3 7 0 16,1-7 1-1,6 4 3-15,-1-1-2 0,1 0 0 16,-6 1 8-16,6-1-8 16,-6 1 0-16,6-1 0 15,-4 1 12-15,2 2-12 16,5-3-2-16,0 4 2 16,0-4-1-16,3 4 10 15,1-3-11-15,-1-1 4 16,0 3-4-16,-3-3 2 15,-8 1 1-15,-3-4-1 16,-8 3 0-16,-3-3 0 0,-1 0 0 16,1 0-2-1,-1 0 3-15,1 4-3 0,3-4 2 16,0 0 0-16,3 0 0 16,4 3 0-16,-5-3-2 15,1 4 0-15,-6-4 0 16,3 3 0-16,-7-3 0 15,3 0 12-15,-4 3-10 16,-3-3-2-16,4 0 2 16,-9 0-2-16,6 0 0 15,3 0 2-15,-2 0-2 16,6 0 0-16,3 0 0 16,5 0 0-16,-5 0 2 15,3 0 0-15,1 0-2 16,-1 0 0-16,2 0-2 0,-1 0 2 15,3 0 0-15,1 0 2 16,-4 0-2-16,-1 0 1 16,-3 0-1-16,0 0 2 15,-7 0-2-15,-3 0 0 16,3 0 2-16,-5 0-2 16,1 0 2-16,8 0 0 15,-1 0-2-15,1-6 2 16,6 2-2-16,0 1 0 15,1-4 0-15,1 3 0 16,-2 4-2-16,-6-3 2 16,3 3-2-16,0-6 2 15,0 6 0-15,3-3 0 16,2-1 0-16,-1 4 0 16,-1-3 0-16,-3 3-2 0,-3 0 2 15,6 0-2-15,2 0 2 16,2 0 0-16,0 0 0 15,2 0 0-15,1 0 0 16,-1 0 0-16,-3 0-2 16,3 0 2-16,-2 0 0 15,0 0 0-15,5 0 0 16,-2 0-1-16,-1 0 1 16,1 0 0-16,-5 0 0 15,-1 0-2-15,-1 0 0 16,-6 0 2-16,-4 0 0 15,0 0 0-15,-5 0 0 16,5 0 0-16,3 0 2 0,1 0-2 16,3 0 0-1,3 0-2-15,-6 0-9 0,3 0 9 16,-7 0-9-16,-4 0 11 16,-1 0 0-16,-2 0-2 15,-5 0 4-15,-4 0-4 16,6 0 2-16,-5 0 0 15,-1 0 0-15,1 0-1 16,2 0-3-16,0 0-7 16,1 0 11-16,-1 0 0 0,1 0 0 15,2 0-2 1,-2-4 2-16,-4 4-2 0,1 0-1 16,-4 0 3-1,0-3 0-15,0 3 0 0,0 0 0 16,0 0 0-16,0 0 0 15,0 0 1-15,0 0-1 16,0 0 0-16,0 0-3 16,0 0 3-16,0 0 0 15,0 0-7-15,0 0 7 16,0 0 0-16,0 0 0 16,0 0 0-16,0 0-11 15,0 0 11-15,0 0-2 16,0 0 2-16,0 0-4 15,0 0 3-15,0 0 1 0,0 0 0 16,0 0 0 0,0 0 0-16,0 0 0 0,0 0 1 15,0 0-1-15,0 0 0 16,0 0 0-16,0 0-1 16,0 0 1-16,0 0-2 15,0 0 2-15,0 0-4 16,0 0 2-16,0 0-35 15,0 0-37-15,0 0-30 16,0-4-50-16,0 4-88 16,-14-6-87-16,-43-14-28 15,5 6-120-15,4-9-133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10.29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383 12 219 0,'0'0'83'0,"0"0"-48"0,0 0 12 16,0 0 16 0,0 0-12-16,0 0 3 0,0 0 12 15,19-12 16-15,-19 12 9 16,0 0-5-16,0 0-15 16,0 0-2-16,0 0 3 15,0 0-11-15,0 0-11 16,0 0-9-16,0 0-3 15,0 0-8-15,0 0-6 16,0 0-22-16,0 0 6 16,0 0 13-16,0 0-6 15,0 0-1-15,0 0 0 16,0 0-8-16,0 0 0 16,0 0 2-16,0 0-7 15,0 18 11-15,-12 0 4 16,5 7 2-16,-3 4 17 15,1-4-4-15,2-3-9 0,1 5-10 16,0-4 3-16,-1-7 0 16,4 8-8-16,0 0-6 15,-4-4 9-15,-2 7 7 16,5-4-6-16,-2 4-1 16,2-7-8-16,-1 6 11 15,-2 1-12-15,4 4 12 16,-4-1-2-16,-2-4 4 15,-1 8-1-15,3-4-1 16,1 1 3-16,0-5-15 16,2 3 8-16,-3-5-8 0,4-1 1 15,-3 3-1 1,6-7 0-16,0 3 10 0,0 1-10 16,0 1 9-16,0-5-10 15,-3 5 3-15,3 3-2 16,0-4 7-16,-3 4-8 15,-1 0 8-15,4 0 3 16,-3-1-8-16,-1-5 6 16,4 2-6-16,0-6 9 15,0 6-12-15,0 0 9 16,0-2-9-16,0 2 2 16,0-2 0-16,0-2-1 15,0 1 0-15,0-6 1 16,0 6-1-16,0-4-1 0,0 6 3 15,0 2-2-15,-5-5 1 16,2 7 1-16,-1 4 6 16,1 0-7-16,-1 0 9 15,1 2 1-15,-6 1-11 16,2 1 20-16,4-3-19 16,-4 2 14-16,-2-10-14 15,2 7-1-15,0-2 11 16,2-2-10-16,-2 1-1 15,0-4 1-15,0 8-1 16,2-1 1-16,2 5 1 16,-1-5-3-16,-3 1 1 15,4 6 0-15,-2-2 11 16,5-1-12-16,-4 3 2 16,1-4 1-16,-1 0-2 0,4-2 2 15,-3 3-1-15,3-4 15 16,-4 3-15-16,4 1 11 15,0-5-1-15,0-1 1 16,0-8-13-16,0-1 3 16,0-5 7-16,0 3-8 15,0-2 7-15,0 0-9 16,0 0 13-16,0-7-13 16,0 8 1-16,0-8 2 15,0 2-1-15,0 9 7 16,0-8-7-16,0 9 7 15,4-4-9-15,3 7 3 16,-4-2-3-16,1-4 10 0,1 8-9 16,-2-2 9-16,1-4-9 15,-1 6 13-15,1-1-1 16,-1-8-12-16,-3 8 16 16,0-4-7-16,5 3 0 15,-5 5-9-15,4-2 14 16,-4 4-5-16,0-3 0 15,3 6 3-15,-3 1-12 16,0 0 12-16,0-4-11 16,0 3 1-16,0-6-1 15,0 3 13-15,0-3-14 16,0 3 9-16,0-7-8 0,0 12 1 16,0-5 7-16,0 4-8 15,0 0 7-15,0 0-7 16,0-1 8-16,0-3-8 15,0 0 8-15,0 0-8 16,0-4-2-16,0 5 2 16,0-1-1-16,0-3 10 15,0 3 9-15,4 0-5 16,3 1-13-16,1-1 19 16,-1 0-20-16,0 0 16 15,2-1-6-15,-6-3-1 16,4 4 0-16,-3-3-8 15,3-1 1-15,-2 2-1 0,-2-9 9 16,-3 8-11-16,0-3 10 16,0 3-8-16,0-8 2 15,0 9 6-15,0-5 3 16,0 0 3-16,0 4-14 16,0-4 13-16,0 4-13 15,0-6 11-15,0 5-12 16,-3 1-1-16,3 4 11 15,-5-5-9-15,5 1 0 16,-4-1 8-16,1 3-6 16,-1-5-4-16,1-1 2 15,3 1-1-15,-4-1 10 16,4 3-9-16,0-7-2 16,0 9 3-16,0-1-1 15,0 1 9-15,0-9-11 0,0 8 2 16,0 0-2-16,0 0 2 15,0-8-2-15,0 9 1 16,0-2 1-16,0-6 2 16,0 4-2-16,0 3-1 15,4-4 16-15,3-3-15 16,-4 7 14-16,1-2-16 16,4-1 2-16,-4 1 2 15,-1 3 7-15,1-2-10 16,-4 2-1-16,3-9 4 0,-3 6-4 15,0-2 4 1,0-7-4-16,0 1 2 0,0 0-2 16,0-1 11-16,0-2-11 15,0 6 0-15,0-3 0 16,0 3 1-16,0-3 1 16,0 3 0-16,0-3 0 15,0 2 0-15,-3-1 0 16,-1-2-1-16,1 1-1 15,-4 3 2-15,2-7 0 16,1 7 0-16,1 4-2 16,-1-8 2-16,1 8-2 15,-1-1 1-15,4-6-1 16,-3 3 2-16,-2-4-2 16,5 2 2-16,-4 1 0 0,4 4-2 15,0 0 4-15,-3-3-3 16,3 4 10-16,0 0-11 15,0 2 13-15,-4 1-11 16,4-1 9-16,-3 1 0 16,-1-7-9-16,-1 3 13 15,2 1-15-15,-1-7 11 16,4 0-7-16,-3-1 13 16,3 5-15-16,0-9 9 15,0 6-11-15,-4-5 4 16,4 0-3-16,-3 1 1 15,3-1 0-15,-4 7 2 16,-1 3 9-16,2-5-13 0,-1 5 11 16,4-6-9-1,-3 3 0-15,3 0-2 0,0-5 4 16,0 4-2-16,0-8-1 16,0 1 1-16,0 8 0 15,-4-5 0-15,1 5 0 16,3-3 2-16,-5 0-2 15,1-3-1-15,4 5 1 16,-3-9 0-16,3 7 0 16,0-3-2-16,0 2 2 15,0-3 0-15,0 0 2 16,0 8-4-16,0 2 1 16,0-6-1-16,0 6 2 15,0-6 0-15,0 10 0 16,0-10 7-16,0 3-7 0,0 3-4 15,0-9 4-15,0 9-4 16,0-6 2-16,0-1 0 16,0 5 0-16,0-5 0 15,0 5 0-15,0-5 2 16,0 4-2-16,0-6 0 16,0 9 0-16,-4-8 2 15,4 4-2-15,-3 6 4 16,-1-8-4-16,1 6 2 15,-2-8 0-15,1 7-1 16,1 2-1-16,3-5 2 16,-4 4-2-16,1 2 0 0,3-9 2 15,0 4 0 1,0-3-2-16,0 3 0 0,0-7 2 16,-4 4 0-16,4-1 0 15,-5 5 0-15,5-5 9 16,-3 1-9-16,3-3-2 15,0-1 0-15,0-3 0 16,0 1 0-16,0-2 0 16,-4 1 2-16,4 1-2 15,0-5 0-15,0 7 2 16,-3-3-2-16,3 1 0 16,0 2 4-16,-4 0-2 15,4 5 0-15,0-13-1 16,0 9 1-16,0 0 10 15,0-5-12-15,0 2 2 0,-3 2-2 16,3-3 2-16,0 3-1 16,0 5-1-16,0-7 0 15,0 6 2-15,0-9 0 16,0 5 0-16,0-2 2 16,0-5-4-16,0 6 0 15,0-2 0-15,0-3 0 16,0 0 0-16,0-1-2 15,0 4 0-15,0-10 2 16,0 8 0-16,0-1 2 16,3-2 0-16,-3 2 0 15,0-3-2-15,4 2 0 0,-4-5-2 16,3 4 2-16,1-3 0 16,-1 3 2-16,2-1 0 15,-5-1 0-15,0 1 0 16,4 3 0-16,-4-7-1 15,3 0-1-15,1 0 0 16,-4 0 0-16,3 0-11 16,1 0 9-16,1 0 2 15,-2 0 0-15,-3 0 2 16,0 0-2-16,4 0 0 16,-4 0 0-16,3 5 0 15,4-5-2-15,-3 0 0 16,4 0 2-16,-4 0-2 0,3 0 0 15,-4 0-9-15,2 0 11 16,-1 0 2-16,-4 0-2 16,0 0 2-16,0 0 0 15,0 0 0-15,0 0-1 16,0 0 11-16,0 0-12 16,0 0 2-16,0 0-2 15,0 0 2-15,0 0 0 16,0 0 0-16,0 0-2 15,0 0 0-15,0 0-2 16,0 0-8-16,0 0 8 16,0 0 0-16,0 0-13 15,0 0 4-15,0 0-7 0,0 0-32 16,0 0-59 0,0 0-54-16,3-16-56 0,4-34-88 15,0-2-141-15,2 7-336 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14.49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0 431 425 0,'0'0'295'16,"0"0"-209"-16,0 0-22 16,0 0 33-16,0 0-39 15,0 0-38-15,0 0 26 16,-7-2-3-16,11-9 15 16,6 4 17-16,2 1 15 15,-1 2 5-15,1-3 10 16,2 5-4-16,1-9-13 15,1 5-12-15,1 2-13 16,6-3-9-16,-1 0-16 0,4 2-12 16,2-2-11-1,1 0-3-15,1 3-4 0,2-1-6 16,6 3 11-16,-5 2-11 16,-1 0 11-16,0 0-1 15,-2 0-1-15,1 0-8 16,-2 0 11-16,4 0-12 15,2 0-1-15,1 0 12 16,2 0-4-16,-1-5 2 16,-8 4-2-16,2 1-6 15,-8 0-3-15,-1 0 0 16,-4 0-1-16,1 0-1 16,0 0 1-16,0 0 1 15,3 0 1-15,4 0 1 16,7-10 7-16,9 3-7 0,-1 0 12 15,-5-6-14-15,-1 13 11 16,-9-10-11-16,-9 10-2 16,-1 0 2-16,-1 0-3 15,-1 0 3-15,5 0-2 16,4-5 2-16,6 5 0 16,13-7 0-16,-1 6 2 15,8-15-1-15,3 10 10 16,-4-1-9-16,1 1 0 15,-8-5-2-15,2 11-2 16,-5-6 2-16,-5 5 0 16,5 1-2-16,0 0 2 0,-1-6 0 15,8 6 2 1,0-1 0-16,7-6-1 0,3 7 9 16,2-16-8-16,6 10-1 15,4 0 1-15,1-1 18 16,-4-4-7-16,-9 5-13 15,-7 4 1-15,-10-3-1 16,-5 5 0-16,-3-3 0 16,-4 0 4-16,0-1-4 15,5 4 11-15,2-13-11 16,8 11 0-16,4-7 0 16,7 3 0-16,0 3 2 15,3-7 1-15,-3 6-3 16,2 1 2-16,-14 3-4 15,-6-4 4-15,-4 4-4 0,-8 0 2 16,-3 0 0-16,-1 0 0 16,4-3-2-16,4 3 2 15,5 0 0-15,2-4 2 16,5 4 0-16,2-2-2 16,5-1 1-16,7 3-2 15,2-11 2-15,-2 8-1 16,3-1 2-16,0 1-2 15,-5 3 0-15,-6 0 0 16,-3 0 0-16,1-4 0 16,-6 4 1-16,2-3-1 0,4 0 0 15,3 3 0 1,-2-13-1-16,5 9 1 0,-3 1 0 16,-3 3 1-16,-4-4 1 15,-5 4-2-15,-11 0 0 16,1 0 0-16,-4 0 0 15,-2 0 2-15,6 0-2 16,3 0 0-16,0 0 1 16,8-3 1-16,-4 3-2 15,-1-3 2-15,6 3-2 16,-6 0 0-16,4 0 0 16,-2 0 0-16,2 0-2 15,5 0 2-15,-1 0 0 16,1 0 2-16,1 0-2 15,3 0-2-15,-1 0 0 0,1 0 2 16,-2 0 0-16,5 0 0 16,-4 0 0-16,1 0 0 15,-6 3 0-15,6 0 0 16,-6 4 2-16,6 4 0 16,3-5-2-16,3-3 0 15,1 4 0-15,2-4 0 16,1 4 0-16,-3 4 1 15,-1-8-1-15,1-1 10 16,-8 2-10-16,-6-1 0 16,1 1 0-16,-6-1 0 15,4 1 3-15,-4-4 14 16,-1 0-16-16,2 6 3 16,2-6 10-16,9 0 2 0,-2 0-1 15,5 0-13-15,-4 4 10 16,1-4-11-16,-6 0 1 15,-7 0-2-15,-10 0 2 16,0 0 0-16,-6 0-2 16,-3 0 1-16,-3 0-1 15,5 0 0-15,2 0 2 16,8 0-2-16,4 0 2 16,12 0-2-16,4 0 0 15,3 0 0-15,3 0 0 16,1 0 0-16,-1 0 0 15,-5 0 0-15,6 0 3 16,-4 0 7-16,0 0 6 0,0 0-6 16,-4 0-8-16,4 0 8 15,-5 0-10-15,2 0 3 16,-4 0-3-16,-2 0 4 16,-1 0-4-16,-2 0 3 15,-4 0-3-15,-3 0 9 16,-7 0-9-16,-3 0 0 15,-2 0 0-15,5 0 1 16,0 0-1-16,3 0 2 16,4 0-2-16,0 0 0 15,7 0 0-15,2 0-2 16,-3 0 2-16,6 0 0 16,-1 0-1-16,1 0 1 0,-2 0 0 15,2 0 0-15,0 0 0 16,-1 0 0-16,1 0 1 15,2 0-1-15,-2 0 0 16,3 0 0-16,-4 3 2 16,4-3-2-16,-3 4 9 15,-1-2-8-15,4-2 1 16,8 4 8-16,-1 1 1 16,7-3 0-16,2 4-11 15,2 1 1-15,2-3 3 16,-2-1 5-16,0 5-7 15,-2-6-1-15,-5 3-1 0,3-4 13 16,-7 10-11-16,1-8-2 16,-4 1 0-16,-7 1 1 15,-5-4 1-15,-4-1 0 16,-1 5 7-16,-7-5-9 16,-2 0 0-16,0 0 0 15,0 1 0-15,3-1 0 16,1 7 0-16,-1-7 0 15,1 0 0-15,-2 9 0 16,6-9 0-16,-1 0 0 16,4 0 0-16,-1 0 2 15,0 0-2-15,3 0 0 16,-6 0 0-16,0 0 0 16,3 0 0-16,-3 0 1 15,3 0-1-15,-1 0 0 16,-2 0 0-16,-4 0-3 0,4 0 3 15,-8 0-11-15,4 0 11 16,1 0 0-16,-1 0 0 16,1 0-2-16,-4 0 4 15,0 0-2-15,-2 0 0 16,6 0 2-16,4 0-2 16,-1 0 0-16,0 0 0 15,4 0 0-15,-8 0 0 16,1 0 0-16,-9 0 0 15,5 0 0-15,-4 0 0 16,-1 0 0-16,2 0 0 16,3 0 2-16,0 2-2 0,-2-2 1 15,5 5 1 1,1-4 0-16,3 5 0 0,0-5 7 16,-4 5-9-16,1-6 0 15,-1 9 1-15,-3-9 1 16,0 0-2-16,0 2 2 15,-1-2 1-15,1 0-1 16,0 0 0-16,-9 0 0 16,2 0 8-16,-1 5-10 15,-3-5 2-15,3 0-2 16,1 0 0-16,2 1 2 16,1-1-2-16,4 0 0 0,-1 6 0 15,4-6 0 1,-3 1-2-16,-3-1 2 0,-6 0 0 15,-3 0-2-15,-2 0 4 16,-5 0-2-16,0 0 2 16,0 0-2-16,0 0 16 15,0 0-14-15,0 0 10 16,0 0-12-16,0 0 0 16,0 5-11-16,0-5 11 15,0 0 0-15,0 0 0 16,0 0 2-16,0 0-2 15,0 0 11-15,0 0-11 16,0 0 0-16,0 0-2 16,0 0 2-16,0 0-2 15,0 0 1-15,0 0-24 0,0 0-14 16,0 0-4-16,0 0-14 16,0 0 0-16,0 0 1 15,0 0 28-15,0 0 13 16,0 0 14-16,0 0-1 15,0 0 2-15,0 0-2 16,0 0 2-16,0 0 0 16,0 0 2-16,0 0-2 15,0 0 0-15,0 0 20 16,0 0-2-16,0 0 2 16,4 0-8-16,6 0-2 15,6 0 4-15,6 0-4 16,1 0 2-16,3 0-10 0,-4 0 0 15,1 0-2 1,-4 0 1-16,-6-5 3 0,0 5 11 16,-6 0-5-16,-7 0-8 15,3 0 7-15,-3 0-8 16,0 0-1-16,0 0 0 16,0 0-1-16,0 0-25 15,0 0-10-15,0 0-10 16,0 0 1-16,0 0-15 15,0 0-31-15,0 0-58 16,0-7-33-16,0-1-6 16,0-14-38-16,-36-32-63 15,-2 11-125-15,-4-14-97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20.01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167 23 62 0,'0'0'22'0,"0"0"-7"16,0 0 3-16,0 0-5 15,0 0 8-15,0 0 2 16,-29-23-13-16,15 23-6 16,2 0 1-16,-2 0 0 15,-5 0-5-15,4 0 0 16,-11 0-9-16,3 0-39 16,8 0-52-16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24.37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23 27 10 0,'0'0'145'0,"0"0"-74"15,0 0-11-15,0 0 8 16,0 0-10-16,0 0-12 16,0 0-2-16,0-27 1 15,0 27 25-15,0 0 6 16,0 0-6-16,0 0-1 15,0 0 2-15,0 0 4 16,0 0-8-16,0 0-3 16,0 0-9-16,0 0 2 15,0 0-17-15,0 0-12 16,0 0 0-16,0 16-6 16,0 12 7-16,0 5 15 15,0 4-13-15,0 6-11 0,7-3 19 16,3 0-11-1,-1-3-3-15,-2 0-3 0,0-5 3 16,1-6 6-16,-4 0-10 16,-4-6-6-16,3 0-13 15,1 4 7-15,-1-4 0 16,-3 2 0-16,0-4-8 16,0 4 10-16,0-1-11 15,0 2 11-15,0 0-4 16,0-3-6-16,0-2 13 15,0 4-14-15,4-9 2 16,1 5-2-16,-5-2 11 0,3 1-11 16,-3-4 9-16,0 4-7 15,4-3-2-15,-4-2 1 16,0 9 0-16,0-1 7 16,0 0-5-16,0 3 6 15,0 4-8-15,0-6 2 16,0 2 4-16,0 3-5 15,3-5 11-15,-3 5-11 16,0 1 7-16,0 0-8 16,0 2 1-16,0-6 8 15,0 0-8-15,0 4-1 16,0-9 7-16,0 6 4 16,0 5-12-16,0-13 11 15,0 8-10-15,0-5 14 16,0-5-13-16,0 6 11 0,0-3-10 15,0 3 7 1,0-3-7-16,0 6 5 0,0 1 2 16,0-4-9-16,0 3 7 15,-3 1 1-15,-1-5 0 16,1 6-8-16,3-2 8 16,-5-4-7-16,5 5-1 15,-4-1 1-15,4 1-1 16,0 5 12-16,0-4-11 15,0 3 7-15,0-8-8 16,0 4 2-16,0-6-2 16,0 0 10-16,0 1-11 15,0-4 1-15,0 5 8 0,0 0-8 16,0 0 1 0,0 0-1-16,0-3 1 0,0 3-1 15,0-4 1-15,0 5 7 16,4-5-9-16,1 8 1 15,-2-4 1-15,-3-3 6 16,0-1-8-16,4-2 2 16,-4 0-2-16,0-1 1 15,3 0 1-15,-3 1-1 16,0-5 2-16,0 2 6 16,0 3-7-16,0-9 0 15,4 6 7-15,-4-4-7 0,0 6-1 16,0-7 1-1,0 5 1-15,3 2-2 0,-3-2 2 16,4 5-1-16,4 4 1 16,-4 0 8-16,3 2-9 15,-4 2-1-15,2-1-1 16,2-4 9-16,-3 5-5 16,-1-7-3-16,1 7 2 15,-4-1-1-15,0-8 7 16,3 7 0-16,-3-5-7 15,0 2-2-15,0-5 9 16,0 2-7-16,0-2 9 16,0 3 1-16,0 0-12 15,0 3 10-15,0 3 0 16,0-3-9-16,0 7 12 0,0 0-11 16,-7-7 9-16,4 7 4 15,-4-7-13-15,3 0-2 16,-1-3 10-16,5 0-10 15,-3 1 0-15,3-6 1 16,-4 6 7-16,4-3-6 16,-3 7 6-16,3 2-8 15,-4-8 0-15,4 6 0 16,-3 6 2-16,-2-10 0 16,5 12-1-16,-4 0 14 15,1-4-5-15,-4 4 0 16,3-6-9-16,1 6 9 15,3-3-10-15,-5-4 2 16,5-3 1-16,0 3-1 0,0-2 8 16,0-8-8-16,0 7-1 15,0-7 1-15,0 1 8 16,0 2-10-16,0-2 2 16,0 3 0-16,0-4 0 15,0 8-2-15,0-9 10 16,0 9 0-16,0-11-10 15,0 6 0-15,0-2 2 16,0-4-2-16,0 7 10 16,0-4-8-16,0 4-1 15,0-4 10-15,0 9-10 16,5-8-1-16,-5 2 2 0,0-1 8 16,3 2 1-1,-3-6-11-15,0 3 10 0,0-2-8 16,0-1-2-16,0 3 3 15,0-1-1-15,0 1 10 16,0 3-11-16,4-4 11 16,-4 4-10-16,0-4 9 15,0-3-11-15,0 7 2 16,0-8-2-16,3 9 0 16,-3-5 1-16,0 7 1 15,0-3 9-15,0 3-9 16,0 0 8-16,0 0-10 15,0-3 0-15,0 3 2 16,0 0-2-16,0-7 0 0,0 8 0 16,0-5 2-16,0 5-1 15,0-2 1-15,0 5 0 16,0 5 9-16,0-15-11 16,0 10 0-16,0-1 0 15,0-1 0-15,0 0 1 16,0 6 1-16,0-10 0 15,0 8 0-15,0-6 0 16,0-6 1-16,0 5-1 16,0-5-2-16,0 2 10 15,0 1-8-15,0-6-2 16,0 5 2-16,0-6-2 16,0 4 2-16,0-8-2 15,0 4 2-15,0 0-1 16,0 7 1-16,0-4-2 0,0 5 11 15,0-6-11-15,0 9 0 16,0-8 3-16,0 7-3 16,4-3 16-16,-4 3-12 15,3 3 17-15,1 1-5 16,4 6 3-16,-4 0-16 16,3 0 10-16,-4 0 3 15,2 0-14-15,-1 1 13 16,-1 1-13-16,-3-11 9 15,4 2-11-15,-4 3 11 16,3-6-8-16,-3 0-1 16,0-7-2-16,0 4 2 0,0-6-2 15,0 5 4-15,0-6-4 16,0 6 0-16,0 5 3 16,0 2-1-16,0 1 15 15,0 3-16-15,0-1 1 16,0-2-2-16,0-4 2 15,0 0 0-15,0 4-2 16,0-5 2-16,0 2 0 16,0-1-1-16,0 8 1 15,0-2 2-15,0 2-2 16,0 2-1-16,0-9 3 0,0 8-2 16,4-4 13-1,-1 3-15-15,2-7 4 0,-5 2-4 16,4-3 3-16,-1-3-1 15,1 3-2-15,-4-3 2 16,3 3 0-16,1-7 0 16,-4 8-2-16,0 2 2 15,5-7-2-15,-5 5 2 16,0-5-2-16,0 5 1 16,0-5 1-16,0 5 0 15,0 2 0-15,0-6 0 16,0 2-2-16,0-5 0 15,0 6 2-15,0-6 0 16,0 5-2-16,0-2 1 16,0 5-1-16,0-7 4 0,0 8-2 15,0 0 0-15,0 0-2 16,0-8 11-16,0 7-9 16,0-2 0-16,0-2 2 15,0 4 9-15,0-9-11 16,0 5 0-16,0-2-1 15,-5-3 1-15,1 0 0 16,4 4 0-16,-3 1 0 16,3-2 0-16,-4 1 9 15,4-1-11-15,-3-2 0 16,3 2 2-16,-4-2-2 16,4 3 4-16,-5-4-4 15,5 8 1-15,0-9-1 0,0 9 4 16,0-5-4-1,0 5 2-15,0-5 11 0,0 5-13 16,0-5 2-16,0 4 0 16,0-7 9-16,0 11-9 15,0-14 0-15,0 10-2 16,0-5 2-16,0 4 0 16,0 6 1-16,0-8 9 15,0 6-12-15,0-8 1 16,0 8 1-16,0 0 2 15,0-4-2-15,0 0 9 16,0 6-11-16,5-9 2 16,-1 8-2-16,-4-7 2 15,3 7 15-15,-3 2-17 0,0-12 12 16,0 9-8-16,0-7 9 16,0 5-9-16,0-7 7 15,0 5 1-15,0-5-12 16,0 6 17-16,4-7-17 15,-4 7 15-15,0-6-15 16,3 2 2-16,-3-2 0 16,0 5 0-16,0-5-2 15,0 7 21-15,0-2-21 16,4 3 2-16,-4-3 24 16,5-6-26-16,-5 9 18 15,0-15-16-15,3 0 11 16,-3 0-11-16,0 2-4 0,0-2 2 15,0 0 0 1,4-1 2-16,-4 4 0 0,0-3 0 16,3-6 0-16,-3 5 0 15,0-6-2-15,0 0 4 16,0 0-2-16,4 0 9 16,-4 0-9-16,0 0-2 15,0 0 0-15,0 0 0 16,0 0 0-16,0 0 0 15,0 0-2-15,0 0 0 16,0 0 0-16,0 1-2 16,0 4 4-16,0 5 0 15,0-10 0-15,0 7 0 16,0-7 2-16,0 0 0 16,3 0-2-16,-3 0 0 0,0 6-2 15,0 5 2-15,0 3-2 16,0 9 2-16,5 0 0 15,-1 3 0-15,-1-2 2 16,-3-1-2-16,4-2 0 16,-4-12 0-16,3 5 0 15,-3-4 2-15,0-3-2 16,0-1 0-16,0 1 0 16,0 3 2-16,0-6 0 15,0-1 0-15,0-3-2 16,0 0 2-16,0 0 0 0,0 0 13 15,0 0-13 1,0 0 0-16,0 0 0 0,0 0-2 16,0 0 0-16,0 0 0 15,0 0 0-15,0 0-11 16,0 0 9-16,0 4-10 16,0 5 8-16,0-2 4 15,0 10-2-15,0-4 2 16,0-3 0-16,0 4 0 15,0 6 0-15,0-3 0 16,-3 2 0-16,-1-1 0 16,-3-2 0-16,2-2 0 15,2-8 2-15,3 4-2 16,-4-3 0-16,1 0 2 0,3-1 0 16,-4-6 0-16,4 7-2 15,-3-1-2-15,3-2 2 16,-5 3 0-16,1-1-2 15,4-6 0-15,0 0 0 16,0 0 2-16,0 0-11 16,0 0 11-16,0 0-2 15,0 0 2-15,0 0-4 16,-3 0-8-16,3 0 10 16,0 0-15-16,0 7 13 15,0-7-13-15,0 0 15 16,-4 0-13-16,4 0 15 15,0 4-2-15,0-4 0 0,0 0 0 16,0 7-2-16,0-7 2 16,0 0-1-16,0 0-9 15,0 0 1-15,0 0-1 16,-3 4 10-16,3-3-1 16,0 6 1-16,-4 0 0 15,4-7 0-15,0 0 2 16,-5 9-2-16,5-9 2 15,-3 0 0-15,3 0-2 16,-4 7 2-16,1-6 0 16,3 5 0-16,-4 1-2 15,4 2 0-15,0-9 2 16,0 0 0-16,-3 0 0 16,3 0 0-16,0 0 4 15,0 0-4-15,0 0 0 0,0 0 0 16,0 0 0-16,0 0-2 15,0 0 0-15,0 0 2 16,0 0-2-16,0 0 2 16,0 0 0-16,0 0 0 15,0 0 0-15,0 0 0 16,0 0-2-16,0 0-15 16,0 0 2-16,0 0-4 15,0 0-19-15,0 0-35 16,0 0-17-16,0 0-21 15,0 0 5-15,-4 0 10 16,-4 0-23-16,1 0-12 0,-9 0-10 16,2 0-21-16,-8 0-24 15,-8 0-73-15,8 0-150 16,-1-17-139-16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38.39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582 1485 329 0,'0'0'89'16,"0"0"-66"-16,0 0 10 15,0 0 29-15,0 0 19 16,0 0-8-16,0 0-15 16,5 0 0-16,-5 0 3 15,0 0 8-15,0 0-9 16,0 0-12-16,0 0-6 15,4 0-13-15,-1 0-9 0,8 0-3 16,15 0-3-16,12 10 0 16,17-4 9-16,13 1-6 15,6 3 4-15,9 4-3 16,2-5-3-16,8 1-4 16,4 1 4-16,0-2 2 15,4-6-6-15,-8 4 1 16,-6-3-6-16,-6 6 3 15,-10-6-3-15,-11-1-5 16,-11 0-1-16,-8 0 1 16,-11 4-1-16,-4-4 1 15,0 4-1-15,3-3 0 16,6-1 7-16,5 0-7 0,1-3 8 16,8 0-7-16,-1 0 7 15,4 0-8-15,-4 0 1 16,4 0 1-16,2 0-1 15,-6 0-1-15,4 4 0 16,0-1 1-16,9-3-1 16,1 3 1-16,9-3 0 15,0 3 0-15,4-3 1 16,-5 4-2-16,1-4 5 16,0 6-5-16,0-6 0 15,-3 4 0-15,-1-4 1 16,-4 0-1-16,-3 0 0 15,-1 0 1-15,-2 0 0 16,-5 0 0-16,0 0 0 16,0 0-1-16,0 0 0 0,5 3 1 15,-2 4-1-15,6-3 1 16,-2 2 4-16,5-3-4 16,-2 7 0-16,2-6-1 15,0 3 1-15,-5-2 0 16,5-3-1-16,-2 1 6 15,2-1 0-15,4 9-6 16,-6-8-6-16,6 6 6 16,-8-4 0-16,-1-2 0 15,-2 7 1-15,2-5 0 0,2-5 0 16,1 0 4 0,-2 2-4-16,-4-2-1 0,-1 0 1 15,-6 0 0-15,-4 0 4 16,0 0-4-16,0 0-1 15,0 0 1-15,-4 0 0 16,8 0 7-16,3 0 3 16,3-2-10-16,9-3 0 15,-5-5 1-15,5 3-1 16,0 6 0-16,-2-4-1 16,6 1 1-16,-4 1-1 15,-2 3 1-15,2-4-1 16,4 4 0-16,2 0-1 15,1 0 1-15,-5 0 1 16,2 0-1-16,-4 0 1 0,-5 0-1 16,1 0 0-16,-4 0 6 15,-5 0-10-15,-2 0 10 16,-1 4-5-16,-3-4 6 16,0 3-5-16,0-3 3 15,-3 0-4-15,-1 0 6 16,-4 0-7-16,-4 0 8 15,-6 0-8-15,-6 0 12 16,2 0-2-16,-1 0-3 16,1 0-4-16,3 0 5 15,0 0-8-15,5-3-2 16,-5-1 2-16,7-5 0 16,1 4 0-16,2 0 0 0,3-2 0 15,-3 0 0 1,-2 0 0-16,-4 4 2 0,3 0-2 15,-2 0 0-15,2-1-2 16,5 1 2-16,-2-1-1 16,2 1 1-16,2 3 0 15,-2-4-1-15,-5-2 2 16,2 2-1-16,-6 4 1 16,1-3-1-16,-5 3 0 15,1 0 0-15,-3-3 0 16,3 3 0-16,2 0 0 15,-2-3 0-15,6 3 0 16,1 0 0-16,5-4 0 16,4 4 2-16,3-3-2 15,3 0 0-15,1-1 1 0,3-3-1 16,-4 7 0-16,1-3 0 16,-1 3-1-16,1-4 1 15,-1 4 0-15,0 0 0 16,1 0-2-16,-1 0 4 15,1 0-4-15,-1 0 2 16,4 0 0-16,0 0 2 16,5 0-1-16,-1-3-1 15,-1 0-1-15,-7-3 1 16,1 2 0-16,-8-10 1 16,-2 7 0-16,0-5 1 15,-4-5-2-15,1 4 1 0,-1-4 0 16,-9 3-1-16,0-2 7 15,-4 2-7-15,-6 1 0 16,-2-4-1-16,1 3 1 16,-4-2 0-16,4-1 1 15,4-6-1-15,4 0-1 16,-1-2-6-16,4-3 6 16,-3 3-8-16,-2-4 9 15,1 10-1-15,-3-5 1 16,-3 0-1-16,3 8 1 15,-9-4 0-15,6 3 0 16,-3-7-1-16,0 1 1 16,0-3-3-16,0-2 3 0,-7-2-1 15,1-3-8-15,-1-4 8 16,-6-3-6-16,0 3-3 16,0-3 4-16,0 0-3 15,-16-2 1-15,-10-3 1 16,-3 5 0-16,-9 3 1 15,1 0-6-15,-1-2 12 16,-3 6 0-16,-4 6 1 16,1 3 0-16,-1 5 5 15,-8 1-6-15,-3 6 1 16,-2-2-1-16,-7 7 0 16,1 0 1-16,-1 1-1 15,4 3 0-15,2-1 0 16,-1-2 1-16,4 6-1 15,-1-4 0-15,-5 1 0 0,-9-1 0 16,-7-3 0-16,-8 1 1 16,-4-4-1-16,-4-4 1 15,-3 2-1-15,0-9 1 16,4 1-1-16,-1 3 0 16,10-3 0-16,0 10 1 15,3-4-1-15,7 2 1 16,-4 1-1-16,-5 1 1 15,-7-3-1-15,-11 3 0 16,-15 0 0-16,-3-3 1 16,0-1 0-16,-4 0-1 15,12 3 1-15,2 6-1 0,9-2 0 16,10-5 0-16,5 10 1 16,5-3-1-16,6 4 0 15,3-2 0-15,0 0 0 16,-4 3 0-16,-6-4 0 15,3 4 0-15,-5 0 1 16,5 0-1-16,7 0 0 16,4 0 0-16,3 0 0 15,2 0 0-15,-6 0 0 16,4 4 0-16,-2 2 1 16,-1 0-1-16,-1 5 0 15,4-4 1-15,2 1-1 16,-6 10 0-16,1-6-1 0,-1 3 1 15,-3 2-1-15,4-1 1 16,1-2-1-16,-1 0 1 16,-4 2 0-16,0-6 0 15,-7 4 0-15,-2 2 1 16,-1-2-1-16,3 6 0 16,-5-7 0-16,5 1-1 15,-3-1 1-15,-6-3 0 16,1 0 0-16,-3-4 0 15,-4 1 1-15,-4-3-1 16,-3-1 0-16,-6-3 1 16,-1 4-1-16,-2-4 1 15,2 0 0-15,-2 0 0 0,5 0-1 16,3 0 0-16,-1 0 1 16,5 0-1-16,4 0 2 15,-1 0-2-15,6 0 1 16,-9 0 0-16,0 0-1 15,-8 0-1-15,-15 0 1 16,-3-4 0-16,-6-3 0 16,-6 4 0-16,8-7 1 15,8 0-1-15,13 3 1 16,22 0-1-16,16 4 0 16,13 3 0-16,10-4 0 15,7 4-1-15,5 0 1 0,3 0 0 16,4 0-1-1,-1 0-8-15,1 7 9 16,3 7-1-16,-3 2 1 0,0-2-1 16,0 6 0-1,0-3 1-15,0 3 0 0,-3-7 0 16,6 8 0-16,1-12 1 16,-1 8-1-16,4-6 0 15,0 7 0-15,2-10-1 16,-5 7 2-16,-1 0-1 15,-3 1 0-15,0-2 1 16,-5 3 0-16,2 1 1 16,-4-7-1-16,2 2 1 15,5-1 5-15,3 0-7 16,6-4 0-16,5 1 0 0,-2 5-1 16,2 5 0-1,1-8 1-15,-4 12-1 0,4-4 1 16,-1 2 0-16,2-2 0 15,1 2-1-15,6 2-6 16,3-3 7-16,0 7-1 16,0 7 1-16,0-1 1 15,0 4 6-15,3 3-6 16,13 6-1-16,-1-2 1 16,6 2-1-16,2 1 6 15,-1-4-6-15,4-2 6 16,2 3-6-16,-2-2 1 15,-4-2 0-15,4 1 5 0,-3 2-5 16,-2-6-1 0,1 0 1-16,-3-7 1 0,4 0 5 15,-1-7-7-15,4 5 8 16,0-5-1-16,-4-4 6 16,1-1-3-16,-4-8-3 15,-9 3 1-15,-1-8-7 16,-9-5 1-16,0 0 5 15,0 0 3-15,0 0 0 16,0 0 3-16,0 0 5 16,0 0-3-16,3 0-4 15,1 0-11-15,3 0-12 16,2-15-87-16,-9-18-76 0,0 2-111 16,-35 8-274-16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45.88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2368 1018 328 0,'0'0'72'16,"0"0"-46"-16,0 0 25 15,0 0 41-15,0 0-10 16,0 0-11-16,0 0 9 0,3-37 11 15,-3 34-1-15,0-4 2 16,0-9-37-16,0-1-17 16,0-13-8-16,-9-4-12 15,-1-6-6-15,-5-7 12 16,1 0-5-16,-2 0-3 16,-3 5 1-16,-3 4-5 15,-1-1 7-15,-6 2 2 16,-4 1 1-16,-5-1-12 15,-11-4 3-15,-3 5-1 16,0 2-3-16,-8 1 9 16,4 10-7-16,1-5-1 15,1 9-4-15,3 1 1 16,6 2-5-16,5 2 8 0,-2-2-4 16,9 6 6-16,2 0-5 15,-2-3 0-15,4 6 2 16,-6 0-8-16,2 0 0 15,0-3-1-15,-1 6 1 16,4-1 6-16,4-2 2 16,4-4-8-16,-1-2 11 15,1 3 0-15,-1-2-3 16,1 0-8-16,-7 6 0 16,-1-1-1-16,-1 1-1 15,-2-5 0-15,0 8 1 16,2-1 0-16,5-1 0 15,4 5 1-15,-1-1 0 16,6 1 1-16,-2 0-1 0,-4 0 0 16,-3 0 0-16,0 0-1 15,-8 0 2-15,-3 0-2 16,-1 0-8-16,2 6 8 16,-2 5 1-16,5 6 0 15,-2-4 6-15,3 4-7 16,-3-1 1-16,6 5-8 15,-1-5 8-15,4 8-2 16,0-4 1-16,0 4-7 16,-5 2 6-16,5 8 0 15,0-1 1-15,0 4-1 16,4 7 0-16,3-1-9 0,5 2 10 16,-2 10-1-1,2 5 1-15,-1 5 3 0,-1 3-1 16,2-1 3-16,-1-7-5 15,-1 7 1-15,2-3-1 16,2 3-1-16,2 0 0 16,3 5 1-16,2 1 1 15,1-2-1-15,4-3 0 16,0 4-1-16,0-2 1 16,0 4 0-16,0 7 0 15,0-1 0-15,0 12 1 16,0-5 0-16,9 4 0 15,-2 2 0-15,3-5-1 0,2-2 7 16,-1-5-7-16,1-2 0 16,-2-6 0-16,-1-6 7 15,1-7-7-15,-6-2 0 16,3-5 1-16,-7 1-1 16,5-4 5-16,-5 3-4 15,0 1 5-15,0 6 1 16,0 4 4-16,0 2-2 15,0-6-8-15,0 3 9 16,0-5-10-16,0 1 7 16,0-2-6-16,0 4 9 15,0-8-10-15,0 8 1 16,0 2 6-16,0 1 4 16,0 1-10-16,0-3 10 15,0-4-11-15,0-4 0 0,0 3 8 16,0-6-7-16,3 2 6 15,1 1-7-15,3 4 7 16,1-2-7-16,3-7 1 16,-8 10-1-16,6-11 0 15,-6 12 8-15,4-4-7 16,-3-2 9-16,-1-1-9 16,-3-6 0-16,0-3-1 15,0-7 16-15,0-4-8 16,0-3-7-16,0-6 0 15,0 6-1-15,0 0 2 16,0 2-1-16,0 0-1 16,0 4 1-16,0 1 0 0,0 12-1 15,0-9 8 1,0 4-7-16,-3-5 1 0,-1 2 0 16,4-5 0-16,-3-2 7 15,3-3-8-15,0 2 9 16,-4-6-7-16,4 6 2 15,-3 1-4-15,3 8-1 16,0-7 2-16,0 2 0 16,0-2 0-16,0-4-1 15,0-1 5-15,0-4-6 16,0 1 0-16,-5-4 0 16,5 4 0-16,-4-4 0 15,1 7 0-15,-1 0 11 16,1 0-10-16,-1 1 7 0,-1-1-6 15,2 0 7-15,-1 0-7 16,1 0 10-16,-1-2-12 16,4-5 1-16,0 0-1 15,-3-3 2-15,3 2-2 16,0-3 0-16,0 0 0 16,0 4 1-16,0-5 8 15,0 2-9-15,0-5 8 16,0 2-8-16,0-11 1 15,0 1-1-15,0-6 0 16,0 6 0-16,0-2 2 16,0-5-2-16,0 4 0 15,0-1 1-15,0-3-1 0,0 4 11 16,0 2-11-16,0-6 0 16,0 1 0-16,0 4 0 15,0 6 11-15,0-8-10 16,0 4 6-16,0 2-7 15,0 2 2-15,0-4-1 16,0 6-1-16,0-7 2 16,0 11-2-16,0-3 2 15,0 2-2-15,0-2 9 16,0-1-9-16,0-6 0 16,0 3 1-16,0-3-2 15,0 6 1-15,0-3 0 16,0 4 7-16,0 9-6 0,0-13-2 15,0 10-1-15,0-10 2 16,0 7 0-16,0-7 0 16,0 7 2-16,0-3-1 15,0-2-1-15,0 6 0 16,0-6 1-16,0 6-1 16,0-2 2-16,0 4-2 15,0-3 0-15,0 3 1 16,0-9-1-16,0 8 0 15,-5-10 0-15,5-1 0 16,0 14 0-16,0-15 2 16,0 0-1-16,0 9-1 0,0-14 0 15,0 4 0-15,0 1 0 16,0 8 0-16,0-8-1 16,0 0 1-16,0 6 0 15,0-3-2-15,0-9 2 16,0 6-1-16,0 2 1 15,0 5-2-15,0-9 1 16,5 2-3-16,-2 7 4 16,4-4 0-16,0-4 0 15,2 5-2-15,-2 2 2 16,0-3 0-16,1 0 0 16,3 7 0-16,1-13-9 15,2 2 0-15,-2 0 9 0,2 8 0 16,1-10 0-16,4 2 2 15,0 4 14-15,-1 0-16 16,4-3 2-16,1-4-2 16,-1 4-2-16,1-3 2 15,-1-2 0-15,-3 5 2 16,4 0-1-16,3-7 1 16,-4 0 6-16,8 3-5 15,2-3-3-15,6 0 0 16,-1 0 0-16,1 0 9 15,0 0-9-15,-5 0 0 16,-4 0 1-16,1 0 2 16,1 0-3-16,-5-3 0 15,0 3 2-15,-4-7-2 16,1 7-2-16,-4 0 2 0,2 0-1 16,1 0 1-16,4 0 0 15,5-7-2-15,-5 7 1 16,4 0 1-16,-1 0-2 15,-3 0 1-15,2 0-5 16,1 0 4-16,0 0 1 16,1 0 1-16,-1 0-1 15,2 0 1-15,-1 0 0 16,-1 0 0-16,6 0 0 16,5 0 0-16,1 0 0 15,4 0 2-15,4 0-2 16,-4 0 0-16,0 7-12 0,-9-7 10 15,-1 7 1-15,-2-7 1 16,-4 0-3-16,2 0 3 16,2 0-1-16,-4 0 1 15,1 0-2-15,1 0-6 16,-5 0-6-16,0 0 3 16,-4-7 11-16,1-9-8 15,3 2 8-15,0-16-1 16,3 0-1-16,6-14 2 15,-2-8-12-15,5 4-8 16,-5-9 11-16,-7 4 9 16,0 0 0-16,-4 0 0 15,-3-1 2-15,0-2 8 0,-2-5-10 16,-1-6 2 0,0-10-2-16,1-9 0 0,-2 2-2 15,1-12-1-15,-6 2-10 16,-3 10 13-16,-1 4 6 15,-6 6-6-15,0 4 2 16,0 1-1-16,0 1 10 16,0-8-9-16,0 1-1 15,0-7-1-15,0-5 1 16,0-11 1-16,0-2-2 16,0-3 0-16,0-10 7 15,0 10-7-15,0-1 0 16,-9 10 1-16,2 4 7 15,0 9 5-15,-2-4 2 16,-1 7-15-16,-2-1-4 0,2-5 4 16,3 3 8-1,-2-3-8-15,5 1 2 0,4-4-1 16,0 3-1-16,0-4 0 16,0 7 0-16,0 11-1 15,0 3-8-15,0 10 8 16,0 4 2-16,0 0-1 15,0-2 9-15,0-11-7 16,0 0-2-16,0-5 3 16,0-2-1-16,0-11-1 15,0 6 0-15,0 2-1 16,0-4 0-16,0 10-1 16,0 3-9-16,0 1 10 0,-3 6 9 15,-4-7 9-15,-2-7-18 16,6 1 9-16,0-1-9 15,3 0 0-15,0 1 0 16,0-3 0-16,0 8 2 16,0 2-1-16,0 6 4 15,0 3-4-15,0 0-2 16,3 4 2-16,0-1-2 16,6 1 1-16,-2 5-8 15,0 5 8-15,-4-3 12 16,3 8-10-16,-3-4-4 15,-3 2 2-15,0 4 0 0,0-8 8 16,0 7-7 0,0-3 8-16,0 3-9 0,0-3 1 15,0-1-1-15,-3-2-3 16,-6 2-7-16,2-2 10 16,-3 3 0-16,-2-3 2 15,5 6-4-15,-6-2 4 16,7 2-2-16,-7 7 0 15,7-1-2-15,-1 5 1 16,0 10-16-16,1 5 5 16,3 1-23-16,3 7-19 15,0 1-32-15,0 2-33 16,-7 0-77-16,4 0-133 0,-6 0-286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3:12.5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12 7562,'0'0'4649,"0"0"-3265,0 0-248,0 0 1337,168-6-225,-92 1-1160,7 5-744,2 0-288,-8 0-56,-10 0-528,-12 0-1072,-6 0-1585,-16 0-2704,-11 0-1529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52.19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0 134 212 0,'0'0'51'16,"0"0"-19"-16,0 0 47 15,0 0-13-15,0 0-19 16,0 0-17-16,0-91-6 16,0 81 8-16,0 1 2 15,0-2-11-15,0 4 3 16,0 4 19-16,0 0 9 0,0 3 4 16,0 0 2-1,0 0 10-15,0 0-7 0,0 0 7 16,0 0 4-16,0 0 13 15,0 0-6-15,0 0-2 16,0 0 2-16,0 0-6 16,0 0-8-16,0 0-15 15,0 0-14-15,0 0-20 16,0 0-6-16,0 0-10 16,0 0-2-16,0 0 0 15,0 3-2-15,7 11-7 16,12 9 9-16,11 14 7 15,8 5 1-15,-2 7 1 16,2 0-8-16,-2-2 7 16,2-5-5-16,-8-5 10 0,-1-3-11 15,2-4 15 1,-5 0-1-16,-3-3-5 0,-6-7-3 16,2 6-5-16,0-2 9 15,-3-4-4-15,1 7 5 16,-1 0-13-16,-1-1 12 15,-1 4-9-15,2-5 9 16,-2 4-10-16,1 0 6 16,1-6-6-16,-2 3 0 15,1-2 11-15,1-1-5 16,1 2 2-16,2-6-9 16,-3 2 10-16,1-5-9 0,-2 1-1 15,1-1 13-15,1 2-13 16,-1-2 15-16,0 1-16 15,3-3 12-15,-9 5-12 16,6-5 2-16,-3 2-1 16,3-2 1-16,3 2 0 15,-2-2 0-15,2 3 8 16,0-7-8-16,-3 3 7 16,1 1-8-16,-5-5-1 15,2-2 0-15,-2 0 1 16,-5 4-1-16,2-9 2 15,-2 1-2-15,0 1 1 16,-7-4 1-16,3 0-1 0,-3 0 10 16,0 0-8-1,0 0 10-15,0 0-12 0,0 0 10 16,0 0-2 0,0 0-7-16,0 0 10 0,0 0-12 15,0 0 13-15,0 0-13 16,0 0 1-16,0 0-1 15,0 0 2-15,0 0-1 16,0 0 1-16,0 0 7 16,0 0-9-16,0 0 2 15,0 0-2-15,0 0 0 16,0 0-2-16,0 0 2 16,0 0-1-16,0 0-10 15,0 0-6-15,0 0-38 16,0 0-39-16,-7 0-60 0,-26-23-98 15,7 0-187-15,-5-8-112 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53.46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0 283 0,'0'0'100'16,"0"0"-73"-16,0 0 28 16,0 0 14-16,0 0-10 15,0 0 7-15,0 0 23 16,0 3 10-16,0 0 3 16,0-3-21-16,0 3 7 15,0-3 4-15,0 4 4 16,0 3 2-16,0 3-13 15,15 3 1-15,8 7-3 0,3 7-13 16,3 3-27-16,9 3-5 16,-2 6-8-16,3-6-5 15,2 3-4-15,-1-1-4 16,5-5 8-16,0-6 0 16,0-1 14-16,-4 1-12 15,-8-10-13-15,-7 3 3 16,-3 1-4-16,-4-1-12 15,0-3 1-15,-2 4-2 16,6 1 3-16,-1 1 11 16,1 3-14-16,-4-6 7 15,3 3-5-15,-3-7-2 16,-5 5 2-16,2-6-1 16,-6-1 1-16,2-1-1 0,-5-1 2 15,5-2-3-15,-1 4 3 16,4 6-3-16,-1-5 8 15,5 6-6-15,3-2-1 16,-2 5 1-16,-1-9-1 16,0 2 3-16,-6-4-3 15,0-3 10-15,-7 1-9 16,1-3-1-16,2 2 1 16,-2 0 5-16,0 0-5 15,5-1-2-15,-2 7 2 16,9-2-2-16,0 5 0 15,-1-2 1-15,4-1 1 16,-6 4-1-16,-1-11 9 0,-4 1-10 16,-4-2 10-16,-2 1-8 15,-5-6 10-15,0 0-2 16,0 0-1-16,0 0 1 16,0 0-8-16,0 0 16 15,0 0-18-15,0 0-23 16,0 0-48-16,0-19-53 15,0-3-77-15,-19-10-63 16,-7 3-150-16,0 6-159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54.79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38 0 189 0,'0'0'162'16,"0"0"-78"-16,0 0-4 15,0 0 26-15,0 0-4 16,0 0-26-16,0 0-6 16,-4-6 6-16,4 6 7 15,0 0 7-15,0 0-16 16,0 0-11-16,0 0 6 16,-5 0-9-16,5 0-21 15,0 0-14-15,-3 18 5 0,3 13 1 16,-4 10 18-16,1 5-5 15,-1 1 1-15,1 7-4 16,-2-4 13-16,1 4-11 16,1-8-15-16,3 4 0 15,0 1-12-15,0-1 24 16,0 2-26-16,0-7 2 16,0 1-8-16,0-9 9 15,0 0-9-15,0 5 12 16,0-2-7-16,0-6 0 15,0 3 0-15,0-4 0 16,0-2 4-16,0 2-17 16,0 1 16-16,0 3-16 15,0-4 10-15,0-1 0 0,0-9-9 16,0-4 9-16,0-1-9 16,0-3 10-16,0 0-2 15,0 4 10-15,0-1 3 16,0 6-3-16,0-7-5 15,0 6 6-15,0-4-16 16,0-5-3-16,0 4 14 16,0-2-13-16,0 0 6 15,0-2-8-15,0 3 0 16,0-11 0-16,0 1 0 16,0-7 1-16,0 3 1 15,0-3 0-15,0 0-1 16,0 0 11-16,0 0-11 0,0 0 1 15,0 0 0-15,0 0-2 16,0 0 0-16,0 0 1 16,0 0-1-16,0 0 0 15,0 0 0-15,0 0-14 16,0 0-16-16,0 0-47 16,0 0-14-16,0 0-48 15,0-16-44-15,0-23-104 16,0 1-233-16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56.26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14 5 5 0,'0'0'113'0,"0"0"-52"0,0 0-3 15,0 0 8-15,0 0-6 16,0 0-2-16,0 0 0 16,-3-3 14-16,3 3 11 15,-4-2-4-15,4 2-4 16,-3 0 1-16,3 0 5 15,0 0-3-15,-4 0-4 16,4 0-7-16,-5 0 5 16,5 0-3-16,0 0 0 15,0 0-26-15,0 0-7 16,0 0-5-16,0 0 0 0,0 0-16 16,0 0-3-1,0 0 3-15,0 0 0 0,0 0 0 16,19 5 0-16,7 16 33 15,9 6 9-15,1-1-4 16,9 2-18-16,0-2-6 16,0 4 7-16,0-3-8 15,-5 4-3-15,-6-5-17 16,-1-4 13-16,-3 3-7 16,-8-3 7-16,-3-7-13 15,0 7 7-15,-3-6 1 16,-2 4-2-16,1-3 0 0,-1 3-5 15,2-4 3 1,-1 5-12-16,-4-7 12 0,4 5-12 16,-4-8 9-1,-3 5-7-15,-1-6-1 0,4 8 1 16,-3-9 0-16,3 5 10 16,1 2-12-16,-5 1 3 15,3 0-3-15,-1-4 3 16,1 8-3-16,2-9 2 15,-1 9-2-15,4-1 1 16,-1 0-1-16,5 3 2 16,4-5-4-16,-4 1 4 15,0-5-2-15,-2 6 1 16,-1-10-1-16,-1 8 2 16,-8-11 1-16,0-2 6 15,-4 2-9-15,3-4 8 0,-6 1-6 16,3 2-2-16,-3-6 1 15,4 5 1-15,-4-5-1 16,3 1-1-16,-3 6 2 16,3-3 0-16,1 3-1 15,1-2-1-15,-5 1 8 16,4-5-7-16,-1 5-2 16,0-1 2-16,1 2-1 15,3 6 0-15,-2-2 0 16,-1-5 0-16,-1 0 2 15,0-6-2-15,-3 0 0 16,0 0 0-16,0 0-8 16,0 0-9-16,0 0-31 15,0 0-33-15,0 0-49 0,0-36-56 16,0-6-77-16,0-10-323 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57.35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0 534 0,'0'0'204'0,"0"0"-88"16,0 0 39-16,0 0 2 15,0 0-41-15,0 0-32 16,0 0 2-16,0 0 1 16,0 0-6-16,7 0-23 15,0 0-4-15,5 0-23 16,3 0-8-16,11 0-11 16,4 7-3-16,11 7-1 15,-1 6 10-15,2-3-1 0,-1 2-4 16,-1-1-2-1,-2 1-10-15,0-5 12 0,-2 6-5 16,6 0 7-16,3 0-2 16,0 1-1-16,3-2 2 15,1 2-5-15,-6-3 0 16,2 4-8-16,-3 0 1 16,-1-5-2-16,-5 6 0 15,3-4 0-15,-3 6 0 16,2-2 0-16,0 1 0 15,2-1 0-15,5 3 1 16,0-7 1-16,0 3-2 16,-4-6 8-16,-8-2-8 15,0 3 0-15,-7-4 0 0,-3-3 0 16,3 7 0 0,-4-4 0-16,6 4 2 0,-2-4-1 15,3 7 2-15,4-7-3 16,5 4 2-16,-2-3 10 15,2-1-11-15,-5-3 8 16,-1-3 3-16,-3 0-11 16,-7-1 14-16,1 1 1 15,-9-4-6-15,-6 1 23 16,-1-4-21-16,-7 0 8 16,4 0-1-16,-4 0 3 15,0 0-21-15,0 0 1 16,0 0 9-16,0 0-11 0,0 0 3 15,0 0-3-15,0 0 17 16,0 0-17-16,0 0 0 16,0 0 0-16,0 0 2 15,0 0-2-15,0 0 0 16,0 0-2-16,0 0 2 16,0 0 2-16,0 0-2 15,0 0-22-15,0 0 2 16,0 0-7-16,0 0-10 15,0 0-33-15,0 0-17 16,0 0-56-16,0 0-68 16,0-20-154-16,0-11-246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23:04.8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5543 2363 1712,'0'0'977,"0"0"-380,0 0-194,0 0-51,0 0-96,3-14-31,28-96 625,-26 99 1325,-6 21 1689,0 10-3943,-23 131 1614,-8 59-116,9 1 0,4 203-1419,10-229 453,0-135-137,8-50-286,-30-29 714,-10-28-726,-3 1 0,-3 3 1,-1 1-1,-3 3 0,-2 2 0,-1 2 1,-9-1-19,17 21-96,45 25 90,1 0-82,0 0 56,0 0-2,0 0-72,15 11 24,99 97 163,-62-55 12,3-3 0,2-2 1,1-3-1,21 10-93,-36-28 204,1-2 0,2-2 0,0-2-1,35 10-203,-77-30-170,-3 0 206,-1-1 1,1 0 0,-1 1 0,1-1-1,0 0 1,-1 1 0,1-1-1,0 0 1,-1 0 0,1 1 0,0-1-1,-1 0 1,1 0 0,0 0-1,-1 0 1,1 0 0,0 0 0,-1 0-1,1 0 1,0 0 0,-1-1 0,1 1-1,0 0 1,-1 0 0,1-1-1,0 1 1,-1 0 0,1-1 0,-1 1-1,1 0 1,0-1 0,-1 1-1,1-1 1,-1 1 0,0-1 0,1 1-1,-1-1 1,1 1 0,-1-1-1,0 0 1,1 1 0,-1-1 0,0 0-1,0 1 1,1-1 0,-1 0-1,0 1 1,0-1 0,0 0 0,0 1-1,0-1 1,0 0 0,0 1-1,0-1 1,0 0 0,0 1 0,0-1-1,-1 0-36,22-73 210,3 1-1,3 1 0,20-36-209,7-4-955,5 3-1,61-83 956,-115 184-502,13-15-804,-4 16-3286,-13 7 525</inkml:trace>
  <inkml:trace contextRef="#ctx0" brushRef="#br0" timeOffset="21812.186">349 1 2697,'0'0'930,"0"0"-415,0 0-119,0 0 106,0 0 67,0 0-71,0 0-110,0-1 3204,0 15-3601,-30 393 1722,0 298 219,30-677-2041,-1 18-3360,-2-44 245,0-2 240</inkml:trace>
  <inkml:trace contextRef="#ctx0" brushRef="#br0" timeOffset="22066.117">68 132 5889,'0'0'1881,"0"0"-1409,0 0-256,0 0 488,202 25 240,-123-25-280,4 0-408,2 0-160,-2-5-96,15-9-432,-19-3-1240,-21 4-1209</inkml:trace>
  <inkml:trace contextRef="#ctx0" brushRef="#br0" timeOffset="22599.767">1251 300 6233,'0'0'1467,"0"0"-645,0 0-69,0 0 161,0 0 46,0 0-132,-20-10-169,-63-27-220,80 36-432,1 0 1,-1 1-1,0 0 0,0 0 1,0 0-1,0 0 0,1 0 1,-1 1-1,0-1 0,0 1 1,0 0-1,1-1 1,-1 1-1,0 1 0,1-1 1,-1 0-1,1 1 0,-1-1 1,1 1-1,0-1 1,0 1-1,0 0 0,0 0 1,0 0-1,0 1 0,0-1 1,0 0-1,1 1 0,0-1 1,-1 1-1,1-1 1,0 1-1,0 0 0,0 0-7,-5 8 13,-15 29 44,3 0 1,1 2 0,2 0 0,2 1-1,2 0 1,2 1 0,2 0 0,1 0 0,3 1-1,1-1 1,3 1 0,2 10-58,-3-41 3,1 0 0,0-1-1,1 1 1,0-1 0,1 0 0,1 1 0,0-1 0,0-1-1,2 1 1,-1-1 0,2 0 0,0 0 0,0 0-1,1-1 1,0-1 0,1 1 0,0-1 0,3 2-3,-8-9-34,1 0-1,-1-1 1,0 1 0,1-1 0,0 0 0,-1 0 0,1 0-1,0-1 1,0 0 0,0 0 0,0 0 0,0 0 0,0-1 0,0 0-1,0 0 1,1 0 0,-1-1 0,0 0 0,0 0 0,0 0 0,-1 0-1,1-1 1,0 0 0,0 0 0,-1 0 0,1-1 0,-1 1-1,2-3 35,3-6-76,-1-1 0,-1 0 0,0 0 0,-1-1 0,0 0-1,-1 0 1,-1 0 0,0-1 0,0 0 0,-2 0-1,1 0 1,-2 0 0,0 0 0,-1 0 0,0 0 0,-1-6 76,1 10-6,0 0 1,0 0 0,-1 0 0,0 0 0,-1 0 0,0 0 0,-1 0 0,0 0 0,0 1 0,-1-1 0,0 1 0,-1 0 0,0 0 0,0 1 0,-6-8 5,-69-57 5,80 73-6,1 1 0,-1-1 0,0 0 0,1 0-1,-1 0 1,1 0 0,-1 0 0,1 0 0,-1 0 0,1 1 0,-1-1 0,1 0 0,-1-1 0,1 1 0,-1 0-1,0 0 1,1 0 0,-1 0 0,1 0 0,-1 0 0,1-1 0,-1 1 0,0 0 0,1 0 0,-1 0 0,1-1-1,-1 1 1,0 0 0,1-1 0,-1 1 0,0 0 0,1-1 0,-1 1 0,0-1 0,0 1 0,1 0 0,-1-1-1,0 1 1,0-1 0,0 1 0,0-1 0,1 1 0,-1 0 0,0-1 0,0 1 0,0-1 0,0 1 0,0-1-1,0 1 1,0-1 0,0 1 0,0-1 0,-1 1 0,1-1 0,0 1 0,0 0 0,0-1 0,0 1 0,-1-1-1,1 1 1,0 0 0,0-1 0,-1 1 0,1-1 0,0 1 0,-1 0 1,7-1 39,197-64-695,-74 6-2722,-108 49 2449,36-18-1750</inkml:trace>
  <inkml:trace contextRef="#ctx0" brushRef="#br0" timeOffset="23095.453">1862 1180 4929,'0'0'3722,"0"0"-2363,0 0-731,0 0 322,0 0 34,0-31-100,-1-1-690,0 4-71,1-1 0,1 1 0,2 0 0,0 0 0,2 1 0,4-10-123,11-41 344,4 0-1,4 2 1,2 0 0,4 3-1,41-67-343,-74 140-1,-1-2-1,0 0-1,1 0 1,0 0-1,-1 0 1,1 1-1,0-1 1,0 0 0,0 1-1,0-1 1,0 1-1,1-1 1,-1 1-1,0-1 1,1 1 0,-1 0-1,1 0 1,-1-1-1,1 1 1,-1 0-1,1 1 1,0-1 0,0 0-1,0 0 1,-1 1-1,1-1 1,0 1-1,0 0 1,0-1-1,0 1 1,0 0 0,0 0-1,0 0 1,-1 0-1,1 0 1,0 1-1,0-1 1,0 1 0,0-1-1,1 1 3,38 89-169,-15-11-203,-5 1 0,-2 1-1,-4 0 1,-4 2 0,-3-1 0,-3 58 372,-5-121-737,0-1 0,0 1-1,-2-1 1,-1 1 0,0-1-1,-1 0 1,-1 0-1,0 0 1,-4 5 737,-12 16-2915</inkml:trace>
  <inkml:trace contextRef="#ctx0" brushRef="#br0" timeOffset="23314.59">1706 809 8658,'0'0'2200,"0"0"-1648,0 0-440,220-25 161,-129 17-169,4-3-104,27-3-705,-27 3-2455,-18-3-1425</inkml:trace>
  <inkml:trace contextRef="#ctx0" brushRef="#br0" timeOffset="23561.334">3059 416 8058,'0'0'1952,"0"0"-1560,0 0-112,6 200 368,1-123-408,2 0-112,0-2-128,-3-9-232,0-6-672,-6 14-408,0-16-1377,0-11-335</inkml:trace>
  <inkml:trace contextRef="#ctx0" brushRef="#br0" timeOffset="23816.886">2635 333 8058,'0'0'3416,"0"0"-2687,0 0-513,195 0-96,-106-3-40,9-5-80,-4-3-8,16 6-1361,-21-1-2663,-22 1-201</inkml:trace>
  <inkml:trace contextRef="#ctx0" brushRef="#br0" timeOffset="24047.611">4025 278 7882,'0'0'2312,"0"0"-1816,0 0-208,9 182-80,-3-114-88,3 7-32,0-7-32,4 4-56,-4-6-112,-3 0-440,-3 14-440,0-20-1008,-3-10-705</inkml:trace>
  <inkml:trace contextRef="#ctx0" brushRef="#br0" timeOffset="24349.381">3625 80 8338,'0'0'3585,"0"0"-3209,201 0-56,-82 0 552,10 0 344,-4 6-784,-6 2-376,-15 6-56,-18 2-1264,-13 6-768,-21 0-1737,-25-11-792</inkml:trace>
  <inkml:trace contextRef="#ctx0" brushRef="#br0" timeOffset="25912.386">1935 2459 8282,'0'0'3352,"0"0"-2171,0 0-528,0 0 502,0 0 205,0 0-419,24 0-481,169-3 347,199-8 526,-359 8-1073,-45-5 298,-35-3-409,0 1 1,-1 3 0,0 2 0,0 2 0,-1 2 0,0 2-150,33-1 13,0 1 0,0 1 0,0 0 0,0 1 1,0 0-1,1 1 0,-1 1 0,1 1 0,0 0 1,1 1-1,-7 4-13,-46 26 53,59-27-87,24-10-176,262-23 849,133-45-159,-386 68-452,-24 0 9,-4-12 141,-6 7-606,0-1-1,0 2 1,0-1 0,-1 1-1,0 0 1,1 1 0,-2 0 0,1 1-1,0 0 1,0 1 0,-1 0-1,1 0 1,0 1 0,-2 1 428,-37-1-5281,5 0-1094</inkml:trace>
  <inkml:trace contextRef="#ctx0" brushRef="#br0" timeOffset="29013.622">1306 1802 6081,'0'0'2952,"0"0"-1859,0 0-618,0 0 238,0 0 97,0 0-137,-11-19-22,-49-89 640,57 105-1225,0-1 0,-1 1 0,1 0 0,-1 0 0,0 1 0,0-1 0,0 1-1,0 0 1,0 0 0,-1 0 0,1 1 0,-1-1 0,1 1 0,-1 0 0,1 0 0,-1 1 0,0-1 0,1 1-1,-1 0 1,0 0 0,1 1 0,-1-1 0,0 1 0,1 0 0,-1 1 0,1-1 0,-1 1 0,1-1 0,0 1 0,0 1-1,0-1 1,0 1 0,0-1-66,-10 13 17,1 0-1,0 1 0,1 1 0,1 0 0,1 0 1,1 1-1,0 0 0,1 1 0,1-1 1,0 2-1,2-1 0,-3 16-16,1 9 6,2-1 1,2 1-1,2 0 1,2-1-1,2 4-6,-2-29 3,1-1-1,1 0 1,1 0 0,0 0 0,1 0-1,1-1 1,1 0 0,0 0-1,6 8-2,-9-16-1,0-1-1,1 0 1,0 0-1,1 0 1,-1 0-1,1-1 1,1 0-1,-1 0 1,1-1 0,0 0-1,0 0 1,0 0-1,1-1 1,0 0-1,0-1 1,0 0-1,0 0 1,0 0-1,1-1 1,0 0 1,-2-1-31,-1 1 0,1-1 1,-1-1-1,1 1 1,0-1-1,0 0 1,-1 0-1,1-1 0,-1 0 1,1 0-1,0-1 1,-1 0-1,0 0 0,1 0 1,-1-1-1,0 0 1,0 0-1,-1-1 0,1 1 1,-1-1-1,0-1 1,0 1-1,0-1 0,0 1 1,-1-1-1,1-1 1,-1 1-1,-1-1 0,1 1 1,-1-1-1,0 0 1,0 0-1,0-2 31,-2 5-2,0-1 0,0 1 0,0-1-1,0 0 1,0 0 0,-1 0 0,0 0 0,0 1 0,0-1 0,0 0-1,0 0 1,-1 0 0,0 0 0,0 1 0,0-1 0,0 0-1,0 1 1,-1-1 0,0 1 0,0-1 0,0 1 0,0 0 0,0 0-1,0 0 1,-1 0 0,0 0 0,1 0 0,-1 1 0,0-1-1,0 1 1,-1 0 0,1 0 0,0 0 0,-1 0 0,1 1 0,-1-1-1,0 1 1,1 0 0,-4 0 2,-38-9 47,44 10 58,78-43 1137,96-43-1078,-168 84-827,14-7 713,-9 1-7250,-10 8 3270</inkml:trace>
  <inkml:trace contextRef="#ctx0" brushRef="#br0" timeOffset="27450.778">300 1824 4065,'0'0'1140,"0"0"-652,0 0-236,0 0 118,0 0 54,0 0-188,0 0-116,0 0 68,0 0 289,0 0 147,0 0-38,0 0-99,0 0-6,0 0-34,0 0-46,0 0-5,0 0 14,0 0 9,0 0 73,0 0 66,0 0 11,0 0-69,0 0-76,0 0 8,-7 3 1262,-15 213-673,21-173-812,-8 678 1703,9-702-1496,0-7-3969,-4-28-555,-2-14 204,0-3-392</inkml:trace>
  <inkml:trace contextRef="#ctx0" brushRef="#br0" timeOffset="27916.981">1 1697 5865,'0'0'2583,"0"0"-1552,0 0-605,0 0 269,0 0 400,0 0-141,5 0-452,62-4 631,-1-2-1,0-4 1,22-8-1133,135-17 295,-148 34-1956,-64-5-6132,-7 4 5148</inkml:trace>
  <inkml:trace contextRef="#ctx0" brushRef="#br0" timeOffset="30628.67">3411 1571 5369,'0'0'1718,"0"0"-571,0 0-224,0 0-99,0 0-61,0 0-250,0 4-269,42 159 2146,-10 0 1365,8 144-3755,-26 9-3748,-14-313 48,-3-8-257</inkml:trace>
  <inkml:trace contextRef="#ctx0" brushRef="#br0" timeOffset="30897.97">2965 1788 5937,'0'0'3017,"0"0"-2273,0 0-648,0 0 688,201-44 945,-94 30 63,6-2-976,-3 7-512,-12 7-304,-12 2 0,-16 0-816,3 0-848,-18 0-1233,-12 0-984</inkml:trace>
  <inkml:trace contextRef="#ctx0" brushRef="#br0" timeOffset="31166.484">4291 1617 9386,'0'0'1848,"0"0"-1335,0 0 391,6 198 344,6-123-384,3-4-456,4 1-208,2-9-200,-3-3 0,1-7-528,-7-7-912,-3-7-617,-6 8 217,-3-14-801,0-9 417</inkml:trace>
  <inkml:trace contextRef="#ctx0" brushRef="#br0" timeOffset="31514.182">3900 1535 7001,'0'0'3505,"0"0"-2577,0 0-455,155-36 1087,-54 20 432,15-1-847,4 1-681,-4 2-312,-16 3-152,-17 3-88,-19 5-1025,-6 0-1231,-18 3-489,-16-5-1728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5:05.7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0 127 0,'0'0'79'16,"0"0"-46"-16,0 0 9 16,0 0 10-16,0 0-11 15,0 0-9-15,0 0-4 16,0 0 13-16,0 0 7 16,0 0 27-16,0 0-2 15,0 0-2-15,0 0 3 16,0 0 2-16,0 0 1 15,0 0-3-15,0 0 9 0,0 0-3 16,0 0-6-16,0 0-11 16,0 0-19-16,0 0-16 15,0 0 13-15,0 0-1 16,0 0 1-16,0 0-8 16,0 0-12-16,0 0-5 15,0 0-7-15,0 0-2 16,0 0-7-16,0 0 0 15,0 0-5-15,0 0 5 16,0 4 10-16,0 5-3 16,3 1 4-16,9-3-10 15,2 7 9-15,2-5-10 16,-1 1 11-16,-1 8-10 0,2-9 6 16,3 5-7-16,-2 2 1 15,2-2-1-15,0 6 1 16,-3-5 2-16,1 4-3 15,2-6 10-15,-3 4-10 16,3-5 1-16,-9 2 0 16,6-3 6-16,-6 1 0 15,6 4-7-15,-6-2 3 16,6 2-2-16,-6-2 6 16,6-1-7-16,-6-2 0 15,2 5 0-15,-5-3 1 16,5-5-1-16,-2 8 2 0,3-2-2 15,-3 2 0 1,0 0-2-16,2-2 1 0,-5 3 1 16,6-4 0-16,-3-3 0 15,2 4 0-15,-2-5 3 16,3 1-3-16,0 4 2 16,-1-5-1-16,-1 2 0 15,1-1 7-15,-5 0-8 16,0-6 1-16,5 2-1 15,-5 4 8-15,0-3-8 16,1 0 0-16,3 0 0 16,4-2 0-16,-1 6-1 15,5-4 0-15,0 3 1 16,0 3 0-16,-1-6 1 16,-3 0 0-16,1 3 7 0,-2-4-8 15,-2 1 0-15,-2-1 0 16,6 1 0-16,-6-3 1 15,2 3-1-15,2 2 0 16,2-6-10-16,-1 4 9 16,3 0 1-16,1 4 1 15,0-6 0-15,3 6 7 16,-3-4-7-16,0-1-1 16,2 5 0-16,-2-5 0 15,3 1-1-15,-2-1-4 16,-1 1 5-16,-6 0 0 15,3 1 2-15,0-6 0 16,-6 3-1-16,-3-5-1 0,5 1 1 16,-5 6-1-1,0-7 0-15,1 4 0 0,-1 3 0 16,0-2 1-16,5-4-1 16,-5 4 2-16,2-4-2 15,-2 5 0-15,-4-5 0 16,4 3 0-16,2 1 0 15,-2 2-2-15,0-6 2 16,1 6-1-16,3-3 1 16,-4 7 0-16,1-11 0 15,3 8 0-15,-4-2 0 16,1-5-1-16,-1 4 2 0,0-5 0 16,-7 2-1-16,4 2 0 15,-4-4-1-15,0 0-1 16,0 4 2-16,0-4-8 15,0 0 8-15,0 0-8 16,0 0 8-16,0 1-1 16,5 5 0-16,-2 1-1 15,-3-7 1-15,0 1 0 16,0-1 1-16,0 0 0 16,0 0 0-16,0 0 7 15,0 0-5-15,0 0 5 16,0 0-7-16,0 0 8 15,0 0 3-15,0 0-4 0,0 0 2 16,0 0-1-16,0 0 2 16,0 0-10-16,0-8 9 15,0-9-9-15,0-12 2 16,0-1-2-16,0 0 0 16,0-8-2-16,0 3 2 15,0 5 0-15,0 0-1 16,0 6 1-16,0-3-2 15,0 4 0-15,0-1-5 16,0 4 7-16,0 3-2 16,0 8 2-16,0-2-10 15,0 1 1-15,0 7 1 16,0 3-6-16,0 0 14 16,0-4-1-16,0 4-1 15,0 0 2-15,0 0 0 0,0-3-9 16,0 3-8-16,0-6 17 15,0 2 1-15,-3-2 8 16,-2-5-9-16,5 8 1 16,0-1 0-16,0 4 0 15,0 0-1-15,0 0 2 16,0 0-2-16,0 0-2 16,0 0 1-16,0 0 1 15,0 0-2-15,0 0-11 16,0 0 2-16,-4 0-5 15,4 14 1-15,-3 6 14 16,-4 11 1-16,0 2 1 16,-2 4 0-16,6 0 8 0,-4 3-8 15,3 6 9-15,4-5-10 16,-5 2 1-16,5 3 10 16,-3-9-10-16,3-6 6 15,0-1-6-15,-4-8 0 16,1-2 7-16,3-9-1 15,-4-6-7-15,4-5 8 16,-3 0-7-16,3 0 15 16,0 0-4-16,0 0 3 15,0 0-1-15,0 0-6 16,0 0 1-16,-4 0-9 16,4 0 1-16,-5 0-1 0,-2 0 2 15,0 0-1 1,-8 0 2-16,-4 0 4 0,-4-5-7 15,-3-2 11-15,-3 0-9 16,-7 3 10-16,-2-8-11 16,-1 11 16-16,-4-9-14 15,-2 3 13-15,0-5-16 16,-3 4 2-16,-1-2-1 16,4 4-1-16,7-7 0 15,2 12 0-15,10-7 0 16,3 6 0-16,8 2 0 15,4 0-3-15,6 0 2 16,5 0-9-16,0 0 2 16,0 0-7-16,0-5-27 15,0 5-15-15,0 0-46 0,0 0-56 16,0-1-83-16,0-11-121 16,9 10-163-16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5:17.4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2037 2979 380 0,'0'0'214'0,"0"0"-93"16,0 0-82-16,0 0 25 15,0 0 9-15,-12 0-34 16,12 0-28-16,0 0-11 16,0 0 2-16,0 0-2 15,0 0-6-15,0 0 6 16,0 0 9-16,0 0 17 0,0 0 6 15,0 0-1-15,0 0 0 16,0 0-4-16,0 0 9 16,0 0 3-16,0 0-1 15,0 0-1-15,0 0 5 16,0 0-3-16,0 0-8 16,0 0 10-16,0 0-12 15,0 0 0-15,0 0-15 16,12 0 10-16,7 7 7 15,11 3 3-15,2-1-10 16,6 5-5-16,-1-4 1 16,-3 3-10-16,3 4 6 15,-3 0-9-15,3 7 6 16,1-1-11-16,3-3 5 16,-1 7 6-16,-2-1-4 0,-1-2-7 15,-3 0-1-15,-4 2 5 16,2 1-6-16,0 0 0 15,-3-4 0-15,0 6 1 16,-6-4 1-16,3 4-1 16,-4-5-1-16,1 5 2 15,3 1-1-15,0 1 1 16,0-5 5-16,0 4-7 16,1-3 2-16,-1 4-2 15,0-5 3-15,0 4-3 16,0 0 6-16,-3 0-6 15,-1-3 0-15,-3-10 1 16,-1 3-1-16,1 0 2 16,-4-6-2-16,4-2 2 15,2 2-2-15,-2 0 2 0,4 2-2 16,-4-6 0-16,3 4 1 16,1 1-1-16,-4-3 0 15,3 1 0-15,-5-1 8 16,6-4-8-16,-1 7 1 15,1-7-1-15,-4 1 0 16,3-1 0-16,1 5 0 16,-9-4 0-16,5-2 1 15,-7 0-1-15,-2-1 0 16,-3-4 0-16,2 2 0 16,1 1 0-16,2 1 0 15,2 1 0-15,-2-6-8 0,2 8 8 16,-2-6 2-16,-5 1-1 15,-3-4 9-15,-1 0-10 16,-3 1 11-16,0-1-11 16,0 0 7-16,0 0 4 15,0 0-10-15,0 0 17 16,0 0-17-16,0 0 14 16,0 0-14-16,0 0 15 15,0 0-15-15,0-8 6 16,0-20-7-16,0-9-11 15,0-5 11-15,0-7 0 16,0-5 1-16,5 8-1 16,2-1 0-16,-3-1 0 0,3 5 9 15,-2 6-9 1,-2 0 0-16,1 4 0 0,-1-1-2 16,1 4 1-16,-4 0-7 15,0 4 6-15,0 2-11 16,0 2 11-16,0 3-11 15,0 8 3-15,0 4 1 16,0-1-7-16,0 8 8 16,0 0-6-16,0 0 6 15,0 0 1-15,0 0 7 16,0 0 0-16,0 0 7 16,0 0-7-16,0 0 2 15,0 0-2-15,0 0-9 16,0 0-1-16,0 0-8 15,0 0 7-15,0 0-11 0,-7 22 11 16,-5 13 11-16,-2 5 1 16,-2 10 1-16,-3 1 5 15,2 9 0-15,-2 7-7 16,-4-1 10-16,4 8-10 16,0 5 1-16,2-5 0 15,-2-4 14-15,3-6-15 16,3-4 2-16,0-9 6 15,3-9-5-15,1-1 4 16,2-14-7-16,4-7 2 16,0-6-2-16,-1-5 3 15,4-6-2-15,0-3 11 0,0 0-4 16,0 0 6-16,0 0 3 16,0 0-2-16,0 0 5 15,0 0-1-15,0 0 2 16,0 0-10-16,0 0 7 15,0 0-6-15,0 0 3 16,-9 0-2-16,-1-12-4 16,-6 1-6-16,-3-3-3 15,-10-5 7-15,-7 2-5 16,-13-3-2-16,-1 6 0 16,-5-2 0-16,-9 2 1 15,1 1-1-15,-8 7 0 16,-3 2 0-16,0 1 0 0,-1-1 0 15,11 1 3 1,9-7-3-16,10 6 8 0,14-2-8 16,13 3 2-16,6 3-2 15,5-4 0-15,7 4 0 16,0 0 0-16,0 0-2 16,0 0-5-16,0 0 6 15,0 0-6-15,0 0-6 16,0 0-7-16,0 0-9 15,0 0-3-15,0 0-27 16,0 0-44-16,0 0-87 16,0-3-79-16,0-1-74 15,0-6-90-15</inkml:trace>
  <inkml:trace contextRef="#ctx0" brushRef="#br0" timeOffset="20226">1888 1510 136 0,'0'0'92'16,"0"0"-49"-16,0 0-10 16,0 0 11-16,0 0 5 15,0 0 1-15,0 0 9 16,4-30 20-16,-4 29 8 16,0 1-4-16,0-5-15 15,0 5 5-15,0 0 5 16,0 0 10-16,0 0 0 15,0 0-1-15,0 0-2 16,0 0-1-16,0 0-24 16,0 0 0-16,0 0 6 0,0 0-11 15,0 0 3-15,0 0-12 16,0 0-4-16,0 0-11 16,0 0 2-16,0 0-13 15,0 0-4-15,0 0-7 16,0 0-9-16,0 12 1 15,0 12 0-15,0 12 28 16,0 0-8-16,-4 5 2 16,1-3-3-16,-2 1 2 15,1-2-11-15,1 6 2 16,-1-2 0-16,1 1 3 16,-1 5 9-16,-1 1-6 15,2-8 4-15,3 0-10 16,0 0-2-16,0-4-10 15,0-5 2-15,0-2-1 0,0 1 7 16,0-1-6-16,0-3-3 16,0 3 2-16,-4-3-2 15,4-5 0-15,-3 5 1 16,-1-3 9-16,4-2-10 16,-3-1 1-16,3-3-2 15,-5 2 2-15,1 2-1 16,1-1 0-16,-4 6 2 15,3 2-1-15,1-2-1 16,-2 1 2-16,1 3-2 16,4-3 2-16,0 0-2 15,0-9 1-15,0-3-1 16,0 0 2-16,0-7-2 0,0 1 0 16,0-2 1-1,0 0 1-15,0-1-2 0,0 6 0 16,0 0 0-16,0-6 0 15,0 5 0-15,0-4 0 16,0 5 0-16,0 0 0 16,0-1 0-16,0 0 0 15,0-4 0-15,0 5 0 16,0-5 0-16,0 0 0 16,0 5 0-16,0-7-2 15,0 1 2-15,0-6 0 16,0 0 0-16,0 0 2 0,0 0 0 15,0 0 8-15,0 0-7 16,-3 0-2-16,3 0 14 16,-4 0-2-16,1-3-1 15,-6-13-12-15,2-2 1 16,-3-1 1-16,-2-3 0 16,-2-2 1-16,-2 0-1 15,1-6-1-15,-3-6 9 16,-1 5-10-16,-3-11 0 15,-1-2-10-15,-3 0 9 16,0 4 1-16,4 7-2 16,3 3 0-16,3 9 1 15,2 1-1-15,2 7 2 16,5 0 0-16,4 6 0 0,0 0 2 16,3 7-2-16,0 0 0 15,0 0 0-15,0 0 0 16,0 0-2-16,0 0 2 15,0 0-10-15,0 0 7 16,0 0-9-16,0 0 11 16,0 0-14-16,0 0 13 15,0 0 1-15,0 0 1 16,0 0-2-16,3 10 2 16,7 7 15-16,6 3-5 15,3 7 8-15,-2 3-17 16,2 3 14-16,0 1-13 15,0 2 9-15,4 1-8 16,-4 2-1-16,-2-7 0 0,6-3-1 16,-4-4 14-16,-4-2-15 15,-1-10 3-15,-2 1-3 16,-1 2 4-16,-3-4-3 16,-1 0-1-16,0-1 2 15,0-4-2-15,-2-3 2 16,-5-4-1-16,4 3 2 15,-4-3-1-15,0 0 8 16,0 0-10-16,0 0 0 16,3 0 0-16,-3 0-2 15,0 0 1-15,4 0-11 16,-4 0 12-16,0 0 0 0,0 0 10 16,3 0-8-16,-3 0 11 15,0 0-13-15,4 0 2 16,-4 0-2-16,0 0 2 15,5 0-2-15,-5 0 0 16,3 0 0-16,-3 0-9 16,4 4 9-16,-1 3 2 15,1-6 12-15,-1 3-13 16,1-4 10-16,4 2-10 16,-1 3 1-16,0 6 12 15,5 2-14-15,4-3 10 16,-6 3-10-16,6-2 2 15,-9-5-1-15,0 1 1 0,-7-7 1 16,3 0-1-16,-3 0 14 16,0 0-6-16,0 0 3 15,0 0-11-15,0 0 14 16,0 0-15-16,0 0 13 16,0 0-12-16,0 0-1 15,0 0 3-15,5 0-2 16,-1 0-1-16,-1 0-1 15,8-10 0-15,1-10 0 16,1-2 2-16,7-4-2 16,2-2 0-16,7-2 0 15,3-1-2-15,4-6 1 16,5-5-1-16,4-5 0 16,0 3-7-16,4 1 9 15,-4 3-1-15,-2 0-1 0,-5 6-1 16,-8 14 3-16,-11 0 0 15,-4 10 0-15,-11 3 1 16,-4 7 1-16,0 0-2 16,0 0-19-16,0 0 18 15,0 0-20-15,0 0 11 16,0 0-9-16,0 0-3 16,0 0-18-16,0 0 1 15,0 0-12-15,0 0-50 16,0 0-49-16,0-4-61 15,0-5-40-15,0-8-81 16,0-3-159-16,0 3-126 0</inkml:trace>
  <inkml:trace contextRef="#ctx0" brushRef="#br0" timeOffset="29321">0 0 128 0,'0'0'174'0,"0"0"-114"16,0 0-59-16,0 0 8 0,0 0 18 15,0 0-23 1,0 0 17-16,0 0 31 0,0 0 42 15,0 0 23-15,0 0-13 16,0 0-14-16,0 0-12 16,0 0-11-16,0 0-7 15,0 0-3-15,0 0 7 16,0 0-11-16,0 0-6 16,0 0-7-16,0 0 6 15,0 0-8-15,0 0-7 16,0 0-14-16,0 0 8 15,0 0-2-15,0 3 4 0,0 1-7 16,0 6-7-16,4 10-4 16,22 6 22-16,3 9 8 15,9 2-17-15,-2 2-4 16,2 3 0-16,4-4 5 16,-6 11-6-16,2-8-5 15,-8 2-1-15,4-2 0 16,-4 5 6-16,-1-3-2 15,1 8 1-15,-1-7-3 16,2 2 2-16,2 4-1 16,2-2 7-16,-2 1-13 15,0-2 3-15,5-3 1 16,-6 2-2-16,3-10 2 16,-2-6-3-16,-7 0-8 15,-4-7 8-15,1 5-8 0,-1-5-1 16,1 4 9-1,-4-10 7-15,-2 6-7 0,-1-9 2 16,-1 2-10-16,-8-9 15 16,5 3-14-16,-5 3 8 15,0-3-8-15,5 4-1 16,2 2 2-16,2-6-2 16,-6 1 8-16,6 1-7 15,-9-8-1-15,1 3 1 16,-4-4-1-16,-1-3 1 15,1 4 0-15,-1-1-2 16,1-3 1-16,-1 7-1 16,2-7 0-16,-5 3 2 0,0-3-1 15,4 0 1-15,-4 0 1 16,0 0 11-16,0 0-12 16,0 0 10-16,0 0 2 15,0 0-12-15,0 0 12 16,0 0-14-16,0 0 14 15,0 0-5-15,0 0 3 16,0-3-10-16,-4-21 1 16,-8 1-3-16,-2-4 0 15,-5 3-2-15,-3-6 1 16,-1 4-2-16,1-1-7 16,-4 0 10-16,0 4-1 15,-3 0 1-15,-3-2-2 16,3 6 1-16,-4-5-9 0,-2 4 10 15,3 6-1-15,2 2-2 16,4-2 3-16,7 5-3 16,4 3 3-16,4 5-2 15,-1 1 1-15,5-6 1 16,0 6-4-16,-1-5 3 16,4 2-1-16,-3 3-7 15,-1-4 6-15,4 4 3 16,4 0-3-16,-3 0 3 15,3-5-3-15,0 5 1 16,0 0 1-16,0 0-1 0,0 0 0 16,0 0-7-1,0 0 9-15,0 0-12 0,0 0 12 16,0 0-2-16,0 0-1 16,0 0 1-16,0 0-12 15,0 0 11-15,0 0 2 16,0 0-2-16,0 0 1 15,0 0 1-15,0 0-1 16,0 0 1-16,0 0 1 16,0 0 0-16,0 0 0 15,0 0 0-15,0 0 1 16,0 0-1-16,-4 0 2 16,-3-1-1-16,-5-5-1 15,-7-1 0-15,-2-9 0 16,-6 8 3-16,1-3-3 0,3-1 2 15,6 5-2-15,1 0 1 16,1-2 1-16,8 3-1 16,0 5-1-16,3 1 2 15,-1 0-2-15,5-6 0 16,0 6-2-16,0 0 1 16,0 0 1-16,0 0 0 15,0 0-2-15,0 0 2 16,0 0-1-16,0 0 1 15,0 0-2-15,0 0 2 16,0 0-1-16,0 0 1 16,0 0-2-16,0 0 2 15,0 0 0-15,0 0 0 16,-3 0-1-16,-4-1-2 16,-4 1-7-16,-4 0 8 0,-1-5 1 15,2 5-2-15,-5-2 3 16,4 2-3-16,4-5 3 15,3 5-2-15,4 0 2 16,4-4 0-16,0 4-1 16,0 0 1-16,0 0 0 15,0 0 0-15,0 0-2 16,0 0 2-16,0 0-3 16,0 0 3-16,0 0-8 15,0 0 6-15,0 0 1 0,0 0-10 16,0 0 3-1,0 0-9-15,12 0-2 0,11 0 18 16,-1 0 1-16,8 9 0 16,-1 5 1-16,6 2 1 15,-9-1-2-15,3 7 0 16,1-7 0-16,-1 7 1 16,6-4-1-16,-6 0 2 15,1 1-1-15,-4-1-1 16,-1-1 2-16,-2 0-2 15,-1-4 0-15,-6 1 0 16,0-5 0-16,-3 2 0 16,-6-4 1-16,2-4-1 15,-2 1 2-15,-4-1-2 16,6-1 1-16,-5 2-1 0,2-1 0 16,-2 4 1-16,-1-7-1 15,-3 4 0-15,6-4 2 16,-6 0 10-16,0 0-3 15,0 0 8-15,0 0-4 16,0 0 7-16,0 0-7 16,0 0 4-16,0 0-6 15,0 0 1-15,3 0-1 16,-3 0 3-16,4-20 5 16,2-4-7-16,-2-10-1 15,5-2 3-15,-6-5-1 16,-3-2-12-16,0-10 9 15,0-8-8-15,0-6-2 0,0-5 1 16,0 2-1 0,0-1 2-16,0 11-2 0,0 6 0 15,0 11-2-15,0 16 2 16,0 2-1-16,0 8 1 16,0 9-2-16,0 3 2 15,0 4-3-15,0 1-7 16,0 0 8-16,0 0-12 15,0 0 11-15,0 0-12 16,0 0 12-16,0 0-8 16,0 0 8-16,0 0 1 15,0 0-15-15,0 0 3 0,0 0-20 16,0 0-16 0,0 0-32-16,0 0-46 0,-3 0-98 15,-20 0-138-15,-3 0-122 16,-2 6 21-16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5:48.87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95 0,'0'0'199'0,"0"0"-119"0,0 0-51 16,0 0 23-16,0 0 59 16,0 0-16-16,0 0-27 15,0-3-4-15,0 3 23 16,0 0 7-16,0 0-9 15,0 0 6-15,0 0-9 16,0 0-6-16,0 0-10 16,0 0-13-16,0 0-16 15,3 0-13-15,11 17-3 16,9 9 12-16,11 8 8 0,3 6-8 16,4 7-1-1,4 3-8-15,0 7-2 0,0-4 0 16,-5 1-6-16,1 1 10 15,1-4-17-15,-2-1 13 16,1-3-7-16,-3-4 5 16,2 4-19-16,-2-6 12 15,4-1 2-15,-2-3-2 16,-2 0-1-16,0-2-10 16,-5-5 7-16,-4-5-7 15,-7-2-1-15,1-3 0 16,-1 3 1-16,4 1-1 15,4-2 10-15,4-1-1 16,-1 3-2-16,-3-6-6 16,-4-1-1-16,-7-3 0 15,0 2 1-15,-4-5-2 16,-4-1 0-16,1 3 0 0,-2 0 0 16,6 0 0-16,-6 1 0 15,2 0 1-15,-1-1-1 16,-4-7 1-16,5 5-2 15,-5-4 1-15,0 2 0 16,1 1 0-16,3 4 0 16,1 2 0-16,-2-2 1 15,6 0-1-15,-6-2 0 16,2-5 0-16,-1 7 0 16,-4-8 2-16,5 1-2 15,-5-4 3-15,-4 4-3 0,6-3 1 16,-6 3-1-1,1-4 0-15,3 3 0 0,-2-3 0 16,2 1 1-16,-4-1-1 16,1-3 2-16,-4 4-1 15,0-4 8-15,0 0-8 16,0 0 11-16,0 0 1 16,0 0-4-16,0 0 6 15,0 0-7-15,0 0 9 16,0 0-17-16,0-7 20 15,0-6-1-15,0-15-17 16,0-2-1-16,0-3-1 0,0-4 0 16,3 0 2-1,-3-3-4-15,0-4 4 0,3-2-2 16,-3-4 0-16,6-2-2 16,-3-3-1-16,-3 6 2 15,4 3-9-15,-4 9 8 16,0 6 2-16,0 15 0 15,0-2-1-15,0 9 1 16,0 6 0-16,0 3 0 16,0-4-3-16,0 4-6 15,0 0-1-15,0 0 7 16,0 0-15-16,0 0 3 16,0 0 2-16,0 0 1 15,0 0-15-15,0 4 10 16,0 19-4-16,-4 13 20 0,-8 12 1 15,2 12 0 1,3 5 0-16,-2 2 0 0,6-7 0 16,-1-3 1-16,1-3-1 15,-1-10 2-15,-1-1 1 16,2-16-2-16,-1-1 0 16,1-3 1-16,-1-9-2 15,4 0 1-15,0-8-1 16,0-3 0-16,-3 1 1 15,3-4 1-15,0 0-2 16,0 0 1-16,0 0 2 16,0 0-2-16,0 0 10 15,0 0-9-15,0 0 12 16,0 0-11-16,0 0 16 16,0 0-16-16,0 0 10 0,0 0-4 15,-9 0-8-15,2 0 2 16,-3 0 10-16,-9 0-2 15,0 0 0-15,-4 0 3 16,-6 0-14-16,-6-4 3 16,-1-2 5-16,-13-7-8 15,-3-1 2-15,-5 1-1 16,-8-11 2-16,-3 1-1 16,1 6-2-16,3-6 0 15,8 9 3-15,11 1-3 16,16 6 1-16,6 4-1 15,8-1 2-15,8 4-2 0,7 0 0 16,-4 0 0-16,4 0 0 16,0 0 1-16,0 0 2 15,0 0-1-15,0-3-2 16,0 3 0-16,0 0 0 16,0 0 2-16,0 0-2 15,0 0-11-15,0 0 9 16,0 0 2-16,0 0-9 15,0 0-17-15,0 0-1 16,0 0-21-16,0 0-30 16,0 0-26-16,0 0-33 15,0 0-51-15,-8 0-81 16,1 14-141-16,-4 5 16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05.99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0 200 245 0,'0'0'125'0,"0"0"-85"15,0 0-7-15,0 0 15 16,0 0-13-16,0 0-1 15,21-22-1-15,-13 21 17 0,-4-5 31 16,-1 1 15-16,-3 2-5 16,0-1-4-16,4-3 6 15,4 3 9-15,-1-4-13 16,3-3-15-16,3-1-6 16,-3 6-6-16,6-6-8 15,3 6-11-15,-2-1-8 16,5 0-7-16,1-1 0 15,-1 1-5-15,1 0-9 16,6 6 0-16,2-4 2 16,-1 3-1-16,8 2-3 15,-5-5 6-15,3 1-2 16,-1 1 3-16,-6-1 5 0,-3 4-6 16,0 0-1-1,-3 0-2-15,-1 0-3 0,1-6-2 16,-1 6 9-16,1 0-10 15,-1-1-1-15,4 1-7 16,4 0 13-16,-5-5-13 16,7 5 8-16,-6-4-7 15,-4 4-2-15,-5 0 2 16,-1-3-2-16,0 3 2 16,-3 0-1-16,3 0-1 15,6 0 2-15,1 0-1 16,-1 0 2-16,4 0-1 15,-3 0-1-15,-1 0 1 0,1 0 1 16,-2 0-3-16,1 0 1 16,1 0-1-16,3 0 2 15,1 0-2-15,3 0 0 16,-4 0 0-16,3 0 1 16,-3 0-1-16,0 0 0 15,-3 0 2-15,-1 0-2 16,1 0 0-16,-1 0 0 15,1 0 0-15,-4 0 0 16,7 0 0-16,-4 0 0 16,4 0 0-16,3 0-2 15,-3 0 2-15,0 0 2 16,0 0-2-16,0 0 1 16,2 0-1-16,1 0 0 15,-3 3-1-15,4-3 1 0,-1 0 0 16,2 0 0-16,-1 0 0 15,3 0 1-15,-2 0 0 16,-2 0-1-16,1 0-1 16,-4 0 1-16,3 0 0 15,-3 0 0-15,5 0 0 16,-5 0 0-16,0 0 0 16,0 0 1-16,0 0 1 15,3 0-1-15,-3 0-1 16,5 0 2-16,-1 0-2 15,-1 0 0-15,6 0 0 16,1 0 0-16,2 4 0 0,-1 1-2 16,8-5 2-16,0 1 0 15,3 5 2-15,1-2-2 16,-1-1 0-16,-3 1 0 16,-3 1 0-16,-10-3-2 15,-6 3 2-15,-3-4 0 16,-1 5 0-16,-3-6 0 15,0 1 0-15,7-1 0 16,4 0 2-16,3 7-2 16,8-7 1-16,1 0-1 15,-2 3 2-15,-2 2-2 16,0-5 0-16,-5 2 0 16,-4 3 0-16,6-5 0 0,-6 1 0 15,4-1 0 1,2 6 0-16,-3-6 7 0,10 0-5 15,-2 1-2-15,5-1 0 16,0 5 0-16,3 1 1 16,1-1-1-16,-4-4 2 15,3 4-2-15,-6-4 1 16,3 5-1-16,-9-6 2 16,6 1-2-16,-4-1 1 15,-5 5 0-15,8-1 1 16,-1 4 7-16,5-2 3 15,3-1-2-15,4-3-7 16,-3 7 11-16,4-6-13 0,-4 2 9 16,-4 1-9-1,-5-5 13-15,-2 4-14 0,-5-5 2 16,-7 1 1-16,-1-1 15 16,7 5-7-16,1-1-8 15,-1-4 13-15,6 7-14 16,4 0-1-16,3-6 2 15,-5 4-1-15,5-1 12 16,-4-1-14-16,1 0 1 16,-2 0 12-16,1 1-2 15,-3-1-9-15,-1-3 17 16,4 5-15-16,-5-5 12 16,9 0-6-16,0 5 3 15,-3-5 2-15,3 4-15 0,-5-1 0 16,-2 1 1-16,0-1 1 15,-2 0 0-15,-6 0-1 16,1 0-1-16,-2-3 2 16,1 0-1-16,3 7 1 15,-2-7 0-15,2 0-1 16,5 0 3-16,2 0-3 16,8 4 9-16,0-1-10 15,1-3 2-15,-1 4-1 16,-3-1 9-16,0-3-8 15,0 4-1-15,0-1 13 16,4-1-14-16,-1 9 3 16,1-8-1-16,-1 1 8 0,1-1-10 15,-4 0 4 1,-4 1-4-16,-5-4 1 0,3 3 1 16,-10 1 1-16,-3-4 8 15,0 2-10-15,-4-2 11 16,1 0 4-16,-1 0 8 15,1 0-2-15,6 0 7 16,1 0-17-16,1 0 4 16,2 0 0-16,-7 0 0 15,3 0-2-15,2 0-1 16,-1 0 6-16,3 0-17 16,-2 0 14-16,-2 0-16 15,1 0 2-15,2 0-2 0,3 7 0 16,1-7 1-1,6 4 3-15,-1-1-2 0,1 0 0 16,-6 1 8-16,6-1-8 16,-6 1 0-16,6-1 0 15,-4 1 12-15,2 2-12 16,5-3-2-16,0 4 2 16,0-4-1-16,3 4 10 15,1-3-11-15,-1-1 4 16,0 3-4-16,-3-3 2 15,-8 1 1-15,-3-4-1 16,-8 3 0-16,-3-3 0 0,-1 0 0 16,1 0-2-1,-1 0 3-15,1 4-3 0,3-4 2 16,0 0 0-16,3 0 0 16,4 3 0-16,-5-3-2 15,1 4 0-15,-6-4 0 16,3 3 0-16,-7-3 0 15,3 0 12-15,-4 3-10 16,-3-3-2-16,4 0 2 16,-9 0-2-16,6 0 0 15,3 0 2-15,-2 0-2 16,6 0 0-16,3 0 0 16,5 0 0-16,-5 0 2 15,3 0 0-15,1 0-2 16,-1 0 0-16,2 0-2 0,-1 0 2 15,3 0 0-15,1 0 2 16,-4 0-2-16,-1 0 1 16,-3 0-1-16,0 0 2 15,-7 0-2-15,-3 0 0 16,3 0 2-16,-5 0-2 16,1 0 2-16,8 0 0 15,-1 0-2-15,1-6 2 16,6 2-2-16,0 1 0 15,1-4 0-15,1 3 0 16,-2 4-2-16,-6-3 2 16,3 3-2-16,0-6 2 15,0 6 0-15,3-3 0 16,2-1 0-16,-1 4 0 16,-1-3 0-16,-3 3-2 0,-3 0 2 15,6 0-2-15,2 0 2 16,2 0 0-16,0 0 0 15,2 0 0-15,1 0 0 16,-1 0 0-16,-3 0-2 16,3 0 2-16,-2 0 0 15,0 0 0-15,5 0 0 16,-2 0-1-16,-1 0 1 16,1 0 0-16,-5 0 0 15,-1 0-2-15,-1 0 0 16,-6 0 2-16,-4 0 0 15,0 0 0-15,-5 0 0 16,5 0 0-16,3 0 2 0,1 0-2 16,3 0 0-1,3 0-2-15,-6 0-9 0,3 0 9 16,-7 0-9-16,-4 0 11 16,-1 0 0-16,-2 0-2 15,-5 0 4-15,-4 0-4 16,6 0 2-16,-5 0 0 15,-1 0 0-15,1 0-1 16,2 0-3-16,0 0-7 16,1 0 11-16,-1 0 0 0,1 0 0 15,2 0-2 1,-2-4 2-16,-4 4-2 0,1 0-1 16,-4 0 3-1,0-3 0-15,0 3 0 0,0 0 0 16,0 0 0-16,0 0 0 15,0 0 1-15,0 0-1 16,0 0 0-16,0 0-3 16,0 0 3-16,0 0 0 15,0 0-7-15,0 0 7 16,0 0 0-16,0 0 0 16,0 0 0-16,0 0-11 15,0 0 11-15,0 0-2 16,0 0 2-16,0 0-4 15,0 0 3-15,0 0 1 0,0 0 0 16,0 0 0 0,0 0 0-16,0 0 0 0,0 0 1 15,0 0-1-15,0 0 0 16,0 0 0-16,0 0-1 16,0 0 1-16,0 0-2 15,0 0 2-15,0 0-4 16,0 0 2-16,0 0-35 15,0 0-37-15,0 0-30 16,0-4-50-16,0 4-88 16,-14-6-87-16,-43-14-28 15,5 6-120-15,4-9-133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3:19.73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762 99 6041,'0'0'1427,"0"0"-549,0 0 302,0 0 90,0 0-465,0 0-391,0 0-6,0 0 230,0 0 123,0 0 41,0 0 209,0 0 187,0 0 60,0 0-92,0 0-107,-15-6 1140,-54-48-1741,40 44-417,0 2-1,-1 2 1,0 0 0,0 2 0,0 1-1,-1 2 1,1 1 0,-15 2-41,4-2-19,31 0 10,0 0 0,0 0 0,1 1 0,-1 0 0,0 1 1,1 0-1,-1 1 0,1 0 0,-1 0 0,1 1 0,0 0 1,1 1-1,-1 0 0,1 0 0,0 1 0,-6 5 9,-3 4-24,2 0-1,0 1 1,1 1-1,0 0 0,2 1 1,0 1-1,1 0 1,1 0-1,0 1 1,2 0-1,0 1 0,2 0 1,0 0-1,1 1 25,-6 34-13,3-1-1,3 1 0,2 1 1,4 48 13,0-90-28,2 0 1,0-1-1,0 1 1,2-1-1,0 1 1,0-1-1,1 0 1,1-1-1,0 0 1,1 0-1,1 0 1,0-1-1,0 0 1,1-1-1,1 0 1,0-1-1,0 0 1,1-1-1,0 0 1,1 0-1,-1-2 1,2 1-1,-1-2 1,1 0-1,0 0 1,1-2 0,-1 1-1,1-2 1,0 0-1,0-1 1,0 0-1,0-1 1,1-1 27,-1 1-95,-1 0 0,0-1 0,0 0 0,0-1 1,0-1-1,0 0 0,0-1 0,-1-1 0,1 0 1,-1-1-1,12-5 95,-5 1-116,0-2 0,-1 0-1,0 0 1,0-2 0,-2 0 0,0-1 0,0-1 0,-1-1 0,-1 0-1,-1-1 1,0 0 0,7-15 116,-8-60 649,-13 70-548,0 19-87,-1 0 1,1 0 0,-1 0 0,0-1 0,0 1 0,0 0 0,-1 0-1,1 1 1,-1-1 0,1 0 0,-1 0 0,0 1 0,0-1-1,0 1 1,0-1 0,-1 1 0,1 0 0,-1 0 0,1 0-1,-1 0 1,0 1 0,0-1 0,0 1 0,0-1 0,0 1 0,-2 0-15,-84-20 27,25 16-15,51 44 385,4 38-94,10-75-297,0 0 0,1 0 0,-1 0 0,1-1 0,-1 1 0,1 0 0,0-1 0,-1 0 0,1 1 0,0-1 0,0 0 0,0 0 0,0 1 0,0-2 0,0 1 0,1 0 0,-1 0 0,0-1 0,0 1 0,1-1 0,-1 0 0,0 1 0,0-1 0,1 0 0,-1-1 0,0 1 0,1 0 0,-1-1 0,2 0-6,-2 1 4,33 0-5,-8 2 58,1-2-1,-1-2 1,0 0 0,0-2 0,0 0 0,5-4-57,208-88 38,-236 95 90,-4 1-4470,1 0-4680,-1 0 4344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10.29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383 12 219 0,'0'0'83'0,"0"0"-48"0,0 0 12 16,0 0 16 0,0 0-12-16,0 0 3 0,0 0 12 15,19-12 16-15,-19 12 9 16,0 0-5-16,0 0-15 16,0 0-2-16,0 0 3 15,0 0-11-15,0 0-11 16,0 0-9-16,0 0-3 15,0 0-8-15,0 0-6 16,0 0-22-16,0 0 6 16,0 0 13-16,0 0-6 15,0 0-1-15,0 0 0 16,0 0-8-16,0 0 0 16,0 0 2-16,0 0-7 15,0 18 11-15,-12 0 4 16,5 7 2-16,-3 4 17 15,1-4-4-15,2-3-9 0,1 5-10 16,0-4 3-16,-1-7 0 16,4 8-8-16,0 0-6 15,-4-4 9-15,-2 7 7 16,5-4-6-16,-2 4-1 16,2-7-8-16,-1 6 11 15,-2 1-12-15,4 4 12 16,-4-1-2-16,-2-4 4 15,-1 8-1-15,3-4-1 16,1 1 3-16,0-5-15 16,2 3 8-16,-3-5-8 0,4-1 1 15,-3 3-1 1,6-7 0-16,0 3 10 0,0 1-10 16,0 1 9-16,0-5-10 15,-3 5 3-15,3 3-2 16,0-4 7-16,-3 4-8 15,-1 0 8-15,4 0 3 16,-3-1-8-16,-1-5 6 16,4 2-6-16,0-6 9 15,0 6-12-15,0 0 9 16,0-2-9-16,0 2 2 16,0-2 0-16,0-2-1 15,0 1 0-15,0-6 1 16,0 6-1-16,0-4-1 0,0 6 3 15,0 2-2-15,-5-5 1 16,2 7 1-16,-1 4 6 16,1 0-7-16,-1 0 9 15,1 2 1-15,-6 1-11 16,2 1 20-16,4-3-19 16,-4 2 14-16,-2-10-14 15,2 7-1-15,0-2 11 16,2-2-10-16,-2 1-1 15,0-4 1-15,0 8-1 16,2-1 1-16,2 5 1 16,-1-5-3-16,-3 1 1 15,4 6 0-15,-2-2 11 16,5-1-12-16,-4 3 2 16,1-4 1-16,-1 0-2 0,4-2 2 15,-3 3-1-15,3-4 15 16,-4 3-15-16,4 1 11 15,0-5-1-15,0-1 1 16,0-8-13-16,0-1 3 16,0-5 7-16,0 3-8 15,0-2 7-15,0 0-9 16,0 0 13-16,0-7-13 16,0 8 1-16,0-8 2 15,0 2-1-15,0 9 7 16,0-8-7-16,0 9 7 15,4-4-9-15,3 7 3 16,-4-2-3-16,1-4 10 0,1 8-9 16,-2-2 9-16,1-4-9 15,-1 6 13-15,1-1-1 16,-1-8-12-16,-3 8 16 16,0-4-7-16,5 3 0 15,-5 5-9-15,4-2 14 16,-4 4-5-16,0-3 0 15,3 6 3-15,-3 1-12 16,0 0 12-16,0-4-11 16,0 3 1-16,0-6-1 15,0 3 13-15,0-3-14 16,0 3 9-16,0-7-8 0,0 12 1 16,0-5 7-16,0 4-8 15,0 0 7-15,0 0-7 16,0-1 8-16,0-3-8 15,0 0 8-15,0 0-8 16,0-4-2-16,0 5 2 16,0-1-1-16,0-3 10 15,0 3 9-15,4 0-5 16,3 1-13-16,1-1 19 16,-1 0-20-16,0 0 16 15,2-1-6-15,-6-3-1 16,4 4 0-16,-3-3-8 15,3-1 1-15,-2 2-1 0,-2-9 9 16,-3 8-11-16,0-3 10 16,0 3-8-16,0-8 2 15,0 9 6-15,0-5 3 16,0 0 3-16,0 4-14 16,0-4 13-16,0 4-13 15,0-6 11-15,0 5-12 16,-3 1-1-16,3 4 11 15,-5-5-9-15,5 1 0 16,-4-1 8-16,1 3-6 16,-1-5-4-16,1-1 2 15,3 1-1-15,-4-1 10 16,4 3-9-16,0-7-2 16,0 9 3-16,0-1-1 15,0 1 9-15,0-9-11 0,0 8 2 16,0 0-2-16,0 0 2 15,0-8-2-15,0 9 1 16,0-2 1-16,0-6 2 16,0 4-2-16,0 3-1 15,4-4 16-15,3-3-15 16,-4 7 14-16,1-2-16 16,4-1 2-16,-4 1 2 15,-1 3 7-15,1-2-10 16,-4 2-1-16,3-9 4 0,-3 6-4 15,0-2 4 1,0-7-4-16,0 1 2 0,0 0-2 16,0-1 11-16,0-2-11 15,0 6 0-15,0-3 0 16,0 3 1-16,0-3 1 16,0 3 0-16,0-3 0 15,0 2 0-15,-3-1 0 16,-1-2-1-16,1 1-1 15,-4 3 2-15,2-7 0 16,1 7 0-16,1 4-2 16,-1-8 2-16,1 8-2 15,-1-1 1-15,4-6-1 16,-3 3 2-16,-2-4-2 16,5 2 2-16,-4 1 0 0,4 4-2 15,0 0 4-15,-3-3-3 16,3 4 10-16,0 0-11 15,0 2 13-15,-4 1-11 16,4-1 9-16,-3 1 0 16,-1-7-9-16,-1 3 13 15,2 1-15-15,-1-7 11 16,4 0-7-16,-3-1 13 16,3 5-15-16,0-9 9 15,0 6-11-15,-4-5 4 16,4 0-3-16,-3 1 1 15,3-1 0-15,-4 7 2 16,-1 3 9-16,2-5-13 0,-1 5 11 16,4-6-9-1,-3 3 0-15,3 0-2 0,0-5 4 16,0 4-2-16,0-8-1 16,0 1 1-16,0 8 0 15,-4-5 0-15,1 5 0 16,3-3 2-16,-5 0-2 15,1-3-1-15,4 5 1 16,-3-9 0-16,3 7 0 16,0-3-2-16,0 2 2 15,0-3 0-15,0 0 2 16,0 8-4-16,0 2 1 16,0-6-1-16,0 6 2 15,0-6 0-15,0 10 0 16,0-10 7-16,0 3-7 0,0 3-4 15,0-9 4-15,0 9-4 16,0-6 2-16,0-1 0 16,0 5 0-16,0-5 0 15,0 5 0-15,0-5 2 16,0 4-2-16,0-6 0 16,0 9 0-16,-4-8 2 15,4 4-2-15,-3 6 4 16,-1-8-4-16,1 6 2 15,-2-8 0-15,1 7-1 16,1 2-1-16,3-5 2 16,-4 4-2-16,1 2 0 0,3-9 2 15,0 4 0 1,0-3-2-16,0 3 0 0,0-7 2 16,-4 4 0-16,4-1 0 15,-5 5 0-15,5-5 9 16,-3 1-9-16,3-3-2 15,0-1 0-15,0-3 0 16,0 1 0-16,0-2 0 16,-4 1 2-16,4 1-2 15,0-5 0-15,0 7 2 16,-3-3-2-16,3 1 0 16,0 2 4-16,-4 0-2 15,4 5 0-15,0-13-1 16,0 9 1-16,0 0 10 15,0-5-12-15,0 2 2 0,-3 2-2 16,3-3 2-16,0 3-1 16,0 5-1-16,0-7 0 15,0 6 2-15,0-9 0 16,0 5 0-16,0-2 2 16,0-5-4-16,0 6 0 15,0-2 0-15,0-3 0 16,0 0 0-16,0-1-2 15,0 4 0-15,0-10 2 16,0 8 0-16,0-1 2 16,3-2 0-16,-3 2 0 15,0-3-2-15,4 2 0 0,-4-5-2 16,3 4 2-16,1-3 0 16,-1 3 2-16,2-1 0 15,-5-1 0-15,0 1 0 16,4 3 0-16,-4-7-1 15,3 0-1-15,1 0 0 16,-4 0 0-16,3 0-11 16,1 0 9-16,1 0 2 15,-2 0 0-15,-3 0 2 16,0 0-2-16,4 0 0 16,-4 0 0-16,3 5 0 15,4-5-2-15,-3 0 0 16,4 0 2-16,-4 0-2 0,3 0 0 15,-4 0-9-15,2 0 11 16,-1 0 2-16,-4 0-2 16,0 0 2-16,0 0 0 15,0 0 0-15,0 0-1 16,0 0 11-16,0 0-12 16,0 0 2-16,0 0-2 15,0 0 2-15,0 0 0 16,0 0 0-16,0 0-2 15,0 0 0-15,0 0-2 16,0 0-8-16,0 0 8 16,0 0 0-16,0 0-13 15,0 0 4-15,0 0-7 0,0 0-32 16,0 0-59 0,0 0-54-16,3-16-56 0,4-34-88 15,0-2-141-15,2 7-336 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14.49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0 431 425 0,'0'0'295'16,"0"0"-209"-16,0 0-22 16,0 0 33-16,0 0-39 15,0 0-38-15,0 0 26 16,-7-2-3-16,11-9 15 16,6 4 17-16,2 1 15 15,-1 2 5-15,1-3 10 16,2 5-4-16,1-9-13 15,1 5-12-15,1 2-13 16,6-3-9-16,-1 0-16 0,4 2-12 16,2-2-11-1,1 0-3-15,1 3-4 0,2-1-6 16,6 3 11-16,-5 2-11 16,-1 0 11-16,0 0-1 15,-2 0-1-15,1 0-8 16,-2 0 11-16,4 0-12 15,2 0-1-15,1 0 12 16,2 0-4-16,-1-5 2 16,-8 4-2-16,2 1-6 15,-8 0-3-15,-1 0 0 16,-4 0-1-16,1 0-1 16,0 0 1-16,0 0 1 15,3 0 1-15,4 0 1 16,7-10 7-16,9 3-7 0,-1 0 12 15,-5-6-14-15,-1 13 11 16,-9-10-11-16,-9 10-2 16,-1 0 2-16,-1 0-3 15,-1 0 3-15,5 0-2 16,4-5 2-16,6 5 0 16,13-7 0-16,-1 6 2 15,8-15-1-15,3 10 10 16,-4-1-9-16,1 1 0 15,-8-5-2-15,2 11-2 16,-5-6 2-16,-5 5 0 16,5 1-2-16,0 0 2 0,-1-6 0 15,8 6 2 1,0-1 0-16,7-6-1 0,3 7 9 16,2-16-8-16,6 10-1 15,4 0 1-15,1-1 18 16,-4-4-7-16,-9 5-13 15,-7 4 1-15,-10-3-1 16,-5 5 0-16,-3-3 0 16,-4 0 4-16,0-1-4 15,5 4 11-15,2-13-11 16,8 11 0-16,4-7 0 16,7 3 0-16,0 3 2 15,3-7 1-15,-3 6-3 16,2 1 2-16,-14 3-4 15,-6-4 4-15,-4 4-4 0,-8 0 2 16,-3 0 0-16,-1 0 0 16,4-3-2-16,4 3 2 15,5 0 0-15,2-4 2 16,5 4 0-16,2-2-2 16,5-1 1-16,7 3-2 15,2-11 2-15,-2 8-1 16,3-1 2-16,0 1-2 15,-5 3 0-15,-6 0 0 16,-3 0 0-16,1-4 0 16,-6 4 1-16,2-3-1 0,4 0 0 15,3 3 0 1,-2-13-1-16,5 9 1 0,-3 1 0 16,-3 3 1-16,-4-4 1 15,-5 4-2-15,-11 0 0 16,1 0 0-16,-4 0 0 15,-2 0 2-15,6 0-2 16,3 0 0-16,0 0 1 16,8-3 1-16,-4 3-2 15,-1-3 2-15,6 3-2 16,-6 0 0-16,4 0 0 16,-2 0 0-16,2 0-2 15,5 0 2-15,-1 0 0 16,1 0 2-16,1 0-2 15,3 0-2-15,-1 0 0 0,1 0 2 16,-2 0 0-16,5 0 0 16,-4 0 0-16,1 0 0 15,-6 3 0-15,6 0 0 16,-6 4 2-16,6 4 0 16,3-5-2-16,3-3 0 15,1 4 0-15,2-4 0 16,1 4 0-16,-3 4 1 15,-1-8-1-15,1-1 10 16,-8 2-10-16,-6-1 0 16,1 1 0-16,-6-1 0 15,4 1 3-15,-4-4 14 16,-1 0-16-16,2 6 3 16,2-6 10-16,9 0 2 0,-2 0-1 15,5 0-13-15,-4 4 10 16,1-4-11-16,-6 0 1 15,-7 0-2-15,-10 0 2 16,0 0 0-16,-6 0-2 16,-3 0 1-16,-3 0-1 15,5 0 0-15,2 0 2 16,8 0-2-16,4 0 2 16,12 0-2-16,4 0 0 15,3 0 0-15,3 0 0 16,1 0 0-16,-1 0 0 15,-5 0 0-15,6 0 3 16,-4 0 7-16,0 0 6 0,0 0-6 16,-4 0-8-16,4 0 8 15,-5 0-10-15,2 0 3 16,-4 0-3-16,-2 0 4 16,-1 0-4-16,-2 0 3 15,-4 0-3-15,-3 0 9 16,-7 0-9-16,-3 0 0 15,-2 0 0-15,5 0 1 16,0 0-1-16,3 0 2 16,4 0-2-16,0 0 0 15,7 0 0-15,2 0-2 16,-3 0 2-16,6 0 0 16,-1 0-1-16,1 0 1 0,-2 0 0 15,2 0 0-15,0 0 0 16,-1 0 0-16,1 0 1 15,2 0-1-15,-2 0 0 16,3 0 0-16,-4 3 2 16,4-3-2-16,-3 4 9 15,-1-2-8-15,4-2 1 16,8 4 8-16,-1 1 1 16,7-3 0-16,2 4-11 15,2 1 1-15,2-3 3 16,-2-1 5-16,0 5-7 15,-2-6-1-15,-5 3-1 0,3-4 13 16,-7 10-11-16,1-8-2 16,-4 1 0-16,-7 1 1 15,-5-4 1-15,-4-1 0 16,-1 5 7-16,-7-5-9 16,-2 0 0-16,0 0 0 15,0 1 0-15,3-1 0 16,1 7 0-16,-1-7 0 15,1 0 0-15,-2 9 0 16,6-9 0-16,-1 0 0 16,4 0 0-16,-1 0 2 15,0 0-2-15,3 0 0 16,-6 0 0-16,0 0 0 16,3 0 0-16,-3 0 1 15,3 0-1-15,-1 0 0 16,-2 0 0-16,-4 0-3 0,4 0 3 15,-8 0-11-15,4 0 11 16,1 0 0-16,-1 0 0 16,1 0-2-16,-4 0 4 15,0 0-2-15,-2 0 0 16,6 0 2-16,4 0-2 16,-1 0 0-16,0 0 0 15,4 0 0-15,-8 0 0 16,1 0 0-16,-9 0 0 15,5 0 0-15,-4 0 0 16,-1 0 0-16,2 0 0 16,3 0 2-16,0 2-2 0,-2-2 1 15,5 5 1 1,1-4 0-16,3 5 0 0,0-5 7 16,-4 5-9-16,1-6 0 15,-1 9 1-15,-3-9 1 16,0 0-2-16,0 2 2 15,-1-2 1-15,1 0-1 16,0 0 0-16,-9 0 0 16,2 0 8-16,-1 5-10 15,-3-5 2-15,3 0-2 16,1 0 0-16,2 1 2 16,1-1-2-16,4 0 0 0,-1 6 0 15,4-6 0 1,-3 1-2-16,-3-1 2 0,-6 0 0 15,-3 0-2-15,-2 0 4 16,-5 0-2-16,0 0 2 16,0 0-2-16,0 0 16 15,0 0-14-15,0 0 10 16,0 0-12-16,0 0 0 16,0 5-11-16,0-5 11 15,0 0 0-15,0 0 0 16,0 0 2-16,0 0-2 15,0 0 11-15,0 0-11 16,0 0 0-16,0 0-2 16,0 0 2-16,0 0-2 15,0 0 1-15,0 0-24 0,0 0-14 16,0 0-4-16,0 0-14 16,0 0 0-16,0 0 1 15,0 0 28-15,0 0 13 16,0 0 14-16,0 0-1 15,0 0 2-15,0 0-2 16,0 0 2-16,0 0 0 16,0 0 2-16,0 0-2 15,0 0 0-15,0 0 20 16,0 0-2-16,0 0 2 16,4 0-8-16,6 0-2 15,6 0 4-15,6 0-4 16,1 0 2-16,3 0-10 0,-4 0 0 15,1 0-2 1,-4 0 1-16,-6-5 3 0,0 5 11 16,-6 0-5-16,-7 0-8 15,3 0 7-15,-3 0-8 16,0 0-1-16,0 0 0 16,0 0-1-16,0 0-25 15,0 0-10-15,0 0-10 16,0 0 1-16,0 0-15 15,0 0-31-15,0 0-58 16,0-7-33-16,0-1-6 16,0-14-38-16,-36-32-63 15,-2 11-125-15,-4-14-97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20.01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167 23 62 0,'0'0'22'0,"0"0"-7"16,0 0 3-16,0 0-5 15,0 0 8-15,0 0 2 16,-29-23-13-16,15 23-6 16,2 0 1-16,-2 0 0 15,-5 0-5-15,4 0 0 16,-11 0-9-16,3 0-39 16,8 0-52-16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24.37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23 27 10 0,'0'0'145'0,"0"0"-74"15,0 0-11-15,0 0 8 16,0 0-10-16,0 0-12 16,0 0-2-16,0-27 1 15,0 27 25-15,0 0 6 16,0 0-6-16,0 0-1 15,0 0 2-15,0 0 4 16,0 0-8-16,0 0-3 16,0 0-9-16,0 0 2 15,0 0-17-15,0 0-12 16,0 0 0-16,0 16-6 16,0 12 7-16,0 5 15 15,0 4-13-15,0 6-11 0,7-3 19 16,3 0-11-1,-1-3-3-15,-2 0-3 0,0-5 3 16,1-6 6-16,-4 0-10 16,-4-6-6-16,3 0-13 15,1 4 7-15,-1-4 0 16,-3 2 0-16,0-4-8 16,0 4 10-16,0-1-11 15,0 2 11-15,0 0-4 16,0-3-6-16,0-2 13 15,0 4-14-15,4-9 2 16,1 5-2-16,-5-2 11 0,3 1-11 16,-3-4 9-16,0 4-7 15,4-3-2-15,-4-2 1 16,0 9 0-16,0-1 7 16,0 0-5-16,0 3 6 15,0 4-8-15,0-6 2 16,0 2 4-16,0 3-5 15,3-5 11-15,-3 5-11 16,0 1 7-16,0 0-8 16,0 2 1-16,0-6 8 15,0 0-8-15,0 4-1 16,0-9 7-16,0 6 4 16,0 5-12-16,0-13 11 15,0 8-10-15,0-5 14 16,0-5-13-16,0 6 11 0,0-3-10 15,0 3 7 1,0-3-7-16,0 6 5 0,0 1 2 16,0-4-9-16,0 3 7 15,-3 1 1-15,-1-5 0 16,1 6-8-16,3-2 8 16,-5-4-7-16,5 5-1 15,-4-1 1-15,4 1-1 16,0 5 12-16,0-4-11 15,0 3 7-15,0-8-8 16,0 4 2-16,0-6-2 16,0 0 10-16,0 1-11 15,0-4 1-15,0 5 8 0,0 0-8 16,0 0 1 0,0 0-1-16,0-3 1 0,0 3-1 15,0-4 1-15,0 5 7 16,4-5-9-16,1 8 1 15,-2-4 1-15,-3-3 6 16,0-1-8-16,4-2 2 16,-4 0-2-16,0-1 1 15,3 0 1-15,-3 1-1 16,0-5 2-16,0 2 6 16,0 3-7-16,0-9 0 15,4 6 7-15,-4-4-7 0,0 6-1 16,0-7 1-1,0 5 1-15,3 2-2 0,-3-2 2 16,4 5-1-16,4 4 1 16,-4 0 8-16,3 2-9 15,-4 2-1-15,2-1-1 16,2-4 9-16,-3 5-5 16,-1-7-3-16,1 7 2 15,-4-1-1-15,0-8 7 16,3 7 0-16,-3-5-7 15,0 2-2-15,0-5 9 16,0 2-7-16,0-2 9 16,0 3 1-16,0 0-12 15,0 3 10-15,0 3 0 16,0-3-9-16,0 7 12 0,0 0-11 16,-7-7 9-16,4 7 4 15,-4-7-13-15,3 0-2 16,-1-3 10-16,5 0-10 15,-3 1 0-15,3-6 1 16,-4 6 7-16,4-3-6 16,-3 7 6-16,3 2-8 15,-4-8 0-15,4 6 0 16,-3 6 2-16,-2-10 0 16,5 12-1-16,-4 0 14 15,1-4-5-15,-4 4 0 16,3-6-9-16,1 6 9 15,3-3-10-15,-5-4 2 16,5-3 1-16,0 3-1 0,0-2 8 16,0-8-8-16,0 7-1 15,0-7 1-15,0 1 8 16,0 2-10-16,0-2 2 16,0 3 0-16,0-4 0 15,0 8-2-15,0-9 10 16,0 9 0-16,0-11-10 15,0 6 0-15,0-2 2 16,0-4-2-16,0 7 10 16,0-4-8-16,0 4-1 15,0-4 10-15,0 9-10 16,5-8-1-16,-5 2 2 0,0-1 8 16,3 2 1-1,-3-6-11-15,0 3 10 0,0-2-8 16,0-1-2-16,0 3 3 15,0-1-1-15,0 1 10 16,0 3-11-16,4-4 11 16,-4 4-10-16,0-4 9 15,0-3-11-15,0 7 2 16,0-8-2-16,3 9 0 16,-3-5 1-16,0 7 1 15,0-3 9-15,0 3-9 16,0 0 8-16,0 0-10 15,0-3 0-15,0 3 2 16,0 0-2-16,0-7 0 0,0 8 0 16,0-5 2-16,0 5-1 15,0-2 1-15,0 5 0 16,0 5 9-16,0-15-11 16,0 10 0-16,0-1 0 15,0-1 0-15,0 0 1 16,0 6 1-16,0-10 0 15,0 8 0-15,0-6 0 16,0-6 1-16,0 5-1 16,0-5-2-16,0 2 10 15,0 1-8-15,0-6-2 16,0 5 2-16,0-6-2 16,0 4 2-16,0-8-2 15,0 4 2-15,0 0-1 16,0 7 1-16,0-4-2 0,0 5 11 15,0-6-11-15,0 9 0 16,0-8 3-16,0 7-3 16,4-3 16-16,-4 3-12 15,3 3 17-15,1 1-5 16,4 6 3-16,-4 0-16 16,3 0 10-16,-4 0 3 15,2 0-14-15,-1 1 13 16,-1 1-13-16,-3-11 9 15,4 2-11-15,-4 3 11 16,3-6-8-16,-3 0-1 16,0-7-2-16,0 4 2 0,0-6-2 15,0 5 4-15,0-6-4 16,0 6 0-16,0 5 3 16,0 2-1-16,0 1 15 15,0 3-16-15,0-1 1 16,0-2-2-16,0-4 2 15,0 0 0-15,0 4-2 16,0-5 2-16,0 2 0 16,0-1-1-16,0 8 1 15,0-2 2-15,0 2-2 16,0 2-1-16,0-9 3 0,0 8-2 16,4-4 13-1,-1 3-15-15,2-7 4 0,-5 2-4 16,4-3 3-16,-1-3-1 15,1 3-2-15,-4-3 2 16,3 3 0-16,1-7 0 16,-4 8-2-16,0 2 2 15,5-7-2-15,-5 5 2 16,0-5-2-16,0 5 1 16,0-5 1-16,0 5 0 15,0 2 0-15,0-6 0 16,0 2-2-16,0-5 0 15,0 6 2-15,0-6 0 16,0 5-2-16,0-2 1 16,0 5-1-16,0-7 4 0,0 8-2 15,0 0 0-15,0 0-2 16,0-8 11-16,0 7-9 16,0-2 0-16,0-2 2 15,0 4 9-15,0-9-11 16,0 5 0-16,0-2-1 15,-5-3 1-15,1 0 0 16,4 4 0-16,-3 1 0 16,3-2 0-16,-4 1 9 15,4-1-11-15,-3-2 0 16,3 2 2-16,-4-2-2 16,4 3 4-16,-5-4-4 15,5 8 1-15,0-9-1 0,0 9 4 16,0-5-4-1,0 5 2-15,0-5 11 0,0 5-13 16,0-5 2-16,0 4 0 16,0-7 9-16,0 11-9 15,0-14 0-15,0 10-2 16,0-5 2-16,0 4 0 16,0 6 1-16,0-8 9 15,0 6-12-15,0-8 1 16,0 8 1-16,0 0 2 15,0-4-2-15,0 0 9 16,0 6-11-16,5-9 2 16,-1 8-2-16,-4-7 2 15,3 7 15-15,-3 2-17 0,0-12 12 16,0 9-8-16,0-7 9 16,0 5-9-16,0-7 7 15,0 5 1-15,0-5-12 16,0 6 17-16,4-7-17 15,-4 7 15-15,0-6-15 16,3 2 2-16,-3-2 0 16,0 5 0-16,0-5-2 15,0 7 21-15,0-2-21 16,4 3 2-16,-4-3 24 16,5-6-26-16,-5 9 18 15,0-15-16-15,3 0 11 16,-3 0-11-16,0 2-4 0,0-2 2 15,0 0 0 1,4-1 2-16,-4 4 0 0,0-3 0 16,3-6 0-16,-3 5 0 15,0-6-2-15,0 0 4 16,0 0-2-16,4 0 9 16,-4 0-9-16,0 0-2 15,0 0 0-15,0 0 0 16,0 0 0-16,0 0 0 15,0 0-2-15,0 0 0 16,0 0 0-16,0 1-2 16,0 4 4-16,0 5 0 15,0-10 0-15,0 7 0 16,0-7 2-16,0 0 0 16,3 0-2-16,-3 0 0 0,0 6-2 15,0 5 2-15,0 3-2 16,0 9 2-16,5 0 0 15,-1 3 0-15,-1-2 2 16,-3-1-2-16,4-2 0 16,-4-12 0-16,3 5 0 15,-3-4 2-15,0-3-2 16,0-1 0-16,0 1 0 16,0 3 2-16,0-6 0 15,0-1 0-15,0-3-2 16,0 0 2-16,0 0 0 0,0 0 13 15,0 0-13 1,0 0 0-16,0 0 0 0,0 0-2 16,0 0 0-16,0 0 0 15,0 0 0-15,0 0-11 16,0 0 9-16,0 4-10 16,0 5 8-16,0-2 4 15,0 10-2-15,0-4 2 16,0-3 0-16,0 4 0 15,0 6 0-15,0-3 0 16,-3 2 0-16,-1-1 0 16,-3-2 0-16,2-2 0 15,2-8 2-15,3 4-2 16,-4-3 0-16,1 0 2 0,3-1 0 16,-4-6 0-16,4 7-2 15,-3-1-2-15,3-2 2 16,-5 3 0-16,1-1-2 15,4-6 0-15,0 0 0 16,0 0 2-16,0 0-11 16,0 0 11-16,0 0-2 15,0 0 2-15,0 0-4 16,-3 0-8-16,3 0 10 16,0 0-15-16,0 7 13 15,0-7-13-15,0 0 15 16,-4 0-13-16,4 0 15 15,0 4-2-15,0-4 0 0,0 0 0 16,0 7-2-16,0-7 2 16,0 0-1-16,0 0-9 15,0 0 1-15,0 0-1 16,-3 4 10-16,3-3-1 16,0 6 1-16,-4 0 0 15,4-7 0-15,0 0 2 16,-5 9-2-16,5-9 2 15,-3 0 0-15,3 0-2 16,-4 7 2-16,1-6 0 16,3 5 0-16,-4 1-2 15,4 2 0-15,0-9 2 16,0 0 0-16,-3 0 0 16,3 0 0-16,0 0 4 15,0 0-4-15,0 0 0 0,0 0 0 16,0 0 0-16,0 0-2 15,0 0 0-15,0 0 2 16,0 0-2-16,0 0 2 16,0 0 0-16,0 0 0 15,0 0 0-15,0 0 0 16,0 0-2-16,0 0-15 16,0 0 2-16,0 0-4 15,0 0-19-15,0 0-35 16,0 0-17-16,0 0-21 15,0 0 5-15,-4 0 10 16,-4 0-23-16,1 0-12 0,-9 0-10 16,2 0-21-16,-8 0-24 15,-8 0-73-15,8 0-150 16,-1-17-139-16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38.39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582 1485 329 0,'0'0'89'16,"0"0"-66"-16,0 0 10 15,0 0 29-15,0 0 19 16,0 0-8-16,0 0-15 16,5 0 0-16,-5 0 3 15,0 0 8-15,0 0-9 16,0 0-12-16,0 0-6 15,4 0-13-15,-1 0-9 0,8 0-3 16,15 0-3-16,12 10 0 16,17-4 9-16,13 1-6 15,6 3 4-15,9 4-3 16,2-5-3-16,8 1-4 16,4 1 4-16,0-2 2 15,4-6-6-15,-8 4 1 16,-6-3-6-16,-6 6 3 15,-10-6-3-15,-11-1-5 16,-11 0-1-16,-8 0 1 16,-11 4-1-16,-4-4 1 15,0 4-1-15,3-3 0 16,6-1 7-16,5 0-7 0,1-3 8 16,8 0-7-16,-1 0 7 15,4 0-8-15,-4 0 1 16,4 0 1-16,2 0-1 15,-6 0-1-15,4 4 0 16,0-1 1-16,9-3-1 16,1 3 1-16,9-3 0 15,0 3 0-15,4-3 1 16,-5 4-2-16,1-4 5 16,0 6-5-16,0-6 0 15,-3 4 0-15,-1-4 1 16,-4 0-1-16,-3 0 0 15,-1 0 1-15,-2 0 0 16,-5 0 0-16,0 0 0 16,0 0-1-16,0 0 0 0,5 3 1 15,-2 4-1-15,6-3 1 16,-2 2 4-16,5-3-4 16,-2 7 0-16,2-6-1 15,0 3 1-15,-5-2 0 16,5-3-1-16,-2 1 6 15,2-1 0-15,4 9-6 16,-6-8-6-16,6 6 6 16,-8-4 0-16,-1-2 0 15,-2 7 1-15,2-5 0 0,2-5 0 16,1 0 4 0,-2 2-4-16,-4-2-1 0,-1 0 1 15,-6 0 0-15,-4 0 4 16,0 0-4-16,0 0-1 15,0 0 1-15,-4 0 0 16,8 0 7-16,3 0 3 16,3-2-10-16,9-3 0 15,-5-5 1-15,5 3-1 16,0 6 0-16,-2-4-1 16,6 1 1-16,-4 1-1 15,-2 3 1-15,2-4-1 16,4 4 0-16,2 0-1 15,1 0 1-15,-5 0 1 16,2 0-1-16,-4 0 1 0,-5 0-1 16,1 0 0-16,-4 0 6 15,-5 0-10-15,-2 0 10 16,-1 4-5-16,-3-4 6 16,0 3-5-16,0-3 3 15,-3 0-4-15,-1 0 6 16,-4 0-7-16,-4 0 8 15,-6 0-8-15,-6 0 12 16,2 0-2-16,-1 0-3 16,1 0-4-16,3 0 5 15,0 0-8-15,5-3-2 16,-5-1 2-16,7-5 0 16,1 4 0-16,2 0 0 0,3-2 0 15,-3 0 0 1,-2 0 0-16,-4 4 2 0,3 0-2 15,-2 0 0-15,2-1-2 16,5 1 2-16,-2-1-1 16,2 1 1-16,2 3 0 15,-2-4-1-15,-5-2 2 16,2 2-1-16,-6 4 1 16,1-3-1-16,-5 3 0 15,1 0 0-15,-3-3 0 16,3 3 0-16,2 0 0 15,-2-3 0-15,6 3 0 16,1 0 0-16,5-4 0 16,4 4 2-16,3-3-2 15,3 0 0-15,1-1 1 0,3-3-1 16,-4 7 0-16,1-3 0 16,-1 3-1-16,1-4 1 15,-1 4 0-15,0 0 0 16,1 0-2-16,-1 0 4 15,1 0-4-15,-1 0 2 16,4 0 0-16,0 0 2 16,5 0-1-16,-1-3-1 15,-1 0-1-15,-7-3 1 16,1 2 0-16,-8-10 1 16,-2 7 0-16,0-5 1 15,-4-5-2-15,1 4 1 0,-1-4 0 16,-9 3-1-16,0-2 7 15,-4 2-7-15,-6 1 0 16,-2-4-1-16,1 3 1 16,-4-2 0-16,4-1 1 15,4-6-1-15,4 0-1 16,-1-2-6-16,4-3 6 16,-3 3-8-16,-2-4 9 15,1 10-1-15,-3-5 1 16,-3 0-1-16,3 8 1 15,-9-4 0-15,6 3 0 16,-3-7-1-16,0 1 1 16,0-3-3-16,0-2 3 0,-7-2-1 15,1-3-8-15,-1-4 8 16,-6-3-6-16,0 3-3 16,0-3 4-16,0 0-3 15,-16-2 1-15,-10-3 1 16,-3 5 0-16,-9 3 1 15,1 0-6-15,-1-2 12 16,-3 6 0-16,-4 6 1 16,1 3 0-16,-1 5 5 15,-8 1-6-15,-3 6 1 16,-2-2-1-16,-7 7 0 16,1 0 1-16,-1 1-1 15,4 3 0-15,2-1 0 16,-1-2 1-16,4 6-1 15,-1-4 0-15,-5 1 0 0,-9-1 0 16,-7-3 0-16,-8 1 1 16,-4-4-1-16,-4-4 1 15,-3 2-1-15,0-9 1 16,4 1-1-16,-1 3 0 16,10-3 0-16,0 10 1 15,3-4-1-15,7 2 1 16,-4 1-1-16,-5 1 1 15,-7-3-1-15,-11 3 0 16,-15 0 0-16,-3-3 1 16,0-1 0-16,-4 0-1 15,12 3 1-15,2 6-1 0,9-2 0 16,10-5 0-16,5 10 1 16,5-3-1-16,6 4 0 15,3-2 0-15,0 0 0 16,-4 3 0-16,-6-4 0 15,3 4 0-15,-5 0 1 16,5 0-1-16,7 0 0 16,4 0 0-16,3 0 0 15,2 0 0-15,-6 0 0 16,4 4 0-16,-2 2 1 16,-1 0-1-16,-1 5 0 15,4-4 1-15,2 1-1 16,-6 10 0-16,1-6-1 0,-1 3 1 15,-3 2-1-15,4-1 1 16,1-2-1-16,-1 0 1 16,-4 2 0-16,0-6 0 15,-7 4 0-15,-2 2 1 16,-1-2-1-16,3 6 0 16,-5-7 0-16,5 1-1 15,-3-1 1-15,-6-3 0 16,1 0 0-16,-3-4 0 15,-4 1 1-15,-4-3-1 16,-3-1 0-16,-6-3 1 16,-1 4-1-16,-2-4 1 15,2 0 0-15,-2 0 0 0,5 0-1 16,3 0 0-16,-1 0 1 16,5 0-1-16,4 0 2 15,-1 0-2-15,6 0 1 16,-9 0 0-16,0 0-1 15,-8 0-1-15,-15 0 1 16,-3-4 0-16,-6-3 0 16,-6 4 0-16,8-7 1 15,8 0-1-15,13 3 1 16,22 0-1-16,16 4 0 16,13 3 0-16,10-4 0 15,7 4-1-15,5 0 1 0,3 0 0 16,4 0-1-1,-1 0-8-15,1 7 9 16,3 7-1-16,-3 2 1 0,0-2-1 16,0 6 0-1,0-3 1-15,0 3 0 0,-3-7 0 16,6 8 0-16,1-12 1 16,-1 8-1-16,4-6 0 15,0 7 0-15,2-10-1 16,-5 7 2-16,-1 0-1 15,-3 1 0-15,0-2 1 16,-5 3 0-16,2 1 1 16,-4-7-1-16,2 2 1 15,5-1 5-15,3 0-7 16,6-4 0-16,5 1 0 0,-2 5-1 16,2 5 0-1,1-8 1-15,-4 12-1 0,4-4 1 16,-1 2 0-16,2-2 0 15,1 2-1-15,6 2-6 16,3-3 7-16,0 7-1 16,0 7 1-16,0-1 1 15,0 4 6-15,3 3-6 16,13 6-1-16,-1-2 1 16,6 2-1-16,2 1 6 15,-1-4-6-15,4-2 6 16,2 3-6-16,-2-2 1 15,-4-2 0-15,4 1 5 0,-3 2-5 16,-2-6-1 0,1 0 1-16,-3-7 1 0,4 0 5 15,-1-7-7-15,4 5 8 16,0-5-1-16,-4-4 6 16,1-1-3-16,-4-8-3 15,-9 3 1-15,-1-8-7 16,-9-5 1-16,0 0 5 15,0 0 3-15,0 0 0 16,0 0 3-16,0 0 5 16,0 0-3-16,3 0-4 15,1 0-11-15,3 0-12 16,2-15-87-16,-9-18-76 0,0 2-111 16,-35 8-274-16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45.88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2368 1018 328 0,'0'0'72'16,"0"0"-46"-16,0 0 25 15,0 0 41-15,0 0-10 16,0 0-11-16,0 0 9 0,3-37 11 15,-3 34-1-15,0-4 2 16,0-9-37-16,0-1-17 16,0-13-8-16,-9-4-12 15,-1-6-6-15,-5-7 12 16,1 0-5-16,-2 0-3 16,-3 5 1-16,-3 4-5 15,-1-1 7-15,-6 2 2 16,-4 1 1-16,-5-1-12 15,-11-4 3-15,-3 5-1 16,0 2-3-16,-8 1 9 16,4 10-7-16,1-5-1 15,1 9-4-15,3 1 1 16,6 2-5-16,5 2 8 0,-2-2-4 16,9 6 6-16,2 0-5 15,-2-3 0-15,4 6 2 16,-6 0-8-16,2 0 0 15,0-3-1-15,-1 6 1 16,4-1 6-16,4-2 2 16,4-4-8-16,-1-2 11 15,1 3 0-15,-1-2-3 16,1 0-8-16,-7 6 0 16,-1-1-1-16,-1 1-1 15,-2-5 0-15,0 8 1 16,2-1 0-16,5-1 0 15,4 5 1-15,-1-1 0 16,6 1 1-16,-2 0-1 0,-4 0 0 16,-3 0 0-16,0 0-1 15,-8 0 2-15,-3 0-2 16,-1 0-8-16,2 6 8 16,-2 5 1-16,5 6 0 15,-2-4 6-15,3 4-7 16,-3-1 1-16,6 5-8 15,-1-5 8-15,4 8-2 16,0-4 1-16,0 4-7 16,-5 2 6-16,5 8 0 15,0-1 1-15,0 4-1 16,4 7 0-16,3-1-9 0,5 2 10 16,-2 10-1-1,2 5 1-15,-1 5 3 0,-1 3-1 16,2-1 3-16,-1-7-5 15,-1 7 1-15,2-3-1 16,2 3-1-16,2 0 0 16,3 5 1-16,2 1 1 15,1-2-1-15,4-3 0 16,0 4-1-16,0-2 1 16,0 4 0-16,0 7 0 15,0-1 0-15,0 12 1 16,0-5 0-16,9 4 0 15,-2 2 0-15,3-5-1 0,2-2 7 16,-1-5-7-16,1-2 0 16,-2-6 0-16,-1-6 7 15,1-7-7-15,-6-2 0 16,3-5 1-16,-7 1-1 16,5-4 5-16,-5 3-4 15,0 1 5-15,0 6 1 16,0 4 4-16,0 2-2 15,0-6-8-15,0 3 9 16,0-5-10-16,0 1 7 16,0-2-6-16,0 4 9 15,0-8-10-15,0 8 1 16,0 2 6-16,0 1 4 16,0 1-10-16,0-3 10 15,0-4-11-15,0-4 0 0,0 3 8 16,0-6-7-16,3 2 6 15,1 1-7-15,3 4 7 16,1-2-7-16,3-7 1 16,-8 10-1-16,6-11 0 15,-6 12 8-15,4-4-7 16,-3-2 9-16,-1-1-9 16,-3-6 0-16,0-3-1 15,0-7 16-15,0-4-8 16,0-3-7-16,0-6 0 15,0 6-1-15,0 0 2 16,0 2-1-16,0 0-1 16,0 4 1-16,0 1 0 0,0 12-1 15,0-9 8 1,0 4-7-16,-3-5 1 0,-1 2 0 16,4-5 0-16,-3-2 7 15,3-3-8-15,0 2 9 16,-4-6-7-16,4 6 2 15,-3 1-4-15,3 8-1 16,0-7 2-16,0 2 0 16,0-2 0-16,0-4-1 15,0-1 5-15,0-4-6 16,0 1 0-16,-5-4 0 16,5 4 0-16,-4-4 0 15,1 7 0-15,-1 0 11 16,1 0-10-16,-1 1 7 0,-1-1-6 15,2 0 7-15,-1 0-7 16,1 0 10-16,-1-2-12 16,4-5 1-16,0 0-1 15,-3-3 2-15,3 2-2 16,0-3 0-16,0 0 0 16,0 4 1-16,0-5 8 15,0 2-9-15,0-5 8 16,0 2-8-16,0-11 1 15,0 1-1-15,0-6 0 16,0 6 0-16,0-2 2 16,0-5-2-16,0 4 0 15,0-1 1-15,0-3-1 0,0 4 11 16,0 2-11-16,0-6 0 16,0 1 0-16,0 4 0 15,0 6 11-15,0-8-10 16,0 4 6-16,0 2-7 15,0 2 2-15,0-4-1 16,0 6-1-16,0-7 2 16,0 11-2-16,0-3 2 15,0 2-2-15,0-2 9 16,0-1-9-16,0-6 0 16,0 3 1-16,0-3-2 15,0 6 1-15,0-3 0 16,0 4 7-16,0 9-6 0,0-13-2 15,0 10-1-15,0-10 2 16,0 7 0-16,0-7 0 16,0 7 2-16,0-3-1 15,0-2-1-15,0 6 0 16,0-6 1-16,0 6-1 16,0-2 2-16,0 4-2 15,0-3 0-15,0 3 1 16,0-9-1-16,0 8 0 15,-5-10 0-15,5-1 0 16,0 14 0-16,0-15 2 16,0 0-1-16,0 9-1 0,0-14 0 15,0 4 0-15,0 1 0 16,0 8 0-16,0-8-1 16,0 0 1-16,0 6 0 15,0-3-2-15,0-9 2 16,0 6-1-16,0 2 1 15,0 5-2-15,0-9 1 16,5 2-3-16,-2 7 4 16,4-4 0-16,0-4 0 15,2 5-2-15,-2 2 2 16,0-3 0-16,1 0 0 16,3 7 0-16,1-13-9 15,2 2 0-15,-2 0 9 0,2 8 0 16,1-10 0-16,4 2 2 15,0 4 14-15,-1 0-16 16,4-3 2-16,1-4-2 16,-1 4-2-16,1-3 2 15,-1-2 0-15,-3 5 2 16,4 0-1-16,3-7 1 16,-4 0 6-16,8 3-5 15,2-3-3-15,6 0 0 16,-1 0 0-16,1 0 9 15,0 0-9-15,-5 0 0 16,-4 0 1-16,1 0 2 16,1 0-3-16,-5-3 0 15,0 3 2-15,-4-7-2 16,1 7-2-16,-4 0 2 0,2 0-1 16,1 0 1-16,4 0 0 15,5-7-2-15,-5 7 1 16,4 0 1-16,-1 0-2 15,-3 0 1-15,2 0-5 16,1 0 4-16,0 0 1 16,1 0 1-16,-1 0-1 15,2 0 1-15,-1 0 0 16,-1 0 0-16,6 0 0 16,5 0 0-16,1 0 0 15,4 0 2-15,4 0-2 16,-4 0 0-16,0 7-12 0,-9-7 10 15,-1 7 1-15,-2-7 1 16,-4 0-3-16,2 0 3 16,2 0-1-16,-4 0 1 15,1 0-2-15,1 0-6 16,-5 0-6-16,0 0 3 16,-4-7 11-16,1-9-8 15,3 2 8-15,0-16-1 16,3 0-1-16,6-14 2 15,-2-8-12-15,5 4-8 16,-5-9 11-16,-7 4 9 16,0 0 0-16,-4 0 0 15,-3-1 2-15,0-2 8 0,-2-5-10 16,-1-6 2 0,0-10-2-16,1-9 0 0,-2 2-2 15,1-12-1-15,-6 2-10 16,-3 10 13-16,-1 4 6 15,-6 6-6-15,0 4 2 16,0 1-1-16,0 1 10 16,0-8-9-16,0 1-1 15,0-7-1-15,0-5 1 16,0-11 1-16,0-2-2 16,0-3 0-16,0-10 7 15,0 10-7-15,0-1 0 16,-9 10 1-16,2 4 7 15,0 9 5-15,-2-4 2 16,-1 7-15-16,-2-1-4 0,2-5 4 16,3 3 8-1,-2-3-8-15,5 1 2 0,4-4-1 16,0 3-1-16,0-4 0 16,0 7 0-16,0 11-1 15,0 3-8-15,0 10 8 16,0 4 2-16,0 0-1 15,0-2 9-15,0-11-7 16,0 0-2-16,0-5 3 16,0-2-1-16,0-11-1 15,0 6 0-15,0 2-1 16,0-4 0-16,0 10-1 16,0 3-9-16,0 1 10 0,-3 6 9 15,-4-7 9-15,-2-7-18 16,6 1 9-16,0-1-9 15,3 0 0-15,0 1 0 16,0-3 0-16,0 8 2 16,0 2-1-16,0 6 4 15,0 3-4-15,0 0-2 16,3 4 2-16,0-1-2 16,6 1 1-16,-2 5-8 15,0 5 8-15,-4-3 12 16,3 8-10-16,-3-4-4 15,-3 2 2-15,0 4 0 0,0-8 8 16,0 7-7 0,0-3 8-16,0 3-9 0,0-3 1 15,0-1-1-15,-3-2-3 16,-6 2-7-16,2-2 10 16,-3 3 0-16,-2-3 2 15,5 6-4-15,-6-2 4 16,7 2-2-16,-7 7 0 15,7-1-2-15,-1 5 1 16,0 10-16-16,1 5 5 16,3 1-23-16,3 7-19 15,0 1-32-15,0 2-33 16,-7 0-77-16,4 0-133 0,-6 0-286 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52.198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0 134 212 0,'0'0'51'16,"0"0"-19"-16,0 0 47 15,0 0-13-15,0 0-19 16,0 0-17-16,0-91-6 16,0 81 8-16,0 1 2 15,0-2-11-15,0 4 3 16,0 4 19-16,0 0 9 0,0 3 4 16,0 0 2-1,0 0 10-15,0 0-7 0,0 0 7 16,0 0 4-16,0 0 13 15,0 0-6-15,0 0-2 16,0 0 2-16,0 0-6 16,0 0-8-16,0 0-15 15,0 0-14-15,0 0-20 16,0 0-6-16,0 0-10 16,0 0-2-16,0 0 0 15,0 3-2-15,7 11-7 16,12 9 9-16,11 14 7 15,8 5 1-15,-2 7 1 16,2 0-8-16,-2-2 7 16,2-5-5-16,-8-5 10 0,-1-3-11 15,2-4 15 1,-5 0-1-16,-3-3-5 0,-6-7-3 16,2 6-5-16,0-2 9 15,-3-4-4-15,1 7 5 16,-1 0-13-16,-1-1 12 15,-1 4-9-15,2-5 9 16,-2 4-10-16,1 0 6 16,1-6-6-16,-2 3 0 15,1-2 11-15,1-1-5 16,1 2 2-16,2-6-9 16,-3 2 10-16,1-5-9 0,-2 1-1 15,1-1 13-15,1 2-13 16,-1-2 15-16,0 1-16 15,3-3 12-15,-9 5-12 16,6-5 2-16,-3 2-1 16,3-2 1-16,3 2 0 15,-2-2 0-15,2 3 8 16,0-7-8-16,-3 3 7 16,1 1-8-16,-5-5-1 15,2-2 0-15,-2 0 1 16,-5 4-1-16,2-9 2 15,-2 1-2-15,0 1 1 16,-7-4 1-16,3 0-1 0,-3 0 10 16,0 0-8-1,0 0 10-15,0 0-12 0,0 0 10 16,0 0-2 0,0 0-7-16,0 0 10 0,0 0-12 15,0 0 13-15,0 0-13 16,0 0 1-16,0 0-1 15,0 0 2-15,0 0-1 16,0 0 1-16,0 0 7 16,0 0-9-16,0 0 2 15,0 0-2-15,0 0 0 16,0 0-2-16,0 0 2 16,0 0-1-16,0 0-10 15,0 0-6-15,0 0-38 16,0 0-39-16,-7 0-60 0,-26-23-98 15,7 0-187-15,-5-8-112 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53.46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0 283 0,'0'0'100'16,"0"0"-73"-16,0 0 28 16,0 0 14-16,0 0-10 15,0 0 7-15,0 0 23 16,0 3 10-16,0 0 3 16,0-3-21-16,0 3 7 15,0-3 4-15,0 4 4 16,0 3 2-16,0 3-13 15,15 3 1-15,8 7-3 0,3 7-13 16,3 3-27-16,9 3-5 16,-2 6-8-16,3-6-5 15,2 3-4-15,-1-1-4 16,5-5 8-16,0-6 0 16,0-1 14-16,-4 1-12 15,-8-10-13-15,-7 3 3 16,-3 1-4-16,-4-1-12 15,0-3 1-15,-2 4-2 16,6 1 3-16,-1 1 11 16,1 3-14-16,-4-6 7 15,3 3-5-15,-3-7-2 16,-5 5 2-16,2-6-1 16,-6-1 1-16,2-1-1 0,-5-1 2 15,5-2-3-15,-1 4 3 16,4 6-3-16,-1-5 8 15,5 6-6-15,3-2-1 16,-2 5 1-16,-1-9-1 16,0 2 3-16,-6-4-3 15,0-3 10-15,-7 1-9 16,1-3-1-16,2 2 1 16,-2 0 5-16,0 0-5 15,5-1-2-15,-2 7 2 16,9-2-2-16,0 5 0 15,-1-2 1-15,4-1 1 16,-6 4-1-16,-1-11 9 0,-4 1-10 16,-4-2 10-16,-2 1-8 15,-5-6 10-15,0 0-2 16,0 0-1-16,0 0 1 16,0 0-8-16,0 0 16 15,0 0-18-15,0 0-23 16,0 0-48-16,0-19-53 15,0-3-77-15,-19-10-63 16,-7 3-150-16,0 6-159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54.796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38 0 189 0,'0'0'162'16,"0"0"-78"-16,0 0-4 15,0 0 26-15,0 0-4 16,0 0-26-16,0 0-6 16,-4-6 6-16,4 6 7 15,0 0 7-15,0 0-16 16,0 0-11-16,0 0 6 16,-5 0-9-16,5 0-21 15,0 0-14-15,-3 18 5 0,3 13 1 16,-4 10 18-16,1 5-5 15,-1 1 1-15,1 7-4 16,-2-4 13-16,1 4-11 16,1-8-15-16,3 4 0 15,0 1-12-15,0-1 24 16,0 2-26-16,0-7 2 16,0 1-8-16,0-9 9 15,0 0-9-15,0 5 12 16,0-2-7-16,0-6 0 15,0 3 0-15,0-4 0 16,0-2 4-16,0 2-17 16,0 1 16-16,0 3-16 15,0-4 10-15,0-1 0 0,0-9-9 16,0-4 9-16,0-1-9 16,0-3 10-16,0 0-2 15,0 4 10-15,0-1 3 16,0 6-3-16,0-7-5 15,0 6 6-15,0-4-16 16,0-5-3-16,0 4 14 16,0-2-13-16,0 0 6 15,0-2-8-15,0 3 0 16,0-11 0-16,0 1 0 16,0-7 1-16,0 3 1 15,0-3 0-15,0 0-1 16,0 0 11-16,0 0-11 0,0 0 1 15,0 0 0-15,0 0-2 16,0 0 0-16,0 0 1 16,0 0-1-16,0 0 0 15,0 0 0-15,0 0-14 16,0 0-16-16,0 0-47 16,0 0-14-16,0 0-48 15,0-16-44-15,0-23-104 16,0 1-233-16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56.26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14 5 5 0,'0'0'113'0,"0"0"-52"0,0 0-3 15,0 0 8-15,0 0-6 16,0 0-2-16,0 0 0 16,-3-3 14-16,3 3 11 15,-4-2-4-15,4 2-4 16,-3 0 1-16,3 0 5 15,0 0-3-15,-4 0-4 16,4 0-7-16,-5 0 5 16,5 0-3-16,0 0 0 15,0 0-26-15,0 0-7 16,0 0-5-16,0 0 0 0,0 0-16 16,0 0-3-1,0 0 3-15,0 0 0 0,0 0 0 16,19 5 0-16,7 16 33 15,9 6 9-15,1-1-4 16,9 2-18-16,0-2-6 16,0 4 7-16,0-3-8 15,-5 4-3-15,-6-5-17 16,-1-4 13-16,-3 3-7 16,-8-3 7-16,-3-7-13 15,0 7 7-15,-3-6 1 16,-2 4-2-16,1-3 0 0,-1 3-5 15,2-4 3 1,-1 5-12-16,-4-7 12 0,4 5-12 16,-4-8 9-1,-3 5-7-15,-1-6-1 0,4 8 1 16,-3-9 0-16,3 5 10 16,1 2-12-16,-5 1 3 15,3 0-3-15,-1-4 3 16,1 8-3-16,2-9 2 15,-1 9-2-15,4-1 1 16,-1 0-1-16,5 3 2 16,4-5-4-16,-4 1 4 15,0-5-2-15,-2 6 1 16,-1-10-1-16,-1 8 2 16,-8-11 1-16,0-2 6 15,-4 2-9-15,3-4 8 0,-6 1-6 16,3 2-2-16,-3-6 1 15,4 5 1-15,-4-5-1 16,3 1-1-16,-3 6 2 16,3-3 0-16,1 3-1 15,1-2-1-15,-5 1 8 16,4-5-7-16,-1 5-2 16,0-1 2-16,1 2-1 15,3 6 0-15,-2-2 0 16,-1-5 0-16,-1 0 2 15,0-6-2-15,-3 0 0 16,0 0 0-16,0 0-8 16,0 0-9-16,0 0-31 15,0 0-33-15,0 0-49 0,0-36-56 16,0-6-77-16,0-10-323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3:20.36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731 253 5585,'0'0'2903,"0"0"-951,0 0 383,0 0 425,0 0-415,0 0-860,0-3-558,-1-8 3,3 29-622,42 194 740,-21-14 564,-4 196-1612,-17-346-18,6 75-3089,-8-123 2941,0 1 0,-1-1 0,1 1 0,-1-1 0,1 1 0,-1-1 0,1 1 0,-1-1 0,1 1 1,-1-1-1,1 1 0,-1-1 0,0 0 0,1 1 0,-1-1 0,0 0 0,1 0 0,-1 0 1,0 1-1,1-1 0,-1 0 0,0 0 0,0 0 0,1 0 0,-1 0 0,0 0 0,1 0 1,-1 0-1,0-1 0,0 1 0,1 0 0,-1 0 0,0-1 0,1 1 0,-1 0 0,1-1 1,-1 1-1,0 0 0,1-1 0,-1 1 0,1-1 0,-1 1 0,1-1 0,-1 1 0,1-1 1,0 1-1,-1-1 0,1 0 0,-1 1 0,1-1 0,0 0 0,0 1 0,-1-1 0,1 0 1,0 1-1,0-1 0,0 0 166,-1 0-81,-29-30-4630</inkml:trace>
  <inkml:trace contextRef="#ctx0" brushRef="#br0" timeOffset="350.005">0 179 5681,'0'0'4033,"0"0"-2409,0 0-655,0 0 759,211-25 657,-40-11-721,43-8-840,-12 9-440,-43 10-280,-49 19-8,-37 1-96,3 2-104,-2 3-688,-10 0-1256,-24 0-1377,-28 0-2144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6:57.350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0 534 0,'0'0'204'0,"0"0"-88"16,0 0 39-16,0 0 2 15,0 0-41-15,0 0-32 16,0 0 2-16,0 0 1 16,0 0-6-16,7 0-23 15,0 0-4-15,5 0-23 16,3 0-8-16,11 0-11 16,4 7-3-16,11 7-1 15,-1 6 10-15,2-3-1 0,-1 2-4 16,-1-1-2-1,-2 1-10-15,0-5 12 0,-2 6-5 16,6 0 7-16,3 0-2 16,0 1-1-16,3-2 2 15,1 2-5-15,-6-3 0 16,2 4-8-16,-3 0 1 16,-1-5-2-16,-5 6 0 15,3-4 0-15,-3 6 0 16,2-2 0-16,0 1 0 15,2-1 0-15,5 3 1 16,0-7 1-16,0 3-2 16,-4-6 8-16,-8-2-8 15,0 3 0-15,-7-4 0 0,-3-3 0 16,3 7 0 0,-4-4 0-16,6 4 2 0,-2-4-1 15,3 7 2-15,4-7-3 16,5 4 2-16,-2-3 10 15,2-1-11-15,-5-3 8 16,-1-3 3-16,-3 0-11 16,-7-1 14-16,1 1 1 15,-9-4-6-15,-6 1 23 16,-1-4-21-16,-7 0 8 16,4 0-1-16,-4 0 3 15,0 0-21-15,0 0 1 16,0 0 9-16,0 0-11 0,0 0 3 15,0 0-3-15,0 0 17 16,0 0-17-16,0 0 0 16,0 0 0-16,0 0 2 15,0 0-2-15,0 0 0 16,0 0-2-16,0 0 2 16,0 0 2-16,0 0-2 15,0 0-22-15,0 0 2 16,0 0-7-16,0 0-10 15,0 0-33-15,0 0-17 16,0 0-56-16,0 0-68 16,0-20-154-16,0-11-246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7:48.369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22 1713 220 0,'0'0'191'0,"0"0"-133"16,0 0-44-16,0 0 15 16,0 0 26-16,0 0-8 15,0 0-4-15,-5 31 6 16,5-31 18-16,0 6 20 16,0-6 6-16,0 0-8 15,0 0 10-15,0 0 6 16,0 0 2-16,0 0-15 15,0 0-11-15,0-29-8 16,0-25-35-16,0-14-18 16,0-31-16-16,12-18 9 15,-5-17-9-15,5-15 8 0,-2 9-8 16,13-2 0-16,3 15 0 16,12 13 1-16,2 18-1 15,-2 19 0-15,0 16-3 16,-9 20-11-16,-3 13 14 15,-12 12 1-15,-2 13-1 16,-1 3-13-16,4 0-10 16,8 36 10-16,6 28 12 15,6 27 1-15,-2 21 2 16,-7 18 12-16,-7 7-13 16,0 2 1-16,-9-5 8 15,6-10-9-15,-2-14-1 16,1-12 1-16,1-12 0 0,-2-14-1 15,-2-16 0 1,-2-16-29-16,-7-4-27 0,6-19-53 16,-5 2-49-16,3-15-55 15,-4-1-17-15,-3-3-158 0</inkml:trace>
  <inkml:trace contextRef="#ctx0" brushRef="#br0" timeOffset="408">0 1132 39 0,'0'0'781'0,"0"0"-619"16,0 0-117-16,0 0 53 15,0 0 55-15,0 0-31 0,0 0-28 16,249-69-27-1,-175 61-16-15,-3 1-13 0,-15 7-31 16,-15 0-7-16,-6 0-7 16,-18 0-15-16,-1 0-19 15,-9 0-47-15,1 0-40 16,3 0-36-16,11 0-51 16,1-9-148-16,-4-12-49 0</inkml:trace>
  <inkml:trace contextRef="#ctx0" brushRef="#br0" timeOffset="780">1420 278 706 0,'0'0'233'15,"0"0"-162"-15,0 0-19 16,0 0 64-16,0 0-29 16,0 0-47-16,0 0 43 15,30 240 30-15,-21-121-22 16,-9 16-36-16,3-1-4 15,-3-8-26-15,0-7-8 0,3-14-10 16,-3-15-7-16,4-16 0 16,-1-17 0-16,-3-18-31 15,4-11-23-15,-4-15-46 16,0-13-61-16,0 0-13 16,-11-20-30-16,-8-13-292 0</inkml:trace>
  <inkml:trace contextRef="#ctx0" brushRef="#br0" timeOffset="1149">868 244 726 0,'0'0'199'16,"0"0"-92"-16,0 0 82 15,258-10 19-15,-147-6-60 16,2 5-67-16,-4-2-35 0,-13 10-25 15,-14 3-19-15,-18 0-2 16,-16 0-15-16,-15 0-23 16,-7 0-31-16,-7 0-41 15,-8 3-22-15,1 7-32 16,10 0-42-16,-3-3-152 16,-5-3-57-16</inkml:trace>
  <inkml:trace contextRef="#ctx0" brushRef="#br0" timeOffset="1555">2611 104 690 0,'0'0'175'16,"0"0"-125"-16,0 0 31 16,0 0 70-16,0 204 1 15,-5-115-43-15,1 7-25 0,1 8-22 16,0-3 0-1,-1 0-18-15,1-5-22 0,-1-5-4 16,-1-9-5-16,5-4-13 16,0-12 0-16,0-16-8 15,0-3-11-15,0-20-14 16,0-7-18-16,0-9-23 16,0-9-31-16,-3-2-27 15,-8 0-67-15,-4 0 2 16,1-9-178-16</inkml:trace>
  <inkml:trace contextRef="#ctx0" brushRef="#br0" timeOffset="2044">1934 0 725 0,'0'0'216'0,"0"0"-162"16,0 0 71-16,0 0 100 15,267 46-35-15,-149-25-69 16,10-7-31-16,5 5-28 15,5-8-17-15,-6 1-5 16,-9 6-13-16,-19-8-19 16,-21-1-8-16,-24 2 0 15,-21-5-48-15,-16-2-17 16,-15-4-37-16,-3 3-35 16,-4-3-27-16,0 7-25 0,-7-4-77 15,-19 3-248-15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7:46.056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616 87 796 0,'0'0'183'0,"0"0"-107"0,0 0-40 15,0 0 66-15,0 0 22 16,0 0-46-16,0 0-42 16,0 0-19-16,0 0 3 15,0 0-2-15,0 0-14 16,0 13-4-16,0 21-13 16,0 27 13-16,0 15 40 15,0 23-8-15,0 8-7 16,0-3 1-16,-12-7-8 15,5-3-1-15,-5-13 5 16,2-2-4-16,-3-8-9 16,3-5-7-16,-2-10-1 0,-2-2 0 15,2-8-1 1,2-2-14-16,-3-17-25 0,10-7-26 16,0-10-38-16,3-10-23 15,-4 0-13-15,-6-30-26 16,-6-17-190-16,-3-10-309 0</inkml:trace>
  <inkml:trace contextRef="#ctx0" brushRef="#br0" timeOffset="562">0 268 675 0,'0'0'231'0,"0"0"-158"16,0 0-14-16,0 0 65 0,0 0-17 16,0 0-52-16,0 0-11 15,55-1 7-15,-3-15 17 16,16 2-11-16,10-2-23 15,12 6-15-15,3-2-2 16,4-6 1-16,9 4 7 16,-9-2-24-16,-6-1 16 15,-4 1-9-15,-9 2 6 16,-14-3-14-16,-9 7 2 16,-13 0 6-16,-10 3-8 15,-12-3 0-15,-8 7 2 16,-5 0-2-16,-7 3-8 0,0 0-10 15,0 0-15-15,0 0-30 16,0-4-16-16,0 4-27 16,3-3-35-16,0-14-55 15,-3 7-60-15,0 0-165 0</inkml:trace>
  <inkml:trace contextRef="#ctx0" brushRef="#br0" timeOffset="1569">2480 558 352 0,'0'0'130'0,"0"0"-95"15,0 0-11-15,0 0 78 16,0 0-12-16,0 0-28 16,0 0 4-16,35-147 10 15,-35 111 7-15,-4 0 14 16,-15-5-29-16,-7 4-8 15,-8-3-17-15,1 0-11 16,-5 7-9-16,-2-1-5 16,2 7 6-16,-4 14-19 0,2 3 15 15,-5 6-19 1,-3 4 0-16,-7 0-1 16,-6 7 1-16,-3 23 6 0,-7 10-7 15,5 4 0 1,-1 12 0-16,3 5 0 0,5 8 0 15,10-2 1-15,8 1 0 16,8 8 0-16,14-3 0 16,7 11-1-16,12-3 1 15,0 5 0-15,3-2 16 16,28 5-17-16,2-12 0 16,9-6 0-16,-1-15-1 15,3-15 0-15,1-11-7 16,0-17 8-16,3-13 0 15,4 0 0-15,-4-13 12 16,1-24-1-16,-8-14 3 16,-6 1-4-16,-14-10 3 0,-6 0-13 15,-8 1-1-15,-7 4 1 16,0 2 9-16,0 7-9 16,-26 9-20-16,-3 4-8 15,-4 9 16-15,-5 11 6 16,5-1 5-16,2 11 1 15,5 3 1-15,9 0 0 16,1 0-1-16,13 0 9 16,3 0-9-16,0 0-1 15,0 0 1-15,0 0 8 16,0 0 2-16,3 0-9 16,7 0 15-16,10 0 8 15,2 0-8-15,7 0-7 0,3 0-8 16,4 0 9-16,5 0-3 15,1 0 0-15,-6 0-7 16,-6 0 0-16,-4-4-14 16,-7 1-66-16,-4 1-60 15,8-12-35-15,-9-3-35 16,1 0-197-16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7:52.077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545 175 550 0,'0'0'210'0,"0"0"-128"15,0 0-20-15,0 0 47 16,0 0-12-16,0 0-43 16,0 0-22-16,-4-3 3 15,4 30-7-15,0 26 13 16,4 21 65-16,12 23 3 15,-6 13-49-15,-3 20 4 16,1-3 4-16,-8 0-7 0,4-9-13 16,-4-4-22-1,0-12 0-15,0-17-17 0,0-7 2 16,0-17-4-16,3-11-7 16,1-10-10-16,-1-13-22 15,-3-10-28-15,0-4-52 16,4-9-46-16,-4-4-11 15,0-21-29-15,0-23-13 16,-18-9-311-16</inkml:trace>
  <inkml:trace contextRef="#ctx0" brushRef="#br0" timeOffset="438">0 199 176 0,'0'0'609'0,"0"0"-475"0,0 0-92 15,0 0 41-15,0 0 6 16,0 0 17-16,213-3 25 16,-97-4-20-16,13 4-27 15,3-1-20-15,-2 4-28 16,-14 0-18-16,-19 0-3 15,-20 0-15-15,-12 0 0 16,-17 0-7-16,-15 0-4 16,-11 0-25-16,-6 0-32 15,-4 0-36-15,-9 0-60 16,-3 0-110-16,0 0-192 16,0 0-7-16</inkml:trace>
  <inkml:trace contextRef="#ctx0" brushRef="#br0" timeOffset="1231">2440 373 563 0,'0'0'162'0,"0"0"-115"15,0 0-1-15,0 0 57 16,0 0-24-16,7-224-7 15,-18 185 2-15,-18 4-9 16,-9 5-7-16,-4 4-6 16,-1 15-25-16,-10 8-10 15,-10 3-16-15,-4 14 13 16,-8 32-6-16,-4 27-7 16,4 22 0-16,4 19 7 15,6 12 5-15,1 17-12 0,12 1 9 16,7-1-4-1,12-1 5-15,17-15-10 0,16-8 6 16,0-16 0-16,11-22-7 16,34-18-10-16,6-15 8 15,20-25-8-15,4-16-2 16,11-7 2-16,1-24 1 16,-9-26 3-16,-7-7 5 15,-16-7-7-15,-13 4-9 16,-16 0 16-16,-16 4-15 15,-10 3-10-15,0 6 24 16,-7 2-20-16,-26 6-39 16,-12 6 52-16,0 6 9 15,-3 10-10-15,3 10 10 0,8 1 0 16,6 6 21-16,9 0 3 16,11 0 0-16,4 0 1 15,7 0-7-15,0 0 4 16,0 0-5-16,4 0-2 15,22 0-6-15,7 0 50 16,12 0 15-16,0 0-20 16,7 0-17-16,-4 0-14 15,1 0-21-15,-4 0-1 16,-4 0 6-16,-8 0-7 16,-7-3 0-16,-7-1-39 15,-3 1-51-15,-6-4-57 16,16-19-68-16,-4 1-135 0,-3 2-178 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3:27:54.148"/>
    </inkml:context>
    <inkml:brush xml:id="br0">
      <inkml:brushProperty name="width" value="0.035" units="cm"/>
      <inkml:brushProperty name="height" value="0.035" units="cm"/>
      <inkml:brushProperty name="fitToCurve" value="1"/>
    </inkml:brush>
  </inkml:definitions>
  <inkml:trace contextRef="#ctx0" brushRef="#br0">0 1647 559 0,'0'0'329'15,"0"0"-240"-15,0 0 4 16,0 0 110-16,0 0-39 16,0 0-26-16,0 0 3 15,66 4-13-15,-28-4-16 16,4 0-12-16,13 0-12 15,5 0-1-15,15 0-13 16,3 0-9-16,8 0-16 16,6 0 3-16,-2 0-3 15,0 0-18-15,-9 0-4 16,-10-7-11-16,-14 3-14 0,-20-3 10 16,-11 4-12-16,-14 3 0 15,-9 0 0-15,-3 0 0 16,0 0 0-16,0 0-2 15,0 0-8-15,0 0-1 16,0 0-7-16,0 0 4 16,0 0 12-16,-3 0-10 15,-16 0 10-15,-11 0 2 16,-8 0 0-16,-14 0 2 16,-12 0 10-16,-1 0-12 15,-12-7-1-15,3 4 1 16,-4-1-11-16,4 2 9 15,-1-2-15-15,8 1-8 0,3 3 2 16,5-4-13 0,14 4 6-16,16 0-5 0,9 0-10 15,14 0-45-15,6-3-60 16,0 3-68-16,6 0-94 16,20-3-180-16,4-8-572 0</inkml:trace>
  <inkml:trace contextRef="#ctx0" brushRef="#br0" timeOffset="880">1660 30 502 0,'0'0'384'16,"0"0"-288"-16,0 0-74 0,0 0 69 16,0 0 26-1,0 0-54-15,0 0-19 0,81 107 37 16,-50-14 17-16,-8 21-6 16,-9 19-20-16,-6 7-7 15,-4 4-2-15,-4-7-12 16,0-19-22-16,0-4 0 15,0-24-13-15,0-1-3 16,0-19-5-16,0-10-6 16,0-16-1-16,-4-11-1 15,4-9-42-15,0-15-42 16,0-5-37-16,0-4-42 0,0-11-32 16,0-25-51-1,-5-17-269-15</inkml:trace>
  <inkml:trace contextRef="#ctx0" brushRef="#br0" timeOffset="1256">933 156 660 0,'0'0'238'0,"0"0"-176"16,0 0 4-16,0 0 113 15,0 0-1-15,291 4-86 16,-172-4-25-16,14 0-24 15,-1 0-22-15,-2-7-12 16,-14-6-8-16,-23 6-1 16,-22 4-16-16,-26 3-17 15,-22 0-35-15,-13 0-9 16,-10 0-41-16,0 0-39 16,0 0-69-16,-4 0-148 15,-6 0 97-15</inkml:trace>
  <inkml:trace contextRef="#ctx0" brushRef="#br0" timeOffset="1654">2674 0 520 0,'0'0'169'0,"0"0"-98"0,0 0 63 16,54 190 43-16,-34-93-7 16,3 11-8-16,-8 4-53 15,-8-2-39-15,2 1-10 16,-6-11-9-16,1-13-17 15,-4 0-11-15,3-8-5 16,-3-18-6-16,4 0-12 16,-1-16 1-16,-3-11-1 15,0-11-1-15,6-7-29 16,-6-5-22-16,0-4-37 16,0-4-32-16,0-3 4 15,0 0 23-15,-32 0-19 16,6-25-128-16,-3 10-169 0</inkml:trace>
  <inkml:trace contextRef="#ctx0" brushRef="#br0" timeOffset="2166">2108 137 655 0,'0'0'310'0,"0"0"-258"15,0 0 91-15,0 0 86 0,234-7-38 16,-136-10-59-1,13 4-27-15,8-1-7 16,1-2-7-16,-4 2-26 0,-12 0-19 16,-18 3-27-16,-22 6-19 15,-24 2 0-15,-17 3-19 16,-11 0-24-16,-9 0-22 16,1 0-19-16,-4 0-42 15,0 0-37-15,0 0-30 16,10 0-21-16,6 0-120 15,-4-11-107-15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2:31.913"/>
    </inkml:context>
    <inkml:brush xml:id="br0">
      <inkml:brushProperty name="width" value="0.35" units="cm"/>
      <inkml:brushProperty name="height" value="0.35" units="cm"/>
    </inkml:brush>
    <inkml:brush xml:id="br1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5656 0 2465,'0'0'1009,"0"0"-482,0 0-248,0 0 51,0 0 18,0 0-45,6 0 6607,32 0-6125,391 1 2113,-45 20-2490,-313-15-444,-70-6 41,-6 5 131,-726-5 771,673 3-1040,50 0 32,39 2 41,439 1-1042,-280-17-2776,-162-15-3234,-22 13 3248</inkml:trace>
  <inkml:trace contextRef="#ctx0" brushRef="#br1" timeOffset="34872.066">3 3863 5169,'0'0'5259,"0"0"-3099,0 0-1541,0 0-331,0 0 231,-2 0 47,41-56 3134,47-132-709,30-110-2991,57-128 220,-58 206-34,-98 211-41,-2 36-130,9 44-14,-4 1 0,-2 0 1,4 53-2,-11-64 10,22 149 202,5 194-212,-29-286 27,3 105-2766,-17-223 318,-51-36-6189,22 2 866</inkml:trace>
  <inkml:trace contextRef="#ctx0" brushRef="#br1" timeOffset="35136.617">132 3374 8650,'0'0'4105,"0"0"-2817,0 0-912,0 0 176,0 0 897,0 0-145,204 16-888,-127-13-416,-7 3-848,-6 2-809,3 8-1143,-15-2-1713,-18 3 312</inkml:trace>
  <inkml:trace contextRef="#ctx0" brushRef="#br1" timeOffset="35540.51">1094 3976 4865,'0'0'3916,"0"0"-2080,0 0-598,0 0 369,0 0 404,0 0-436,4-20-749,41-245 57,-24 137-857,6 1 0,5 1 0,5 1 0,10-9-26,8 30 15,-53 102-12,-1 1 0,1-1 0,-1 1 0,1-1 1,-1 1-1,1 0 0,0 0 0,0 0 0,-1 0 0,1 0 0,0 0 0,0 0 0,0 1 0,0-1 1,0 1-1,0-1 0,0 1 0,0 0 0,0 0 0,1 0 0,-1 0 0,0 0 0,0 0 0,0 1 1,0-1-1,0 1 0,0-1 0,0 1 0,0 0 0,0 0 0,0-1 0,-1 2 0,1-1 0,0 0 1,0 0-1,-1 0 0,1 1 0,-1-1 0,1 1 0,0 0-3,88 142 259,-41-50-370,-5 3 1,-4 1-1,-5 1 1,-3 2-1,-6 2 1,-2 7 110,-13 13-5604,-21-111 2455,-9-8-1045</inkml:trace>
  <inkml:trace contextRef="#ctx0" brushRef="#br1" timeOffset="35786.966">1109 3478 8458,'0'0'4049,"0"0"-3177,0 0-552,187-8 232,-102-6-360,1 3-192,18 0-1432,-22 3-2193,-18 8-968</inkml:trace>
  <inkml:trace contextRef="#ctx0" brushRef="#br1" timeOffset="36156.346">2206 3850 8354,'0'0'4587,"0"0"-2545,0 0-1215,0 0-20,0 0 368,0 0-278,-12-34-474,-34-116-378,41 129-65,1 0-1,1 0 0,1 0 1,1 0-1,1 0 0,2-21 21,0 3-2,1-9-16,3 1 0,1 0 1,3 0-1,1 1 0,3 0 1,1 1-1,2 1 0,3 1 0,1 0 1,2 1-1,5-3 18,-27 42 3,1-1 0,-1 1 0,1-1 0,0 1 0,0 0 0,0 0 1,0 0-1,0 0 0,1 0 0,-1 0 0,1 1 0,0-1 0,0 1 0,0 0 0,0 0 0,0 0 0,1 0 0,-1 0 0,0 1 1,1-1-1,-1 1 0,1 0 0,0 0 0,-1 1 0,1-1 0,0 1 0,0-1 0,-1 1 0,1 1 0,0-1 0,0 0 0,-1 1 0,1 0 1,0-1-1,-1 2 0,2-1-3,4 9 17,1 0 1,-1 1 0,-1 0-1,0 1 1,-1 0-1,0 0 1,-1 0-1,2 6-17,-2-7 20,42 99 78,-5 2 0,-5 1 0,18 97-98,-26-95-448,-21-83-64,24 96-2860,-22-45-2662,-11-62 1976</inkml:trace>
  <inkml:trace contextRef="#ctx0" brushRef="#br1" timeOffset="36402.034">2203 3388 10202,'0'0'3849,"0"0"-3281,0 0-432,217 2-136,-147-4-264,22-39-896,-19 2-1609,-12-5-3592</inkml:trace>
  <inkml:trace contextRef="#ctx0" brushRef="#br1" timeOffset="36673.638">3324 2541 9786,'0'0'3825,"0"0"-3257,0 0 1136,34 223 617,-22-116-633,7 8-584,-4-2-623,0-3-481,-3-14-264,-6-13-377,-2-17-535,-4-17-688,0-10-817,0-15 113,-16-21-865,-5-3 280,3 0-127</inkml:trace>
  <inkml:trace contextRef="#ctx0" brushRef="#br1" timeOffset="36990.793">2805 2585 2753,'0'0'8145,"0"0"-5368,0 0-1697,0 0 472,159 38 841,-55-38-609,15 0-751,9 0-537,-2 0-320,-13-13-72,-19 2-104,-23-3-248,-19 3-384,-19 3-481,-15-1-927,-18 1-849,0 3-167,0-1-2554</inkml:trace>
  <inkml:trace contextRef="#ctx0" brushRef="#br1" timeOffset="53619.449">4409 459 2801,'0'0'645,"0"0"-352,0 0-137,0 0 94,0 0-22,5-8-97,15-24-69,12 7 516,-31 24-205,-1 1-6,0 0 37,0 0 177,0 0 266,0 0 142,0 0-68,0 0-111,0 0-44,0 0-81,0 0 5,-2 0-68,-132-3 1266,133 3-1870,1 0 8,0 0 46,0 0-50,0 0-25,0 0 8,0 0 15,0 0 34,0 0-45,-35 3 190,-54 64-87,53-34-36,1 1-1,1 2 1,2 2 0,2 1 0,1 1 0,3 1 0,1 1 0,2 2-1,-13 33-75,30-60-4,1 1 0,0-1-1,1 1 1,1 0-1,0 0 1,1 0-1,2 0 1,0 1-1,0-1 1,2 0-1,1 9 5,4-10 3,0 0 0,0 0 0,2 0 0,0-1 0,1-1 0,0 0 0,1 0 0,1-1-1,1 0 1,11 10-3,-14-13-28,106 119 141,-6 4-1,-5 5 1,52 98-113,-141-204 17,-1 1 1,-2 0 0,-1 1-1,-2 1 1,-2-1-1,-1 1 1,-1 1 0,-2 2-18,10 50 18,34 205 646,3 179-664,-48-181 209,-6-266-160,0 0-1,-2 0 1,-1-1-1,0 0 1,-2 0 0,-1-1-1,-2 1 1,0-2-1,-1 0 1,-1 0-1,-1-1 1,-1-1 0,-1 0-1,-1-1 1,-19 16-49,5-6 81,-2-2 0,-1-1 0,-1-2 0,-1-1 0,-1-2 0,-1-2 0,0-1 0,-2-2 0,-13 3-81,9-5 184,-1-2-1,0-2 1,-1-2 0,0-2 0,-1-2 0,-29-1-184,76-4 20,0 0-270,2 2-287,30 17 529,-2 1-1,-1 1 1,-1 2 0,0 0-1,-2 2 1,-1 1 0,-1 2-1,-1 0 1,-1 1 0,-2 1-1,-1 1 1,-2 1 0,-1 0 0,-1 1-1,-2 1 1,-1 0 0,-2 1-1,-1 0 1,-2 1 0,-1 0-1,-2 0 1,-1 13 8,0-7 17,-2 0 1,-1 0-1,-3-1 0,-1 1 1,-2 0-1,-2-1 0,-1 0 1,-14 33-18,-65 136 187,-47 68-187,-22 51 57,104-202 31,6 2-1,6 2 1,6 1 0,5 2 0,-7 101-88,8 95 354,14 272-354,14-462 150,7-1 0,7 1-1,5-2 1,33 123-150,45 37 73,13-5-1,12-5 1,160 271-73,-107-223 127,39 30-127,-146-261-179,4-4-1,5-2 0,4-5 0,4-2 1,42 30 179,-124-120-9,25 23-280,1 0-1,1-2 1,2-1-1,0-2 1,1-1-1,5 1 290,194 64-5237,-129-57-556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3:53.28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39 4833,'0'0'1534,"0"0"-719,0 0 142,0 0 446,0 0-52,0 0-616,8 3-411,156 39 3094,2-6 1,49-2-3419,-133-20 448,384 41 903,-451-53-1689,-23-2-723,-23-1 535,15-4 546,0-1 0,0-1 1,1 0-1,0-1 0,0-1 1,1 0-1,-8-7-20,5 5 16,5 2 60,-5-1 32,1-1 1,0 0-1,1-1 1,0-1 0,1 0-1,0-1 1,1 0-1,1-1 1,-5-8-109,17 22 88,0 1-62,0 0-10,0 0 14,0 0 34,0 0-63,0 0-41,6 2-67,84 54 739,225 127 286,-260-157-830,-54-24-52,-1-1-105,0 1-19,-11 2 149,-136 81 27,42-24-171,-32 19-4599,95-49-1607,29-22 1686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3:54.5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0 300 6297,'0'0'2412,"0"0"-1584,0 0-88,0 0 699,0 0 85,0 0-514,7 1-423,380 22 1660,223-8-1215,-542-18-1165,-68 3 88,0 0-63,0 0-2,0 0 142,0 0 40,0 0-44,0 0-14,0 0 10,0 0 43,-1-1-32,-124-120 229,-65-75-32,162 179-176,27 17-29,1 0 58,0 0 24,4 1-31,91 59 786,275 140 918,-298-148-1738,-89-31 17,-146 129-37,119-101-69,-117 121-2531,-9-15-6191,120-117 3946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6:42:58.18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52 506 7514,'0'0'1651,"0"0"-889,0 0-92,0 0 552,0 0 56,0 0-395,-8 0-391,-36 0 73,46 4-403,94 128 661,216 323 2670,138 283-3493,-353-574 265,17 23 213,134 164-478,-201-283-172,-63-93-5496,-15-17 3163,8 12-43,-11-19-1432</inkml:trace>
  <inkml:trace contextRef="#ctx0" brushRef="#br0" timeOffset="561.491">1002 0 5385,'0'0'1475,"0"0"-824,0 0-271,0 0 249,0 0 158,-17 44 50,-134 378 1279,3 63 52,-252 873 953,304-971-4001,93-393-4179,3-33 2156,0 33 2126,0-40-2560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3:59.8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816 13 4673,'0'0'2974,"0"0"-1586,0 0-908,0 0-65,0 0 407,0 0 199,0-3-74,0 2-1011,0 1 118,-1 0-1,1 1 1,0-1 0,0 0 0,-1 0-1,1 0 1,0 0 0,-1 1 0,1-1-1,0 0 1,-1 0 0,1 0 0,0 0-1,-1 0 1,1 0 0,0 0 0,-1 0-1,1 0 1,0 0 0,-1 0 0,1 0-1,-1 0 1,1 0 0,0 0 0,-1 0-1,1-1 1,0 1 0,0 0 0,-1 0-1,1 0 1,0 0 0,-1-1 0,1 1-1,0 0 1,0 0 0,-1-1 0,1 1-1,0 0 1,0-1 0,0 1 0,-1 0-1,1 0 1,0-1 0,0 1 0,0 0-1,0-1 1,0 1 0,0 0 0,-1-1-1,1 1 1,0 0 0,0-1-1,0 1 1,0 0 0,0-1 0,0 1-1,1-1 1,-1 1 0,0 0 0,0-1-54,-48 125 753,6 1 0,5 3 0,6 1 0,-15 130-753,-75 519 1165,99-659-1075,22-118-72,0-1 15,-20-2 602,-68-75-318,-243-215-167,315 277-152,15 13-74,1 2-32,0 0 11,0 0-53,0 0-83,4 0-47,87 33 77,-68-21 231,292 138 476,-191-76-342,-111-66-249,-5-19 1097,-8 9-1016,10-63-423,3 1 1,2 0-1,3 1 0,3 1 0,3 1 0,2 1 0,25-40 429,-37 77-1345,1 2 0,2 0 0,0 0 1,1 2-1,1 0 0,12-9 1345,-1 4-4459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4:00.9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670 21 6649,'0'0'2760,"0"0"-1440,0 0-552,0 0 538,0 0 313,0 0-243,-5-4-469,-13-12-423,10 19-89,-58 552 2551,49-254-2176,16 127-770,3-200 15,-2-224-12,1 62 33,-3 1 1,-3-1-1,-13 65-36,2-79 90,-28-65 83,2-21-203,2-2 0,1-1 0,3-2 0,1-2 0,1-1 0,0-6 30,-35-41-85,-64-70 63,122 142-63,16 17 48,6 1 22,0 2 0,0-1 0,0 2 0,0-1 0,-1 1-1,1 1 1,-1 0 0,0 0 0,5 5 15,12 4-4,47 28 25,-2 2 0,-1 4 0,-3 3 0,-2 2 0,29 34-21,-60-61 125,-35-37-11,10-58-231,2 1 0,3 0 1,3 1-1,3 1 1,3 1-1,3 1 0,11-15 117,-32 66-248,73-140-1381,-13 61-5375,-59 85 2400,-6 6-1163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4:02.0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450 1 6953,'0'0'3168,"0"0"-1908,0 0-897,0 0-32,0 0 458,0 27 94,0 395 1736,-2-196-2155,15 512 1213,-3-203-953,-27-535-1066,-46-54-305,44 32 582,-258-239 320,267 251-246,1 0 0,0 0 0,1-1 0,0 0 0,1 0 0,0-1 0,0 0 0,2 0 0,-1 0-1,1-1 1,1 0 0,1 0 0,-1 0 0,1-4-9,3 11-10,5 8-2,247 163 477,82 61 771,-319-214-1209,1 0-1,-2 2 1,0 0-1,0 0 1,-2 1-1,1 1 1,-2 0 0,0 0-1,5 13-26,-28-64-41,3 0 1,0-1-1,3 0 1,1 0-1,1 0 0,3-1 1,0 1-1,3-1 0,1 1 1,1 0-1,2 0 0,2 0 1,1 1-1,2 0 1,5-9 40,10-27-673,4 1 0,3 2 1,2 2-1,20-25 673,-30 55-1773,2 1-1,1 1 1,1 1 0,2 2-1,5-3 1774,1 4-5003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4:03.5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604 54 5657,'0'0'2378,"0"0"-1454,0 0-85,0 0 481,0 0 62,0 0-291,-5-10-271,-13-29-178,10 34 730,8 9-1255,-6 122 53,-6 1118 2067,12-1231-2225,1-1 3,-1 0 1,0-1-1,-1 1 1,0-1-1,-1 1 1,0-1-1,-1 0 1,-1 1-1,-2 5-15,6-16 0,-1 0 17,1 0 0,0-1 0,0 1 1,0-1-1,0 1 0,-1 0 0,1-1 0,0 1 0,0-1 0,-1 1 0,1-1 0,0 1 0,-1-1 0,1 1 1,-1-1-1,1 0 0,-1 1 0,1-1 0,0 1 0,-1-1 0,0 0 0,1 1 0,-1-1 0,1 0 1,-1 0-1,1 1 0,-1-1 0,0 0 0,1 0 0,-1 0 0,1 0 0,-1 0 0,0 0 0,1 0 1,-1 0-1,1 0 0,-1 0 0,0 0 0,1 0 0,-1-1 0,1 1 0,-1 0 0,0 0 0,1-1 1,-1 1-1,1 0 0,-1 0 0,1-1 0,-1 1 0,1-1 0,-1 1 0,1-1 0,0 1 0,-1 0 1,1-1-1,-1 0-17,-141-113 184,-146-156-478,208 207 321,107 62-174,156 101 349,-96-51-41,-1 5 0,55 46-161,-65-25 76,-54-53 392,-7-45-162,100-184-1504,9 5-1,66-72 1199,-31 80-7861,-132 162 3590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4:36.994"/>
    </inkml:context>
    <inkml:brush xml:id="br0">
      <inkml:brushProperty name="width" value="0.1" units="cm"/>
      <inkml:brushProperty name="height" value="0.6" units="cm"/>
      <inkml:brushProperty name="color" value="#33CCFF"/>
      <inkml:brushProperty name="inkEffects" value="pencil"/>
    </inkml:brush>
  </inkml:definitions>
  <inkml:trace contextRef="#ctx0" brushRef="#br0">402 2737 3961,'0'0'1600,"0"0"-1152,0 0-216,0 0 937,0 0 255,0 0-520,0 0-8,31-8 313,15-2 215,9-1-200,5 3-176,4 3 57,5 1-25,7 3-176,8 4-48,9 2-264,7 2-208,4 1-128,3 0-128,-1-1-16,-5-2-96,-9 0-8,-10-1 113,-13-2-121,-15 0 0,-13-2 0,-13 0 8,-10 0-8,-9 0 0,-6 0-8,-3 0-121,-1-1 113,-2 1-184,1 0 72,1 0 40,-1 0-8,0-1 96,-2-2 88,-6-5-64,-6-6-8,-10-5-16,-10-7 0,-9-4 128,-8-4-16,-8 0-16,-4 0 32,-1 4 81,3 5 23,5 4 16,10 6 16,10 4-80,11 4 128,11 2-192,7 3-32,6 2-88,3 0 0,6 1 32,8 3 160,13 6 152,14 7 64,16 5 8,13 4 40,12 3-272,5 0 0,3 1-16,-3-1-168,-8 0 0,-11-3-16,-12-1 16,-14-2-136,-11-3 136,-12-1 32,-9-1-16,-6 1 152,-4 2-152,-4 4 152,-7 4-152,-8 7 0,-8 5-8,-9 5 104,-5 6-112,-5 1-248,-1-2-376,2-4-736,6-7-384,8-9-2305,10-10-2961,8-9-1440,7-6 6458</inkml:trace>
  <inkml:trace contextRef="#ctx0" brushRef="#br0" timeOffset="5386.56">839 3323 7970,'0'0'4385,"0"0"-3313,0 0-824,0 0 1280,0 0 721,0 0-697,0 0-872,12-2-200,10-2 144,7-3-111,8-1-121,4-2-128,3-1-48,3 0 48,0-1-176,-2 0 48,-4 1-120,-5 1 0,-6 1 0,-7 1-16,-6 3-224,-6 1-432,-5 1-361,-3 2-775,-2-4-1105,1-4-1680,-1-4-656,0 0-1080</inkml:trace>
  <inkml:trace contextRef="#ctx0" brushRef="#br0" timeOffset="5736.509">1405 2679 5449,'0'0'4297,"0"0"-3009,0 0-928,0 0 481,0 0 471,0 0-504,28 8-400,19 12-80,9 13 208,3 14 32,-3 12-95,-7 9-169,-10 6-8,-9 4-48,-11 1 32,-8-2 120,-8-4-144,-8-5 104,-10-5-184,-7-7 56,-8-6-136,-6-6-64,-5-6 64,-3-4-72,-1-7 72,1-6-80,3-8 8,6-5-8,5-4-16,7-9-88,7-7-56,6-9 56,7-7 24,10-6 64,11-4 16,10 0 120,11 2 56,8 6 88,7 8 80,7 8 232,4 7-119,4 9 39,2 7-72,0 8 0,-2 3-112,-3 2-72,-6 1-240,-8-1-16,-9-4-88,-9-3-480,-8-3-288,-8-5-681,-6-3-1463,-4-7-921,-4-7-2312,-2-3-841</inkml:trace>
  <inkml:trace contextRef="#ctx0" brushRef="#br0" timeOffset="-2350.544">421 578 5033,'0'0'1192,"0"0"-968,0 0-224,0 0 80,0 0 264,0 0-55,-1 0-201,-1 0-80,1 0 0,0 0-8,0 0 0,1 0 32,0 0-32,-1 0 8,1 0 56,0 0 104,1 0 144,-1 0 208,0 0 8,0 0-80,0 0-64,0 0-104,0 0 40,0 0-56,0 0 64,0 0 88,0 0-56,0 1-127,1 3-145,5 2 200,7 6-48,7 5-32,7 5-88,8 4 40,5 5-104,6 4-56,2 4 88,4 3-80,-1 2 16,0 1-16,-2 1 0,-1 1 16,-2 0-16,-2-1 0,-2 0-8,-3-3 0,-1-1 0,-4-4-64,-3-2 64,-3-4 48,-3-3-40,-1-3-8,-3-3-8,-1-2 8,0-2-16,1-1 16,-1 0 0,0 0 0,0 0 0,-1 0-8,-2 0 8,-1-2 0,-2 0 0,-2-2 0,-2-2 0,-2-1 0,-1-1 56,0-1-56,-1-1 16,-1-1-32,1 0 16,-1-1-8,0 0 8,-1-2-8,-1-1 8,0-1 0,-1 0 88,-1-1-80,-1-1 0,1 0 40,-1 0-48,0-1 0,0 1 48,-1 0 40,1 0 32,0 0 104,0 0 0,0 0-48,0 0 48,0 0 56,0 0 88,0 0 96,0-2-216,-2-2-88,-3-5 120,-2-6-103,-3-4-73,-1-3-88,-1-4 56,0-2 16,0 0-8,2 1-56,1 0 96,1 3 96,2 2-216,0 2 72,3 1-56,0 3 96,1 3-104,0 0 184,0 3-192,1 2 72,0 3 272,0 0-184,1 2 32,0 2 8,0 0 48,0 1-80,0 0-16,0 0-144,0 1 80,0-1-88,0 0 40,0 3-40,0 8 0,1 10 96,2 9-96,2 10 104,3 8-88,0 4 80,0 2-80,1-1-8,-2-3 8,0-7-16,-1-5 80,-2-8-80,0-6 0,-2-7 0,-1-6 0,0-4 16,-1-4 80,0-2-72,0-1-8,0-1 112,0-1 32,-1 1 176,-3 1-248,-5-1 40,-7 1-48,-7 0 64,-7 0-56,-5-1 25,-4-1-97,0-2 8,1-2 64,3-2-88,5 0-289,5-1-407,5 0-624,7-3-1216,7-4-2145,10-5-1689,5 2 993</inkml:trace>
  <inkml:trace contextRef="#ctx0" brushRef="#br0" timeOffset="-1216.198">2278 259 1504,'0'0'6874,"0"0"-5018,0 0-1408,0 0-312,0 0 504,0 0-23,0 0-433,-2 22 104,-1 18 488,-2 18 24,0 14-208,-1 11-312,-1 10 176,0 6-48,-1 2-16,-1 0-175,0-2-217,0-3 80,-1-5 56,0-5-128,2-7-8,1-9 0,1-8-8,1-12 8,3-9 8,0-11-8,2-8 16,0-7-8,0-6 8,0-5 0,1-2 144,-1-2-152,0-1-8,0 0 136,0-1-136,-2 1 32,-2 1 80,-4-3-104,-4-6 144,-5-5-144,-5-7 120,-5-7-16,-2-7-112,-3-3 16,-1-4 200,-1-1-56,1 1-32,2 2 56,1 3 56,5 5 200,4 6 256,6 6-392,6 5-128,3 6-176,4 4 0,1 2 24,2 3 72,0 1-96,0 0-8,0 0 8,2 2 8,5 3 8,5 8 0,6 7 96,7 8-96,4 9 112,4 7-112,3 5 120,1 2-16,0-1-120,-3-3 0,-3-5-16,-3-4 16,-3-7 16,-5-6-16,-5-5 0,-4-6 0,-4-5 0,-2-4 0,-4-3 112,0-2-112,-2-1 24,2-3-24,2-8 89,5-10-89,5-14-73,7-12-15,6-10-136,3-7-160,2-2-368,1 1-696,0 1-993,-1 1-1279,-1 5-1850,-7 11-799</inkml:trace>
  <inkml:trace contextRef="#ctx0" brushRef="#br0" timeOffset="3611.13">2419 1071 3633,'0'0'1704,"0"0"-1048,0 0-272,0 0 417,0 0-145,0 0-384,0 0-216,2 0 0,0 0-48,1 0 48,0 0 8,-1 0 280,0 0 344,-1 0-24,0 0-8,-1 0-16,0 0 81,0 0 47,0 0 104,0 0-32,-1 0 80,1 0-80,0 0-47,0 0-17,0 0 88,0 0-144,0 0-208,0 0-88,0 0-128,0 0 32,2 0-95,4-1 23,6-2 80,7-5-96,9-3-64,5-4-88,3-1-88,0-1 24,-2 3 48,-4 3-56,-4 2-32,-6 3 16,-5 3 0,-5 2-16,-4 0 16,-4 1 0,-1-1-24,-1 0-80,0 0-56,1 0-72,-1 1-368,0-1-481,1 1-879,-1 0-1225,1-1-392,0-1-928,1-1-1680,1 0 5377</inkml:trace>
  <inkml:trace contextRef="#ctx0" brushRef="#br0" timeOffset="4345.418">2850 664 4945,'0'0'2881,"0"0"-2089,0 0 384,0 0 544,0 0 33,0 0-449,0 0-312,0-1-272,0-2-159,2-1-17,6-3-312,4-2-232,7-2 8,4-1 128,4 2-64,2 2 32,3 2-104,1 7 16,0 8-16,0 11 0,-2 10 0,-5 9 80,-5 8 80,-6 6-136,-6 4-16,-4 3 104,-7-1 16,-7-1-104,-7-3 112,-6-3-24,-6-5-24,-6-4 16,-5-5-104,-5-6 32,-1-6-32,-1-7 0,3-7-152,4-5 136,8-6-184,6-5-176,9-7 64,7-3 56,8-4 144,13-3 0,11-1 104,12 1-8,11 2 0,9 5 8,8 5 8,5 4 64,4 7 120,0 6 128,-1 6-32,-5 3-136,-6 1-24,-9-1-48,-11-1-72,-9-4-72,-10-4-680,-8-2-801,-6-4-1159,-6-3-1409,-4-6-1952,-3-1 2800</inkml:trace>
  <inkml:trace contextRef="#ctx0" brushRef="#br0" timeOffset="15385.332">1172 609 1096,'0'0'3001,"0"0"-2401,0 0-456,0 0 136,0 0 304,0 0-184,0 0-248,0 0-40,0 0 352,0 0 329,0 0-9,0 0 80,0 0-16,0 0 184,0 0 233,0 0-73,0 0 16,0 0-144,0 0-167,0 0-185,0 0-192,0 0-16,0 0-184,0 0-128,-1 1-176,-2 5 0,-3 8 128,-2 9-48,-4 10 72,-3 10 40,-2 7-208,-1 3 200,0 1-88,0 0-96,3-5-16,2-4 0,3-8 0,2-8 0,3-8 0,3-8-16,1-6-64,1-4-280,0-3-432,1-1-912,-1-4-1953,0-3-1424,-1-4 392,0 0 1064</inkml:trace>
  <inkml:trace contextRef="#ctx0" brushRef="#br0" timeOffset="15744.687">836 903 7618,'0'0'3992,"0"0"-3263,0 0 751,0 0 1024,0 0-335,0 0-865,0 0-504,7 0 105,7 0 7,10 2-288,7 2-128,8 2-136,5 2 48,3 1-168,1 0-72,0 0-72,-2-2-8,-6-1-88,-6-1 96,-7-1-96,-9-2-112,-6 0-64,-6-1-328,-4-1-296,-2 1-360,-1 0-545,-1-1-1623,1 1-2554,1-1 185,-1 0 72</inkml:trace>
  <inkml:trace contextRef="#ctx0" brushRef="#br0" timeOffset="16028.62">1533 710 3417,'0'0'9186,"0"0"-6194,0 0-2159,0 0-209,0 0 1096,-12 29-320,-8 24-728,-4 15-335,-3 12-57,1 3-120,1-1-56,2-4-104,3-9-296,3-11-649,4-11-863,2-13-841,3-12-543,0-12-1049,2-10-1128,1-7 2144</inkml:trace>
  <inkml:trace contextRef="#ctx0" brushRef="#br0" timeOffset="24655.886">1897 1104 4681,'0'0'1312,"0"0"-944,0 0-256,0 0 104,0 0 249,0 0-233,0 0-160,0 0-72,0 0 64,0 0 48,0 0 48,0 0 88,0 0 120,0 0 32,0 0-32,0 0 88,0 0 88,0 0 8,0 0 24,0 0 49,0 0-65,0 0-128,0 0-56,0 0 24,0 0 80,0 0 16,0 0 80,0 0 56,0 0 41,-1-1-73,-2-3-136,-1-5-128,-3-5 96,-1-5-64,-3-5 152,-3-5-56,-3-5 0,-3-6-168,-4-5 88,-3-3 49,-2-3-217,-3-3 32,-1 1-104,-2-1-24,-1 3-104,0 3 0,-1 3 144,-1 5-16,0 3-24,-1 2-16,0 2-80,0 2 88,1 0-24,0 0-88,2 0 88,3 1 48,2 2-120,2 3 104,1 3-16,3 4-88,0 3 72,0 4-72,1 1 0,1 3-8,0 1-8,-1 2 16,-1 0 0,-3 1-16,-4-1 16,-5 0 0,-5 0 0,-4-1-16,-5 1 16,-3 1 0,-1 1-16,-2 0 8,0 1-8,1 1 0,1 0 16,5 0 0,4 1-16,6 0 32,6 1-16,6 0-16,4 1-16,4 2 16,3 0 0,3 1-16,1 1 16,1 1 0,3 0 16,0-2-16,3 0 16,1-2-16,2-1 0,1 0-16,2-1 0,0 1 0,0 1 0,0 1 0,1 4 16,-1 5 0,0 5 0,0 6 168,0 6-32,0 4-48,2 3-72,3 4 88,3 0 40,3 2-136,2 0 24,1 0 64,2 0-80,-1 0 72,2 1 48,0 2-104,3 2 56,1 2-72,2 2 128,3 2 8,3 0-152,2 0 0,1-1 0,2-1 8,1-1 24,1-2 64,0-1-96,-1-2-16,1-1 16,-1-1 0,0-1-16,0-1 16,0 0 0,1-1-16,0 0 16,0-2-32,1-2-56,1-1 72,0-3-152,2-3 72,2-3-80,2-2 160,5-2 16,5 1 0,6-1 0,5 2-16,6 1 16,4 3 0,2-2 16,-1 0 0,-3-2-16,-4-3 120,-5-4-120,-3-3 0,-3-2-80,-2-2-8,0-2 72,-4-4 16,-4-1-32,-7-3-56,-7-1-48,-8-1 120,-7-3 16,-6-6 16,-4-7 8,-3-9 88,-3-7-96,-2-8 104,-1-7-104,-2-8 72,-6-8 8,-9-7-80,-8-7 104,-12-8-32,-11-5-72,-12-5 136,-9-2-32,-8-1-120,-3 2-136,3 4 136,6 6-104,9 9-152,12 11-296,13 14-352,12 14-864,11 14-1713,7 17-2744,9 17 879,4 6-1079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3:52.0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264 246 2809,'0'0'969,"0"0"-545,0 0-293,0 0-66,0 0 77,0 0 34,0 0 29,0 0 95,0 0 124,0 0 8,0 0-5,0 0 32,0 0-67,0 0 21,0 0 47,0 0 54,0 0 31,0 0 54,0 0 124,0 0 29,0 0-100,0 0-44,0 0 34,0 0 127,0 0 82,0 0-17,0 0-138,0 0-84,0 0-12,0 0-96,0 0-162,2 0-174,249 38 745,60-30-543,-39-27-254,-2 16-661,-300-17 791,5 4-228,-62-41 40,-2 4-1,-80-33-57,68 49 74,98 37-84,3 0-63,0 0-76,5 1-230,95 72 578,-2-8 71,-73-50-245,0 0 0,-1 1 0,-1 1 0,-1 2 0,0 0-1,-2 1 1,0 1 0,0 3-25,-19-22 30,0 0-1,-1 0 1,1 0 0,-1 0 0,0 0-1,1 0 1,-1 0 0,0 0 0,0 0-1,-1 0 1,1 0 0,0 0 0,-1 0-1,1 0 1,-1 0 0,1 0 0,-1 0 0,0 0-1,0 0 1,0-1 0,0 1 0,0 0-1,-1 0 1,1-1 0,0 1 0,-1-1-1,1 0 1,-1 1 0,1-1 0,-1 0-1,0 0 1,0 0 0,1 0 0,-1 0-1,0 0 1,0 0 0,-1-1-30,-4 6 39,-462 321 1004,446-304-3029,39-23-3743,12 0 807,8 0 142</inkml:trace>
  <inkml:trace contextRef="#ctx0" brushRef="#br0" timeOffset="78269.246">7 633 5161,'0'0'1278,"0"0"-627,0 0-405,0 0 110,0 0 334,-1-6-177,-4-29-167,5 35-88,0 0 145,0 0 189,0 0 159,0 0 68,0 0 26,0 0 106,0 0 58,0 0 56,0 0-185,0 0-154,0 8 850,3 6-1236,1 0 1,0 0-1,1 0 1,1-1-1,0 1 1,1-2-1,0 1 0,1-1 1,0 0-1,1 0 1,0-1-1,4 2-340,241 319 2436,-206-272-1639,3-2-1,57 50-796,-62-64 501,72 111 960,-101-128-1312,1 0 0,1-1-1,1-1 1,2-1 0,0-1 0,15 11-149,170 132 239,-146-102-134,3-1 0,2-4 0,23 13-105,-62-53 6,0 1 1,-2 2 0,0 1 0,-2 0 0,0 2 0,-2 1 0,7 11-7,-18-20-3,-3-6-10,0 1 0,1-1 0,0 0-1,1-1 1,0 0 0,0 0 0,1-1 0,7 5 13,148 125-534,-97-75 442,-68-64 87,0 0 0,0 0 0,0-1 0,0 1 1,0 0-1,0 0 0,0-1 0,0 1 0,1 0 0,-1 0 0,0 0 0,0-1 0,0 1 0,0 0 0,1 0 1,-1 0-1,0 0 0,0-1 0,0 1 0,1 0 0,-1 0 0,0 0 0,0 0 0,1 0 0,-1 0 0,0 0 1,0 0-1,1 0 0,-1 0 0,0 0 0,0 0 0,1 0 0,-1 0 0,0 0 0,0 0 0,1 0 1,-1 0-1,0 0 0,0 0 0,1 0 0,-1 0 0,0 0 0,0 0 0,0 0 0,1 1 0,-1-1 0,0 0 1,0 0-1,1 0 5,-2-9 27,-26-434-1369,-9 195 1275,35 229 81,35 150-65,-22-99 99,24 67 30,-4 1-1,-5 2 1,-4 0-1,-5 2 1,-4 0-1,-5 6-77,-6-24 39,-3-86-9,0 0 39,0 0-40,0 0-13,0 0 0,0 0 3,0 0 8,0 0 7,0 0 46,0 0-46,-10 0 18,-12-1-8,1-2 0,0-1 0,0 0 1,0-2-1,0 0 0,1-2 0,0 0 1,-6-4-45,-48-18 100,-90-22-32,-123-22-68,248 60-188,40 6-6293,15-1 2482,-15 8 2634,15-9-6366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5:28.22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97 4577,'0'0'1366,"0"0"-737,0 0-155,0 0 459,0 0 245,0 2 4811,4 8-3703,64 16 1721,41-2-3010,-74-18-567,190 19 293,-43-18-407,-105-6-263,1 3-1,74 15-52,197 71 253,-308-81-61,-41-9-174,0 0 29,0 0-56,0 0 17,0 0 6,0 0-28,0 0-4,0 0 2,0 0 0,0 0 18,0 0 59,0 0-22,-6-7-18,-77-107 95,-62-13-189,74 56 107,103 116 459,1-1-1,2-1 0,3-2 1,0-2-1,29 21-492,-48-42 35,99 84 54,-95-74-181,-23-27 65,-2 2-69,-187 62 130,7-11-349,-55 16-4447,213-65 840,8-4-5649,15-1 2643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6:04.4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1 265 3361,'0'0'1079,"0"0"-587,0 0-126,0 0 137,0 0-95,0 0-204,0 0-124,0 0 0,0 0 166,0 0 129,0 0-1,0 0 53,0 0 146,0 0 68,0 0 33,0 0 28,0 0 83,0 0 130,0 0 114,0 0 72,0 0-19,0 0-74,0 0 16,0 0 32,0 0-111,0 0-139,2 0-168,988-6 3345,-777 30-3844,-132-15-62,-81-9-66,0 0-22,0 0-5,0 0-17,0 0-52,0 0 23,-5-1-94,-61-45 263,-61-33-24,-72-55 97,166 103-28,32 31-128,1 0-10,0 0 2,0 0 3,0 0 20,0 0 27,0 0-22,0 0 39,0 0-28,9 0 11,-1 1 1,1 1-1,-1 0 1,1 0-1,-1 1 1,0 0-1,0 0 1,0 0-1,0 1 1,6 5-67,9 4 120,15 3-46,-1 2-1,-1 2 0,-1 1 0,-1 2 0,-1 1 1,-1 2-1,-1 1 0,-2 1 0,14 17-73,-43-43-6,0-1 0,0 0-1,0 1 1,0-1 0,0 0-1,0 1 1,0-1 0,0 0 0,0 1-1,-1-1 1,1 0 0,0 0-1,-1 1 1,1-1 0,-1 0 0,0 0-1,1 0 1,-1 0 0,0 0-1,0 0 1,1 0 0,-1 0 0,0 0-1,0 0 1,0 0 0,0 0-1,0 0 1,-1-1 0,1 1 0,0 0-1,0-1 1,0 1 0,-1-1-1,0 1 7,-4 3 41,-310 228-1193,283-209-159,-22 14-2009,18-18-8274,36-18 6982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00:44:34.4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654 0 3001,'0'0'4701,"0"0"-2750,0 0-1318,0 0-43,0 0 148,0 0-245,0 22-152,-19 239 1326,-11-49-617,-10-2-1,-9-1 1,-45 110-1050,76-269 57,17-49-148,1-1-5,0 0 26,0 0 48,0 0 13,0 0 14,0 0-14,0 0-18,0 0-66,0 0 4,0 0 63,0 0 18,-19-1-376,-61-67 480,-154-181 0,176 195-46,58 54-56,-1 0 1,1 0 0,-1 0 0,1 1 0,-1-1 0,0 0 0,1 0 0,-1 0 0,1 1 0,-1-1 0,1 0 0,-1 1 0,1-1 0,-1 1 0,1-1 0,0 0 0,-1 1 0,1-1-1,0 1 1,-1-1 0,1 1 0,0-1 0,-1 1 0,1 0 0,0-1 0,0 1 0,0-1 0,-1 1 0,1-1 0,0 1 0,0 0 0,0-1 0,0 1 0,0-1 0,0 1-1,0 0 1,0-1 0,1 1 0,-1-1 0,0 1 0,0-1 0,0 1 0,1 0 0,-1-1 0,0 1 0,0-1 0,1 1 0,-1-1 0,1 1 0,-1-1 0,0 0 0,1 1-1,-1-1 6,14 36 125,1-2-1,2 0 0,1-1 0,2 0 0,1-2 0,2 0 0,20 21-124,-12-12 82,134 168 494,-165-207-518,11-19-120,16-40-96,3 1 0,2 1 0,2 2-1,3 1 1,3 2 0,12-11 158,197-234-639,-246 292 517,16-29-1217,-18 11-3732,-4 19 950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00:45:00.87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871 0 4041,'0'0'985,"0"0"-484,0 0 45,0 0 368,0 0 14,0 0-234,0 0-214,0 0-6,0 0 177,0 0 95,0 10 7065,0 4-5940,43 36-1235,107 105 541,347 475-171,-388-486-895,111 145 386,-192-261-315,-27-26-177,-1-1 8,34 22-13,84 42-48,-115-63 27,-3-2-2,0 0 1,0-1 0,1 1 0,-1 0 0,0 0 0,0 0 0,0-1-1,0 1 1,0 0 0,0 0 0,0-1 0,0 1 0,1 0-1,-1 0 1,0 0 0,0 0 0,0-1 0,0 1 0,1 0-1,-1 0 1,0 0 0,0 0 0,1 0 0,-1 0 0,0-1-1,0 1 1,0 0 0,1 0 0,-1 0 0,0 0 0,0 0 0,1 0-1,-1 0 1,0 0 0,0 0 0,1 0 0,-1 0 0,0 0-1,0 0 1,0 0 0,1 0 0,-1 1 0,0-1 0,0 0-1,1 0 1,-1 0 0,0 0 0,0 0 0,0 0 0,1 1-1,-1-1 1,0 0 22,0-7-74,-34-171-361,-2 9-101,34 313 1057,46 156 94,-17-140-372,-25-143-599,-68-88 567,37 47-260,-1 1 0,0 2-1,-2 1 1,0 1 0,-1 2 0,-1 1 0,-1 2 0,0 1 0,-24-5 49,-12 0-3016,70 18 1705,1-3-1944,0 1 1279,0-1-2150,0-6-751</inkml:trace>
  <inkml:trace contextRef="#ctx0" brushRef="#br0" timeOffset="6116.769">287 234 1952,'0'0'2204,"0"0"-1310,0 0-421,0 0 259,0 0 471,0 0 118,4-8-190,13-25-115,-17 32-967,0 1 0,1-1 1,-1 1-1,0-1 0,0 1 0,1-1 0,-1 1 0,0 0 0,1-1 0,-1 1 0,0 0 0,1-1 0,-1 1 0,1 0 0,-1-1 0,0 1 0,1 0 1,-1 0-1,1 0 0,-1-1 0,1 1 0,-1 0 0,1 0 0,-1 0 0,1 0 0,-1 0 0,1 0 0,-1 0 0,1 0 0,-1 0 0,1 0 0,-1 0 0,1 0 1,-1 0-1,1 0 0,-1 1 0,1-1 0,-1 0 0,1 0 0,-1 0 0,0 1 0,1-1 0,-1 0 0,1 1 0,-1-1 0,0 0 0,1 1 0,-1-1 1,0 0-1,1 1 0,-1-1 0,0 1 0,0-1 0,1 1 0,-1-1 0,0 1 0,0-1 0,0 1 0,0-1 0,1 1 0,-1-1 0,0 1 0,0-1 0,0 1 1,0-1-1,0 1 0,0-1-49,17 54 495,-3 1 1,-1 0-1,-3 1 1,-3 0 0,-2 1-1,-2 29-495,0-39 223,22 964 1775,-48-1017-2897,-108-154 1487,-111-170-465,211 293-132,30 36-141,1 1-100,0 0 78,3 7 165,64 81 300,3-3 0,4-4 0,45 37-293,42 47 232,-136-129-204,-22-36-17,-3 0 3,10 0 257,20-38-131,311-423-3058,-289 384-2263,-52 77 4755,1-5-363,-3 4-3673,-11 1 640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6:43:25.28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1 221 8658,'0'0'2180,"0"0"-1237,0 0-104,0 0 349,0 0-384,0 0-502,21-1 1473,17 0 4963,10 48-7441,-36-32 1289,403 462 149,-269-299-615,-124-158-90,-19-16-30,-2-3-11,12-1 19,-10 0-7,-1 1 1,0-1 0,1 0-1,-1 0 1,1 0 0,-1 0-1,1-1 1,-1 1 0,1 0-1,-1-1 1,0 0 0,1 0-1,-1 1 1,0-1 0,1-1-1,-1 1 1,0 0 0,0 0-1,0-1 1,0 0 0,0 1-1,-1-1 1,1 0 0,0 0-1,0 0-1,150-237 131,286-385 413,-388 550-836,-49 73 33,-1 1-82,0 0-59,0 0 44,0 0 62,0 0-26,0 0-91,0 0-161,0 0-317,-5 0-737,-48 16-6572,22-2 1881</inkml:trace>
  <inkml:trace contextRef="#ctx0" brushRef="#br0" timeOffset="628.671">716 972 2601,'0'0'1957,"0"0"-1226,0 0-323,0 0 422,0 0 199,0 0-195,-1-3-659,-1 4 9671,-7 479-5600,-4 3-4086,10-403-3027,-23-68-3284,19-12 4030,-9 0-3004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00:45:09.2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520 1 4137,'0'0'929,"0"0"-464,0 0-315,0 0 72,0 0 432,0 0 259,0-1 2667,0 10-3398,10 242 2816,-8 450-391,-4-609-2286,-5-1 0,-3 0 0,-5-1 0,-15 47-321,15-81 256,15-56-138,0 0-68,0 0 34,0 0 3,-20-2-234,-86-126 691,57 67-433,-3 2 0,-2 2-1,-38-28-110,13 20 87,102 72-596,113 109 843,164 185 475,-216-219-477,-54-93 389,169-212-950,-167 189-14,127-130-1058,-36 76-2695,-46 63-3659,-58 21 4573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00:44:31.56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749 3795 2433,'0'0'560,"0"0"-108,0 0 155,0 0-19,0 0-72,0 0 45,0-15 69,0-72 390,3 65 472,0 31 675,3 671 582,-20-56-1744,10-557-752,-4-68 20,-42-79-146,-14-31-141,-5 3 0,-17-15 14,18 38-98,68 85-3,0 0-59,1 2-20,42 66 175,3-3 1,3-2 0,25 23 4,-70-81 5,231 277 122,-234-282-112,0 0 0,0 0 0,0 0 0,0 0 0,0 0 0,0 0 0,0-1 0,0 1 0,0 0 0,0 0 0,0-1 0,0 1 0,-1-1 0,1 1 0,0-1 0,0 1 0,0-1 0,0 1 0,-1-1 0,1 0 0,0 1 0,0-1 0,-1 0 0,1 0 0,-1 0 0,1 0 0,-1 1 0,1-1 0,-1 0 0,1 0 0,-1 0 0,0 0 0,1 0 0,-1 0 0,0 0 0,0 0 0,0 0 0,0 0 0,0 0 0,0 0 0,0 0 0,0 0 1,0-1-16,3-7 50,186-392-11,-97 218-836,-81 166-2141,-14 39-154,-11 20 43,-9 3 606</inkml:trace>
  <inkml:trace contextRef="#ctx0" brushRef="#br0" timeOffset="1434.509">496 6330 1896,'0'0'1109,"0"0"-304,0 0 113,0 0 262,0 0-57,0 0-170,-1-7-79,1 2-1069,-2-15 1996,2 36-346,-40 468 1531,27-271-2358,-2 24 89,-27 122-717,17-240 75,16-77-27,-11-44-114,-55-79 212,36 36-131,-2 1 1,-2 3 0,-31-23-16,19 28 10,54 36-2,1 0-37,0 0-72,0 0 4,0 0-16,3 2 32,116 114 321,106 142 328,-200-226-561,-5-61 418,39-103-1409,5 3 1,6 3-1,62-82 984,-59 113-5180,-60 84 1623</inkml:trace>
  <inkml:trace contextRef="#ctx0" brushRef="#br0" timeOffset="6831.593">4119 429 3273,'0'0'991,"0"0"-473,0 0 0,0 0 279,0 0 13,0 0-245,0 0-146,2 0 16,269 11 3038,-60 10-3044,0-8 0,55-11-429,-106-21 28,-154 16-17,-5 3-16,-1 0-13,0 0-34,0 0-2,0 0-29,-10-1-262,-8-4 424,-1 0 1,1-2 0,0 0-1,1-1 1,0-1-1,0-1 1,1 0 0,0-1-1,-12-11-79,-29-18 185,-117-64 278,156 90-311,29 15-216,134 78 540,-113-60-391,-12-9-67,-1 1-1,0 0 1,0 2 0,-1 0 0,-1 1-1,0 0 1,-1 2 0,-1 0-1,0 1 1,-1 0 0,-1 1-1,0 1-17,-10-5 10,-16-7 22,-118 44 210,-170 94-88,290-137-411,13-5-7184,6-2 2930</inkml:trace>
  <inkml:trace contextRef="#ctx0" brushRef="#br0" timeOffset="8581.659">6885 616 1992,'0'0'746,"0"0"-403,0 0-177,0 0 64,0 0 120,0 0 3,5-3 6549,123 3-6683,383 12 1687,4 7-1848,-471-17 23,-52-4-50,0-1 0,0 0 0,0 0 0,0-1 0,0 0 0,1 0 0,0-1 0,0 0 0,0 0 0,0-1 0,1 0 0,-3-3-31,-12-9 45,-237-173 435,258 191-485,0 0 0,0 0 0,0 0 0,0 1 0,0-1 0,0 0 0,0 0-1,0 0 1,0 1 0,0-1 0,0 0 0,0 0 0,0 0 0,0 0 0,0 1 0,0-1 0,0 0 0,0 0 0,-1 0 0,1 0 0,0 1-1,0-1 1,0 0 0,0 0 0,0 0 0,0 0 0,-1 0 0,1 0 0,0 1 0,0-1 0,0 0 0,0 0 0,-1 0 0,1 0 5,14 19-171,147 132 449,-129-126-236,0 2 0,-2 1 0,-1 1 0,19 25-42,-79-49 1209,-59 7-1659,0 4-1,-77 25 451,147-35-756,0 0 0,1 2 0,0 1 0,0 0 0,1 1 0,0 1 1,1 0-1,0 2 0,0 0 0,-5 7 756,-10 12-3374</inkml:trace>
  <inkml:trace contextRef="#ctx0" brushRef="#br0" timeOffset="-1703.875">780 792 400,'0'0'1266,"0"0"-570,0 0-361,0 0 19,0 0 76,0-9-37,0-24-154,0 8 7464,0 77-7185,1 276 1351,-14 0 1,-33 163-1870,-15-77 108,45-344 61,16-69-81,0-1 0,0 0 2,-43-40 216,-46-66-293,34 42 3,2-3 0,3-1-1,-16-34-15,37 38 34,29 63-53,0 1-14,0 0-63,6 2-150,13 11 254,-1 1-1,0 0 1,-1 1 0,-1 1-1,0 0 1,-2 2 0,5 5-8,-6-7 25,243 320 92,-176-173-129,-79-163 24,0 0-1,0 0 0,0 0 1,0 0-1,0 0 1,0 0-1,-1-1 0,1 1 1,0 0-1,0 0 1,0-1-1,0 1 0,0 0 1,-1-1-1,1 1 1,0-1-1,0 1 0,-1-1 1,1 0-1,0 1 1,-1-1-1,1 0 1,0 1-1,-1-1 0,1 0 1,-1 1-1,0-1 1,1 0-1,-1 0 0,1 0 1,-1 0-1,0 0 1,0 1-1,1-1 0,-1 0 1,0 0-1,0 0 1,0 0-1,0 0 0,0 0 1,0 0-1,0 0 1,-1 1-1,1-1 0,0 0 1,-1-1-12,2 0 14,37-96-244,5 1 0,4 2 0,4 3 0,5-2 230,37-66-4126,-92 157 757,-1 3-1080</inkml:trace>
  <inkml:trace contextRef="#ctx0" brushRef="#br0" timeOffset="5384.223">1596 138 1944,'0'0'902,"0"0"-375,0 0-229,0 0 108,0 0 121,0 0-83,0 0-119,18 8 1897,5 4-1643,1-1-1,-1 0 1,2-2-1,-1-1 1,1-1 0,1-1-1,-1-1 1,23 1-579,47 4 360,0-5 1,79-6-361,-59 0 108,86-8 50,-101 7-63,-105-18 194,-136-65-433,104 60 226,-2 3 0,0 0 0,-1 3 0,-31-10-82,66 28 13,4 1-26,1 0-27,0 0 17,34 34 66,27 35 83,4-3 0,2-3-1,29 19-125,-50-36 24,-46-43 34,0-3-12,0 0 41,-18 10 92,-264 128 454,263-129-1691,29-4-3794,12-5 1216</inkml:trace>
  <inkml:trace contextRef="#ctx0" brushRef="#br0" timeOffset="15528.592">1397 1092 3881,'0'0'873,"0"0"-349,0 0 82,0 0 259,0 0 18,0 0-136,0 0-128,0 0 64,0 0 82,0 0 21,0 0-42,0 0-29,0 0-59,0 3 2248,1 17-2261,4-10-487,0 1 0,1-1-1,0 0 1,0-1 0,1 1 0,0-1-1,1-1 1,0 1 0,5 3-156,16 18 329,230 281 1145,-221-259-1351,-3 2 1,-1 1-1,14 38-123,42 68 67,-57-115-41,2-2-1,2-1 0,2-2 0,42 34-25,15 16 23,10 23 10,96 89 98,2-35-48,-194-155-79,-7-12 9,-3-1-2,0 0-22,0 0-3,-52-78-12,4 2 67,3-2-1,4-1 0,-23-63-40,13 27-23,-29-51-37,79 165 48,1 1-14,0 0-48,0 0 16,1 19-94,45 107 130,26 33 297,65 100-275,4 10 143,-133-240-261,-440-30 426,363-4-255,1-3 0,1-2 0,-1-4 0,-40-14-53,37 1-2478,80 21-8152,-6 6 10335,20-3-4587</inkml:trace>
  <inkml:trace contextRef="#ctx0" brushRef="#br0" timeOffset="20942.002">4034 3668 4241,'0'0'901,"0"0"-504,0 0 73,0 0 545,0 0 21,0 0-230,0 0-169,0 0 8,0 0 59,0 0-47,0 0-58,0 0-75,0 0 67,0 0 56,0 0 79,0 0 35,0 0 40,0 0 9,0 0-58,0 0-72,0 0-76,0 20 2261,1-15-2853,0 1 0,1 0 1,0-1-1,0 1 0,1-1 1,-1 1-1,1-1 0,0 0 1,1 0-1,-1 0 0,1-1 1,0 1-1,0-1 0,3 2-12,9 13 21,354 472 383,-347-459-405,44 62 32,4-3 0,4-3 0,4-3 0,36 26-31,283 210 120,-298-238-171,-104-114-341,-75-195 44,-30-55 265,88 258 26,21 23 73,0 0 4,0 0 1,0 0-3,0 2-5,76 139 291,-30-67-173,-19-34-106,-2 2 0,-1 0 0,-3 1 0,-2 1 0,-1 1 0,-1 6-25,-6 142 246,-11-193-206,0 0 33,0 0-7,0 0-49,0 0-53,0 0-59,-37 0-612,-301-37 1061,267 27-877,0-3 0,0-3 0,-10-6 523,-17 2-4265,32 22-1410,28 7 592</inkml:trace>
  <inkml:trace contextRef="#ctx0" brushRef="#br0" timeOffset="24630.713">6903 6264 1760,'0'0'867,"0"0"-395,0 0-174,0 0-20,0 0-54,0 0-34,-4-2-17,-19-12 157,22 14-174,1-1 35,-2 3 8389,2 0-7532,11 42-204,2-1-1,2-1 1,1 0-1,11 16-843,86 122 1126,65 11-599,147 229-262,-111-140-88,-174-206-137,27 5 112,-51-57-138,-16-21-22,0-1 18,0 0 1,0-11-22,-27-90 27,14 44-8,2-2 0,3 1 0,0-57-8,5 71 32,3 43-16,0 1-1,0 0 8,0 0 39,0 0-32,0 0-9,0 0 8,0 0 34,0 0-40,0 0-9,0 0 2,0 8 3,31 145 242,-16-57-189,-5 1 0,-4 1 1,-4 11-73,-2-109 17,0 0 4,0 0-1,0 0 7,0 0-8,0 0-5,0 0-3,0 0 6,0 0 10,0 0-10,0 0-3,0 0 11,0 0-6,0 0-3,0 0-2,0 0-10,0 0-84,-115-24-384,-166-26 571,231 32-3817,50 17 1757,0 1-1070,0 0-1723</inkml:trace>
  <inkml:trace contextRef="#ctx0" brushRef="#br0" timeOffset="33691.516">6240 6314 3993,'0'0'1111,"0"0"-522,0 0-318,0 0 217,0 0 114,0 0-129,6-12-168,21-34-23,-15 32 810,-11 14-628,-1 0 119,0 0-11,0 0-65,0 0 18,0 0-14,0 0-87,0 0-53,3 7 804,2 263 1516,-5-266-2663,-49 323 1071,-47 462 36,71-617-1029,25-171-103,1-1 0,-1 1 0,0-1-1,0 1 1,0-1 0,0 1 0,0-1-1,0 0 1,0 1 0,0-1 0,0 1-1,0-1 1,0 1 0,0-1 0,-1 1-1,1-1 1,0 1 0,0-1 0,0 1-1,-1-1 1,1 0 0,0 1 0,0-1-1,-1 0 1,1 1 0,0-1 0,-1 0-1,1 1 1,0-1 0,-1 0 0,1 1-1,-1-1 1,1 0 0,-1 0 0,1 0-1,0 1 1,-1-1 0,1 0 0,-1 0-1,1 0 1,-1 0 0,1 0 0,-1 0-1,1 0 1,-1 0 0,1 0 0,-1 0-1,1 0 1,-1 0 0,1 0 0,0 0-1,-1-1 1,1 1 0,-1 0 0,1 0-1,-1 0 1,1-1 0,0 1-1,-1 0 1,1 0 0,-1-1 0,1 1-1,0-1 1,-1 1 0,1 0 0,0-1-1,0 1 1,-1-1-3,-68-113 254,-168-287 35,286 484-676,395 546 609,-413-587-76,-31-41-27,0-1 5,7-17 244,235-539-1412,-230 531 521,24-62-1593,-27 26-5709,-9 45 3583</inkml:trace>
  <inkml:trace contextRef="#ctx0" brushRef="#br0" timeOffset="40726.356">6872 5500 2096,'0'0'890,"0"0"-481,0 0-87,0 0 230,0 0 147,0 0-72,0 0-127,0 0 52,0 0 137,0 0 39,0 0-79,0 0-101,0 0-43,0 0 98,0 0 32,0 0 19,19 2 851,409 62 898,190 66-2018,-435-93-371,-124-18 50,-58-18-51,-1 1-1,0-2 7,0 0-6,0 0 7,0 0-1,0 0 11,0 0 24,0 0-13,0 0 46,-71-51-15,47 28-49,-298-198 189,281 195-190,41 26-95,0 0 21,0 0-29,0 0 34,0 0-49,0 3-18,3 8 153,0 0-1,1 0 1,1-1-1,0 1 0,0-1 1,1 0-1,0-1 0,1 1 1,0-1-1,0 0 1,1-1-1,0 0 0,1 0-38,124 118 734,-87-85-605,-2 1 0,-1 3-1,23 32-128,-50-57 673,-16-20-608,0 0 63,0 0-63,-3 1 37,-153 37 362,-63 35-908,88 2-5894,106-55 2662,9-10-680</inkml:trace>
  <inkml:trace contextRef="#ctx0" brushRef="#br0" timeOffset="44923.73">6970 3019 1696,'0'0'1278,"0"0"-645,0 0-363,0 0 27,0 0 153,0 0-20,2-2-82,-1-1-77,5-7-233,3 6 2980,-9 4-2666,0 0 8,0 0 73,0 0 66,20 0 2395,9 0-2496,78-1 399,0 5 1,-1 4-1,3 6-797,84 19 190,2-9 1,65-5-191,-146-12 86,-108-5 108,-18-7-226,-143-155 160,40 65-98,17 37-213,97 57 216,1 1 31,0 0-25,0 0 41,0 0-55,0 0-61,8 17 16,9 3 27,1-1-1,1-1 1,0 0-1,2-2 1,0 0-1,0-1 1,12 5-7,10 8 78,91 62 90,-134-89-166,1-1-1,-1 1 1,1 0-1,-1-1 0,0 1 1,1 0-1,-1-1 1,0 1-1,1 0 0,-1-1 1,0 1-1,0 0 1,1 0-1,-1-1 1,0 1-1,0 0 0,0 0 1,0-1-1,0 1 1,0 0-1,0 0 0,0 0 1,-1-1-1,1 1 1,0 0-1,0-1 1,-1 1-1,1 0 0,0 0 1,-1-1-1,1 1 1,0-1-1,-1 1 0,1 0 1,-1-1-1,0 1 1,1-1-1,-1 1 0,1-1 1,-1 1-1,0-1 1,1 0-1,-1 1 1,0-1-1,1 0 0,-1 1 1,0-1-1,0 0 1,1 0-1,-1 0 0,-1 1-1,0 0 14,-95 72 109,4 3 0,-56 62-123,21-11 264,97-91-250,30-36-138,1 0-195,0 0-84,0 0-240,-22 28-7001,8-12 4086</inkml:trace>
  <inkml:trace contextRef="#ctx0" brushRef="#br0" timeOffset="76101.116">4077 3209 2417,'0'0'826,"0"0"-410,0 0-111,0 0 24,0 0-38,0 0-41,0 0-98,0 0-42,0 0 31,0 0 62,0 0 49,0 0 67,0 0 71,0 0-28,0 0 6,0 0 295,0 0 126,0 0 18,0 0 168,0 0 28,0 0-67,0 0 114,0 0 24,0 0 63,0 0-122,0 0-146,0 0-125,12 0 802,19 2-1376,1 1-1,-1 1 1,1 2-1,-1 1 1,14 6-170,87 21 108,2-7-1,0-5 1,43-2-108,214 4 300,-391-24-281,0 0-47,0 0-151,0 0 47,0 0-19,0 0 10,-3-1 151,1 0-1,-1 0 1,1 0 0,-1 0 0,1-1 0,0 1-1,-1-1 1,1 0 0,0 1 0,0-1-1,0 0 1,0 0 0,1-1 0,-1 1 0,0 0-1,1-1 1,0 1 0,-1 0 0,1-1 0,0 0-1,0 1-9,-3-6-5,-115-201 206,108 189-296,52 57 214,2-2 0,0-1 0,3-3 0,1-1 0,0-2 0,42 15-119,-56-31 21,-32-11-6,-1-1 4,0 2-18,0-1-9,0-1 13,0 0-14,0 0-2,0 0-21,0 0-53,0 0 42,0 0-11,-20 15-10,-125 93 204,106-79-113,-24 17 58,2 3 1,3 2 0,-7 11-86,30-45-9080,11-9 3287,-1 0-323</inkml:trace>
  <inkml:trace contextRef="#ctx0" brushRef="#br0" timeOffset="3.647">3264 6424 1288,'0'0'586,"0"0"-234,0 0 7,0 0-10,0 0-113,-1-5-52,1 3-169,1 1 0,-1-1 0,0 0 0,0 1 1,-1-1-1,1 1 0,0-1 0,-1 0 0,1 1 0,-1-1 0,1 1 0,-1-1 0,0 1 0,1-1 0,-1 1 1,0 0-1,0-1 0,0 1 0,0 0 0,0 0 0,0 0 0,-1-1 0,1 1 0,0 0 0,-1 0-15,1 1 18,1 0 16,0 0 4,0 0 14,0 0 13,0 0 42,0 0 37,0 0 51,0 0-7,0 0-46,0 0 56,0 0 144,0 0 72,0 0-45,0 0-27,0 0-6,0 0-44,0 0-87,0 0-41,0 0-16,0 0-24,0 0-13,0 0-11,0 0 12,0 0 35,0 0-9,0 0-10,0 0-6,0 0 1,0 0 10,0 0-8,0 0-7,0 0 120,0 0 10,0 0-5,0 0-12,0 0 9,0 0 4,0 0-40,0 0-25,10 15 790,8 81-219,-4 1-1,-4 0 1,-4 0-1,-5 57-749,17 176 898,-18 395 2,0-724-876,0-1 57,0 0-39,0 0-10,0 0 56,0 0-58,0 0-8,0 0 0,0 0 18,0 0 76,-2-2-17,-21-17-23,1-1 1,0-1-1,2-1 0,1-1 0,-10-15-76,28 37 0,-90-141 122,188 248 698,-43-58-740,-36-35-8,-1 2 0,-1 0 0,0 1 1,-1 1-1,-1 0 0,-1 1 0,7 12-72,4-39 433,191-300-451,-36 44-1621,-172 254 1422,-1 0-338,-7 14-2770,-11 16 310,-5 7-1621</inkml:trace>
  <inkml:trace contextRef="#ctx0" brushRef="#br0" timeOffset="3.647">3389 3674 472,'0'0'504,"0"0"-240,0 0-124,0 0-36,0 0-8,0-4 59,-9-36 2282,9 40-2272,0 0 3,0 0 29,0 0 2,0 0 14,0 0 27,0 0 89,0 0 95,0 0 60,0 0 33,0 0 26,0 0 50,0 0 52,0 0 3,0 0-9,0 0-23,0 0-44,0 0-15,0 0-31,0 0 18,0 0 33,0 0-65,-2 1-467,1 0 0,0 1 0,-1-1 0,1 1 1,0-1-1,0 1 0,0 0 0,0-1 0,0 1 0,0 0 0,0 0 0,1 0 0,-1-1 0,1 1 0,-1 0 0,1 0 0,0 0 0,0 0 0,0 0 0,0 0 0,0 0 0,0 0 0,0 0 0,1 0 0,-1 0 0,1-1 0,-1 1 0,1 1-45,0 10 142,-44 794 1347,43-110-1259,0-696-234,0-1 11,0 0 6,0 0-2,-2-26 13,-79-132-11,-7-78-279,73 203 583,15 32-301,0 1 4,0 0-8,0 0-3,0 0-17,0-2 8,0 1 7,0 1-23,0 0 4,-24-21-68,7 6-103,22 28-95,4 5 400,12 36-30,4-1 0,1-1 0,3-1 0,6 4-92,6-7 230,-7-63-173,230-301 158,-102 142-223,-160 172-195,-2 2 2,0 0-1,0 0 0,0 0 0,-1 0 1,1 0-1,0-1 0,0 1 0,0 0 1,0 0-1,0 0 0,-1 0 0,1 0 0,0 0 1,0-1-1,0 1 0,0 0 0,0 0 1,0 0-1,-1 0 0,1-1 0,0 1 1,0 0-1,0 0 0,0 0 0,0 0 1,0-1-1,0 1 0,0 0 0,0 0 1,0 0-1,0-1 0,0 1 0,0 0 1,0 0-1,0 0 0,0-1 0,0 1 1,0 0-1,0 0 0,0 0 0,0 0 1,1-1-1,-1 1 202,-15 0-3925</inkml:trace>
  <inkml:trace contextRef="#ctx0" brushRef="#br0" timeOffset="3.647">1360 3707 1824,'0'0'490,"0"0"-361,0 0-232,-6-13 69,-30-62 479,37 74 8042,13 18-7369,90 163 2405,-62-85-2976,90 170 253,137 99-238,-102-119-250,-51-53-1,59-4-137,-47-38 68,-95-110-293,-32-38 34,-1-1 43,0-1 45,0 0-55,0 0-79,0 0 35,0 0 18,0 0-6,0 0-6,0 0 12,0 0 10,0 0-51,0 0 19,0-7-89,-43-110 214,-75-270 11,111 365-11,7 21-57,0 1 51,0 0-55,0 0-56,0 0-51,0 0-45,0 0 27,0 11 0,32 138 143,-7-59 120,28 173 15,-38-208-156,-19-48-610,-153-21 1074,-8-32-238,113 32-244,63 15-6253,10 13 2538,-2 1 128</inkml:trace>
  <inkml:trace contextRef="#ctx0" brushRef="#br0" timeOffset="3.647">3979 6369 2977,'0'0'638,"0"0"-395,0 0-71,0 0 178,0 0-97,0-1-162,0-1-58,0 2-18,0 0 21,0 0 64,0 0 45,0 0 139,0 0 268,0 0 150,0 0 17,0 0 31,0 0 63,0 0-39,0 0 36,0 0-34,0 0-161,0 0-36,0 0-51,0 0 8,0 0-20,0 0-12,0 0-72,0 0-13,0 0-42,0 0-38,0 0-20,0 0-79,0 0 4,0 0-23,0 0 19,0 0-36,0 0 8,0 0-19,0 0-36,0 0-36,1 3-97,-1-1 1,1 1-1,0 0 0,1-1 0,-1 1 0,0-1 0,1 0 1,0 1-1,-1-1 0,1 0 0,0 0 0,0 0 0,0 0 1,0 0-1,1 0 0,-1-1 0,0 1 0,1-1 1,-1 1-1,1-1 0,-1 0 0,3 0-24,18 14 144,99 117 78,-85-95-198,-2 2 0,-1 2 0,-2 1 0,1 7-24,16 28 41,3-3 0,3-1-1,9 3-40,-4-8 20,82 77 70,0 1 86,-76-71-160,211 260 189,-246-301-205,0 2 94,2-15-72,-32-20 9,-1-1 48,0 0 2,0 0-52,0 0-13,0 0-1,-10-64 136,-39-86-163,6-1 1,1-30 11,36 158 67,6 22-67,0 1 4,0 0 44,0 0-28,0 0-11,0 0-33,0 0-45,0 3 27,28 151 1,-7-70 69,-2 38 277,-6 2-1,-5 0 1,-6 55-305,-17-188 332,-19-14-282,0 2 0,-1 2 0,-1 1 0,-1 2 0,0 2 0,-1 1 0,-27-5-50,0-2 46,23 4-97,40 16-144,2 0-339,0 0-336,-4-1-3039,-10 5 1289,-1 11-1589,0 2-303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7:19.65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2116 276 4593,'0'0'2847,"0"0"-1753,0 0-462,0 0 652,0 0 162,-2-13-365,-12-90 1849,11 94-2772,0 1 0,0 0 0,-1 0 0,-1 0-1,1 1 1,-1-1 0,0 1 0,-1 0 0,0 1-1,0-1 1,0 1 0,-1 0 0,0 1-1,0-1 1,0 2 0,-1-1 0,1 1 0,-1 0-1,0 0 1,-1 1 0,1 0 0,0 1 0,-1-1-1,-2 1-157,-29-5 69,0 1-1,-1 2 1,0 2-1,-30 2-68,46 0 136,-15 0 0,0 1 0,0 2 0,1 2 0,-1 1 0,-8 4-136,-35 16 150,2 3 0,1 4 0,2 3 0,2 3-1,1 4 1,2 2 0,-10 13-150,-32 31 213,3 5 0,5 4-1,-79 95-212,151-155 12,9-12 12,1 1 0,2 1 1,0 1-1,2 1 0,1 1 0,1 0 1,2 2-1,0 3-24,2 13-6,2 0 0,3 1 0,1 0-1,3 1 1,2 0 0,2 0 0,3 12 6,-1-22-33,3 0 0,1 0 0,2 0 0,2 0 0,10 29 33,-7-25 10,3 0 1,1-1 0,2-1-1,1 0 1,3-1 0,1-1-1,3-2 1,1 0 0,1-1-1,14 11-10,-9-16 17,2-2-1,2-1 1,0-2-1,2-1 0,1-2 1,1-2-1,1-1 0,1-3-16,14-2 90,0-2-1,2-3 1,-1-2 0,1-3-1,1-2 1,-1-3 0,1-3-1,11-3-89,31 3 185,238 1-20,-317-3-141,-1-1 0,1-1 0,-1-1 0,0 0 0,-1-2 0,1-1-1,-1 0 1,-1-1 0,0-1 0,0-1 0,-2-1 0,1-1 0,13-13-24,37-36 272,-2-3 0,-4-3 0,-2-3 0,33-54-272,-82 111 48,20-27 96,35-43 318,-3-2 0,-5-4-1,-3-2 1,25-63-462,-68 122 46,-1-1 1,-1 0-1,-3-1 0,-1 0 0,-1-1 1,-2 1-1,-2-1 0,-1 1 0,-3-18-46,-2 12-32,-2 1-1,-2 0 1,-2 0-1,-1 1 1,-2 1-1,-2 0 0,-2 1 1,-1 1-1,-2 1 1,-10-14 32,20 34-37,0-1 1,-1 1-1,0 1 1,-1 0-1,-1 1 1,0 0 0,-1 1-1,-1 1 1,0 0-1,0 1 1,-1 1-1,-1 1 1,0 0-1,0 1 1,0 1-1,-1 1 1,0 0-1,0 2 1,-1 0-1,-18-1 37,-96 7-2121,103 21-1351,26-12-481,3 1-3607,2-10-242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7:27.2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15 1320,'0'0'1345,"0"0"-589,0 0-432,0 0-72,0 0-1,0-11 11,1 9 4275,-1 1 4781,38 44-7429,-31-31-1625,135 265 1663,-88-161-1636,22 27 361,62 132 376,27-55 494,67 54-482,-27-44-361,-98-129 102,-59-41-605,-27-36-147,26 32 73,8 2-17,-55-59-116,0 1 0,-1-1-1,1 1 1,0-1 0,-1 1 0,1 0-1,-1-1 1,1 1 0,-1 0 0,1 0 0,0-1-1,-1 1 1,1 0 0,-1 0 0,1-1-1,-1 1 1,1 0 0,-1 0 0,1 0-1,-1 0 1,0 0 0,1 0 0,-1 0-1,1 0 1,-1 0 0,1 0 0,-1 0-1,1 0 1,-1 0 0,1 1 0,-1-1-1,1 0 1,-1 0 0,1 0 0,-1 1-1,1-1 1,0 0 0,-1 1 0,1-1 0,-1 0-1,1 1 1,0-1 0,-1 1 0,1-1-1,0 0 1,-1 1 0,1-1 0,0 1-1,0-1 1,-1 1 0,1-1 0,0 1-1,0-1 1,0 1 0,0-1 0,0 1-1,0-1 1,0 1 0,0-1 0,0 1-1,0 0 1,0-1 0,0 1 0,0-1-1,0 1 1,0-1 0,1 1 0,-1-1 31,-9 0-188,8 0 152,-18 0-3741,-11-10 479,-27 3-3976,32 5 2078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7:35.56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440 50 2264,'0'0'2284,"0"0"-1538,0 0-529,0-6-9,0-37 481,0 43-349,0 0 4,0 0-17,0 0 5,0 0 35,0 0 54,0 0 26,0 0 32,0 0-1,0 0-27,0 0-85,0 10 120,-10 249 3227,-90 302 215,77-470-3391,4 1 0,4 1 0,2 22-537,6-19 254,-5 0 0,-3-1 0,-5 0 0,-29 85-254,39-146 3,2 0 1,1 0-1,1 0 0,2 1 1,2 0-1,1 13-3,1-48-284,-5-1-351,0 0 1,0-1-1,0 1 1,0-1-1,0 0 1,0-1 0,0 1-1,1-1 1,-1 0-1,1 0 1,0 0-1,0-1 1,0 1-1,0-2 635,-7-4-2252,-28-24-3486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7:36.6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73 2457,'0'0'2367,"0"0"-1534,0 0-498,0 0 401,0 0 408,0 0 53,3-13-114,7-39-130,-10 53-903,1-1 0,-1 1 1,0-1-1,0 0 0,1 1 0,-1-1 0,0 0 0,0 1 0,1-1 1,-1 0-1,0 1 0,1-1 0,-1 0 0,1 0 0,-1 0 1,0 1-1,1-1 0,-1 0 0,1 0 0,-1 0 0,1 0 0,-1 0 1,0 0-1,1 1 0,-1-1 0,1 0 0,-1 0 0,1-1 1,-1 1-1,0 0 0,1 0 0,-1 0 0,1 0 0,-1 0 0,1 0 1,-1-1-1,0 1 0,1 0 0,-1 0 0,1 0 0,-1-1 1,0 1-1,1 0 0,-1-1 0,0 1 0,0 0 0,1-1 0,-1 1 1,0 0-1,0-1 0,1 1 0,-1-1 0,0 1 0,0 0 1,0-1-1,0 1 0,0-1 0,1 1 0,-1-1 0,0 1 0,0 0 1,0-1-1,0 1 0,0-1 0,0 1 0,0-1 0,-1 1 1,1 0-1,0-1 0,0 0-50,1 2 239,168 188 6060,83 127-6299,0 2 1233,-182-236-917,29 33 134,-5 4 0,-5 4 0,10 28-450,143 315 831,-223-435-758,112 71 45,-106-96-100,-25-6-2,0 0-33,0 0-176,10-12-2384,4-86-8667,-14 57 5311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7:40.1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 93 3697,'0'0'563,"0"0"-354,0 0-62,0 0 273,0 0 39,0 0-154,-4-15 40,-12-44 139,14 47 4888,5 6-3342,13 8-2644,-15-1 1047,66 64 312,111 162 897,-97-115-1013,-4-12-172,11 13 1300,67 115-1757,-109-149 415,4-2 0,2-2-1,48 51-414,304 284 1509,-99-61-726,-219-263-609,11 14 68,5-4 0,4-5 0,22 9-242,89 60 449,-218-161-513,1 1 1,0 0-1,0 0 0,-1-1 0,1 1 1,0 0-1,0-1 0,-1 1 0,1 0 1,0-1-1,0 1 0,0 0 0,0-1 1,0 1-1,0 0 0,0-1 0,-1 1 1,1 0-1,0-1 0,0 1 0,0-1 1,0 1-1,1 0 0,-1-1 0,0 1 1,0 0-1,0-1 0,0 1 0,0 0 1,0-1-1,0 1 0,1 0 0,-1-1 1,0 1-1,0 0 0,1-1 0,-1 1 1,0 0-1,0 0 0,1-1 0,-1 1 1,0 0-1,1 0 0,-1 0 0,0-1 1,1 1-1,-1 0 0,0 0 0,1 0 1,-1 0-1,0 0 64,-25-39-6290,-4-1-1645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7:41.3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144 86 4385,'0'0'1019,"0"0"-527,0 0 15,0 0 518,0 0 198,0 0-117,0-14-130,0-43-83,0 43-84,0 14-208,0 3-239,-24 254 2211,-34 601 543,-3-218-1401,60-604-1404,2-35-3363,-1-7-3355,4-20 2383,4-10-157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7:42.24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3025,'0'0'1099,"0"0"-529,0 0-331,0 0 66,0 0 190,0 0 17,3 3 107,212 205 5522,-119-103-5086,-5 5 0,-4 4 0,58 105-1055,31 40 1119,11-11 76,-94-133-658,-5 4 1,-6 3-1,-5 4 1,-5 4-1,0 15-537,48 209 664,-83-292-370,-37-62-228,6-60-5497,-6 26-643,-3-1-1423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7:44.6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88 135 3137,'0'0'2029,"0"0"-1359,0 0-238,0 0 503,-14-21 170,-59-90 875,73 109 6613,12 5-8402,53 102 884,83 147 1836,97 116-2911,341 384 740,-462-589-664,102 98-76,-156-187-25,-67-68-5159,-22-5 1812,-27-11-977,3-8-82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6:43:30.82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80 0 4833,'0'0'855,"0"0"-515,0 0-243,0 0-33,0 0 42,0 0-12,-5 1 1019,8 2-1065,-1 0 1,1 1 0,-1-1-1,0 1 1,0 0 0,0 0 0,-1 0-1,1 0 1,-1 0 0,0 0 0,0 0-1,0 0 1,-1 0 0,1 1-1,-1-1 1,0 0 0,0 0 0,-1 0-1,1 1 1,-1-1 0,0 1-49,0 10 182,-16 4 431,1-15-627,-45 32-2224,61-31 232,0-5 569</inkml:trace>
  <inkml:trace contextRef="#ctx0" brushRef="#br0" timeOffset="922.102">92 193 2697,'0'0'906,"0"0"-388,0 0-139,0 0 65,0 0 18,0 0-105,-2-6-61,-23-44 3064,22-32-2738,36 66-5726,-21 13 367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17:45.4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147 270 1320,'0'0'1145,"0"0"-627,0 0-295,0 0 110,9-26-42,28-83-40,24-25 3523,-61 140 2683,-1 34-6345,-24 120 1401,-74 371 4197,9 133-5710,75-449 1486,11 187-1486,6-206 81,-3-146-51,0-38-417,0-35-841,-4-60-6343,-8 55 1715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1:20:16.997"/>
    </inkml:context>
    <inkml:brush xml:id="br0">
      <inkml:brushProperty name="width" value="0.10583" units="cm"/>
      <inkml:brushProperty name="height" value="0.10583" units="cm"/>
      <inkml:brushProperty name="color" value="#ED1C24"/>
      <inkml:brushProperty name="fitToCurve" value="1"/>
    </inkml:brush>
  </inkml:definitions>
  <inkml:trace contextRef="#ctx0" brushRef="#br0">8551 5779 498 0,'0'0'128'16,"0"0"-92"-16,0 0-2 15,0 0 98-15,0 0-28 16,0 0-68-16,0 0-35 16,48 42 16-16,-11-18 8 15,8-3 4-15,-4 6-7 0,-4 0-4 16,-3 3 6 0,-8-2-3-16,-7-10 4 0,-8 1-7 15,-8-8-7-15,-3-10-3 16,0 3-1-16,0-4 8 15,0 0-2-15,0 0-3 16,0 0-9-16,0 0 12 16,0 0-8-16,0 0 1 15,4 0-6-15,11 0-1 16,15 0 1-16,11 2 6 16,11 3 4-16,9 6-10 15,-6-4 0-15,-10 3 0 16,-19-4 0-16,-11 4-7 15,-15-10 6-15,0 0-10 16,0 0 6-16,-22 0 4 0,-16 3-5 16,-11-3-25-1,1 0-60-15,-20 0-72 0,20 0-171 16</inkml:trace>
  <inkml:trace contextRef="#ctx0" brushRef="#br0" timeOffset="808">9207 8254 565 0,'0'0'119'0,"0"0"-80"16,0 0-11-16,0 0 42 15,209-114-41-15,-127 104-22 16,11 6-6-16,7 4 3 16,6 0-3-16,-2 17-1 15,0 27 0-15,-11 9 10 16,-18 8 6-16,-15 6 1 16,-18 3-2-16,-29 6 6 15,-13-3 10-15,-6 11 2 16,-43-8 9-16,-6 1 10 15,-13 4 7-15,-3-4-1 16,0 0-11-16,4 6 3 16,-1-3-15-16,1 10-3 0,8 1-15 15,4-5-7-15,1 9-10 16,11-5-6-16,1-1-16 16,1 1-46-16,-4-3-68 15,5-3-41-15,-21 27-5 16,13-22-49-16,6-18-39 15</inkml:trace>
  <inkml:trace contextRef="#ctx0" brushRef="#br0" timeOffset="1358">9207 11226 417 0,'0'0'143'16,"0"0"-107"-16,0 0 4 16,0 0 26-16,0 0-31 15,0 0-16-15,0 0-3 16,-26 107 8-16,26-97 28 15,7 7 14-15,8-7-7 16,-4 7-10-16,-3-4 2 16,-1-10 2-16,-7 1-7 15,0-4 3-15,0 3-11 0,0-3-11 16,0 0-5-16,0 7-6 16,0-7-6-16,0 0 0 15,0 0-1-15,0 0-2 16,0 0-5-16,0 0 4 15,0 0-6-15,11 4-8 16,8 5 7-16,10-6-7 16,9 4-3-16,0 4 3 15,-5-5 8-15,-3-2 1 16,-11 2 0-16,-9-3 7 16,-5 1-2-16,-5-4 6 15,0 3-4-15,0-3 4 16,0 0-12-16,0 0-1 0,-8 7-13 15,-10 0 13-15,-4 2-33 16,-4 1-89-16,3-3-56 16,4-3-139-16,11-4-140 15</inkml:trace>
  <inkml:trace contextRef="#ctx0" brushRef="#br0" timeOffset="3016">10950 4873 423 0,'0'0'31'15,"0"0"-23"-15,242-10-8 16,-119 10 10-16,0 7-4 16,-1 17 0-16,-9 9-2 15,-13 1 7-15,-13 2 11 16,-20 5 22-16,-15-4-5 15,-22-1-5-15,-11 4 9 0,-19-3 2 16,0-1-2 0,-4 12-1-16,-37 2 26 0,-11 12 8 15,-16 1-13-15,-6 5-16 16,-4 2-13-16,-5 4-6 16,5 9-10-16,0-3-2 15,2 10-4-15,10-1-2 16,2 9-9-16,12 9 1 15,11 11-2-15,11 8 8 16,8 12-3-16,15 4-4 16,7-4 0-16,0-12-1 15,0-12-5-15,7-16-58 16,19 2-42-16,-7-24-73 0,0-23-193 16</inkml:trace>
  <inkml:trace contextRef="#ctx0" brushRef="#br0" timeOffset="3493">11069 8922 607 0,'0'0'213'16,"0"0"-153"-16,0 0-42 16,0 0 93-16,0 0-46 15,0 0-44-15,0 0-12 0,111 77 12 16,-73-55 4 0,-9-3-1-16,-13-8 3 0,-9-6 10 15,-7-5 16-15,0 0 18 16,0 0-5-16,0 0-23 15,-7 0-15-15,-12 0-3 16,-4 0-25-16,4-4-2 16,-14-27-67-16,7-8-112 15,7-5-223-15</inkml:trace>
  <inkml:trace contextRef="#ctx0" brushRef="#br0" timeOffset="5617">910 5821 275 0,'0'0'334'0,"0"0"-224"0,0 0-36 16,0 0 72-16,0 0-56 15,0 0-52-15,0 0-12 16,108 0 16-16,-86 0-5 15,1 0 0-15,-8 0-4 16,-8 0 0-16,0 0-11 16,-7 0-9-16,0 0-4 15,0 0-9-15,-10 0 1 16,-20 0 13-16,-4 1 11 0,4 3-10 16,8-1-4-1,11-3-3-15,11 0 5 0,0 0-5 16,4-15-8-16,22-20-11 15,3 5-7-15,4 0 9 16,-5 10-19-16,-8 10-61 16,-4 10-92-16,-12 0-207 15,-4 0-132-15</inkml:trace>
  <inkml:trace contextRef="#ctx0" brushRef="#br0" timeOffset="6501">0 8942 577 0,'0'0'158'0,"0"0"-106"15,0 0 57-15,0 0-16 16,0 0-52-16,0 0-14 16,0 0-6-16,142-167-3 15,-80 133-4-15,13 4-3 16,11 6-11-16,15 11 23 16,4 10 6-16,-1 3 8 0,-4 0-10 15,-6 13-1 1,-13 20-17-16,-10 8 2 15,-10 13-10-15,-20 2 8 16,-15 2-2-16,-15 7-7 0,-11 0 5 16,0-2 7-16,-26 6 13 15,-16-1 3-15,2 2 13 16,-8 10-6-16,-6 0-21 16,6 4-8-16,-4 3-4 15,3 2-2-15,8-4-46 16,8 7-16-16,10-1-13 15,13-4 4-15,1 6 17 16,9-2-2-16,0 3-6 16,0-9 2-16,9 0-2 15,31 24-30-15,-2-22-103 0,3-16-102 16</inkml:trace>
  <inkml:trace contextRef="#ctx0" brushRef="#br0" timeOffset="6824">1156 11524 600 0,'0'0'151'0,"0"0"-88"0,0 0 64 16,0 0-9-16,0 0-51 16,0 0-29-16,0 0-9 15,0 0-16-15,0 0 3 16,7 0 21-16,-4 0 8 16,-3 0-13-16,6 0-9 15,-6 0-23-15,3 0-25 16,1 0-93-16,15 11-58 15,-6-9-30-15,6 1-192 0</inkml:trace>
  <inkml:trace contextRef="#ctx0" brushRef="#br0" timeOffset="-580">8965 1629 237 0,'0'0'52'0,"0"0"-38"0,0 0 25 16,0 0 28-16,0 0-9 15,0 0 20-15,0 0 10 16,-78-73-7-16,72 51-5 15,3 6 8-15,3-4 3 16,9 2-26-16,43-5-58 16,32 10 8-16,32 3-11 15,26 10 2-15,12 0-2 16,-8 22-4-16,-20 14 3 16,-22 6 0-16,-30 11-7 15,-17-4 8-15,-24 5-7 16,-14-4 6-16,-12 4 2 15,-7 0-1-15,0-8 1 0,-26 1 3 16,-29 7 5-16,-28-1 4 16,-18 7 4-16,-18 8 9 15,-14 13-2-15,-6 0-2 16,1 10 2-16,8 2 8 16,2 0-5-16,17 4-10 15,9-6-4-15,21 9-6 16,13 3-1-16,27 4-6 15,15 14 6-15,19 9-1 16,7 6 0-16,12 2-5 16,24-5 17-16,6-3-15 15,3-17 2-15,-5-14-4 16,-2-14-19-16,-5-24-55 0,-11-11-22 16,-6-14-51-1,-9-8-57-15,-7-8-88 0,0-7 104 0</inkml:trace>
  <inkml:trace contextRef="#ctx0" brushRef="#br0" timeOffset="5186">540 1754 443 0,'0'0'91'0,"0"0"-62"16,0 0 30-16,0 0 37 16,0 0-54-16,0 0-8 15,0 0-12-15,138-41-14 16,-29 11 3-16,21 4 3 15,16 5-2-15,-8 14-2 16,-12 7-4-16,-17 0 4 0,-24 41-5 16,-21 23 1-16,-22 19-6 15,-20 22 10-15,-18 8 15 16,-4 13 4-16,-31 1 11 16,-25-7 1-16,-22 1 2 15,-12-10-8-15,-10-9 18 16,-9-2-10-16,2-6 3 15,3 3-17-15,10 1-5 16,4 2 0-16,16 2-1 16,3 5-14-16,7-4-9 15,9 5 1-15,6 2-1 16,11-1-9-16,16-11-31 16,15-15-23-16,7-14-13 15,0-7-20-15,41-12-48 16,70 0-96-16,-6-10-97 0,-4-6-31 15</inkml:trace>
  <inkml:trace contextRef="#ctx0" brushRef="#br0" timeOffset="9878">3619 4480 350 0,'0'0'101'0,"0"0"-73"16,0 0-27-16,0 0 15 16,0 0 7-16,0 0-10 15,0 0 27-15,48 74 15 16,1-39 12-16,9 3-5 15,17 8-28-15,8-8-4 0,10 7 4 16,4-5-5 0,7 4-12-16,12-11 2 0,4 1-1 15,2-1-1 1,10-9 0-16,-6 6 3 0,-3-3-2 16,-10-7-3-16,-13-4 0 15,-15 2-6-15,-2-13 0 16,-5-1 0-16,0-1 3 15,1-3 1-15,-1 0-4 16,0 0 1-16,5 0 1 16,-5 0 1-16,3-7-7 15,-1-2 6-15,-9-5-10 16,-5 4 10-16,-2 1-11 16,0-8 5-16,1 0 0 15,12-10-4-15,4 0 5 0,12-6-6 16,8-1 1-1,-1-2 0-15,-3 2 7 0,-4-8 6 16,-9 5-3-16,-7-5 2 16,-6-1 14-16,-3-6-9 15,-1-4-9-15,-4-4-2 16,-3-7-7-16,6-6 5 16,1-7-4-16,8-13-1 15,-1-12 1-15,6-6-1 16,-6 1 0-16,-3-1 1 15,0 5-2-15,-8 3 1 16,-6-7 0-16,-2 5 0 0,-6 7 9 16,-4-1-9-1,-7-6 1-15,-2 2 3 0,-7-10-4 16,-3-4 0-16,-3-11-1 16,-4-7-10-16,-4 6 4 15,-4-9 7-15,1 3 0 16,-9 6-1-16,-3 1-4 15,0 11-1-15,0 0-4 16,-26 6 8-16,-15 6 2 16,-11-4 1-16,-9 3 0 15,-10-5-1-15,-10-5 1 16,-9 0-1-16,-7 3-1 16,-3-1 1-16,3 17 0 15,7 4 0-15,5 16 4 16,2 7-4-16,2 8-5 0,-9 12 4 15,-11 9 0 1,-8 3-4-16,-5 10 3 0,-11 0 2 16,-4 4-2-16,-3 9 2 15,2 5-1-15,7-4 1 16,1 8-2-16,-6 3-3 16,5 0 5-16,-4 0-1 15,1 0 1-15,-2 0 0 16,5 21-2-16,0-5 1 15,0 10-1-15,0 2 2 16,4 2 0-16,7 0 0 16,1 7-1-16,9-1 1 15,1 6-1-15,1 7-1 16,0 3-3-16,-1 5 5 16,-1 3 0-16,5 3-2 0,0 4 2 15,4 1-1-15,-1-1 0 16,6-6 1-16,2 3 0 15,4-3 0-15,8-1 0 16,6-3 0-16,8-7-1 16,8 7-5-16,3-7-1 15,4 4 7-15,0-5-1 16,6 5 1-16,-6 0 0 16,0-6 1-16,-4 0 0 15,1-1-1-15,-1-5 0 16,-3 2 1-16,4 0 0 15,-1 0-1-15,1-4 5 16,6 7-5-16,1-8 0 0,-1 8 0 16,2 6 0-16,-1-8 0 15,-4 8 0-15,0 0 1 16,-3-4 0-16,3-2 4 16,5 4-5-16,2-5 1 15,5-2 0-15,2 3 0 16,10-3-1-16,2 2 0 15,3 1 1-15,6 0 3 16,1 0-4-16,6-2 0 16,3-7 0-16,0 8 0 15,3-1 1-15,20 1 4 16,-1-4-4-16,8 9 0 0,4-7-1 16,-1 5 1-16,5-5 5 15,-1 0-1-15,4 0-4 16,4-4-1-16,-3-3 1 15,-6-1-1-15,2-6 2 16,-9 0-1-16,1-1-1 16,-4-5 1-16,-4 1 0 15,4-1-1-15,0 4 1 16,2-7 0-16,1 9 0 16,1 2-1-16,-1 1 0 15,6 2 0-15,-9-2 0 16,3 4 0-16,1 0 0 15,1 0 1-15,-5 3-1 0,3-3 1 16,-3-2-1-16,-3-4 1 16,-1-7-1-16,-3-1 1 15,-5-3 1-15,5-5-2 16,0 5 1-16,-5-8 0 16,5 10-1-16,-4-7 1 15,5 7-1-15,2-9 1 16,-1 5 0-16,10-2-1 15,-2 3 1-15,9 2 0 16,2-1 4-16,2 0 2 16,3-7-7-16,-4-3 6 15,-8 4-6-15,-3-8 1 16,-8 1 0-16,-6-4 3 16,-6 1-4-16,-6-4-1 15,1 0 0-15,-5 0 0 0,0 0 1 16,0 0-1-16,0 0 1 15,0 0-1-15,0 0 1 16,0 0-11-16,0 0-31 16,0 0-33-16,0 0-45 15,3 0-50-15,4-17-164 16,9-6-147-16</inkml:trace>
  <inkml:trace contextRef="#ctx0" brushRef="#br0" timeOffset="12159">4119 5475 291 0,'0'0'85'15,"0"0"-55"-15,0 0 21 16,0 0-11-16,0 0-21 0,0 0 4 16,0 0 14-1,-80-61 26-15,44 39-1 0,-9 10-11 16,-4-6-11-16,-6 10-8 16,-6-1 2-16,3 2-9 15,-3 7 4-15,2 0-3 16,-1 0-7-16,1 0-1 15,-2 0-3-15,-3 24-4 16,5 6-4-16,-8 12 1 16,-1 5 0-16,6-4-1 15,-2 11-6-15,0-4 8 16,2 7-2-16,-2 0 6 16,-4 0-4-16,9 7-1 15,-1 3-2-15,1-1 5 0,7 6 1 16,0 9-3-16,7 3-4 15,0 9-4-15,0 8 0 16,7 12 7-16,2 2-1 16,6 3 0-16,-4-4-2 15,8-3 0-15,0-9 0 16,0-10-1-16,3 3 6 16,1-11 2-16,6 4-6 15,2-9 1-15,6-5 6 16,4 3-12-16,4-1 10 15,-3-10 1-15,3 2-5 16,0-4-6-16,0-8 8 16,0 2-8-16,0-2 9 0,0-5-9 15,0 2 6-15,0-3-2 16,0 1-5-16,0-1 1 16,0 4 0-16,7-1 8 15,5-3-8-15,-5 4-1 16,5-2 0-16,-2 2 0 15,2-5 0-15,2 2 0 16,2-1-1-16,6 3 1 16,-3-2 2-16,7 6-1 15,0 2-1-15,0-6 0 16,0-1 1-16,4-6-1 16,-4 3 1-16,5-5-1 15,-2 0 0-15,4 2 0 0,9-2-4 16,3-1-4-1,6 4 8-15,8-3 0 0,5 6-10 16,4-7 10-16,-1 1 2 16,4 3 3-16,-8-10-4 15,1 2 7-15,-6-2-2 16,-4-7-6-16,1-1 0 16,-3-5 0-16,4 0-19 15,4-5 7-15,8-5 0 16,10 6 7-16,3-10 5 15,2 4 0-15,-2-1 7 16,-6-3-6-16,-8-3 0 16,-3 5-1-16,-5-5 1 15,9 0-1-15,3 0 0 16,12 3 11-16,5-7-11 0,12-3 0 16,9 0 4-16,11 0-4 15,3 0 0-15,8 0 5 16,-8 0 1-16,0 0-6 15,-11 0 0-15,-8 0 5 16,0 0 2-16,-3 0-7 16,4 0 0-16,2 0 7 15,13 0-1-15,3-3 7 16,5-10-12-16,2-1 6 16,1-9-7-16,2-4 1 15,-5-4 7-15,-8-2-6 16,-9 0-1-16,-2-4 10 0,-12-4 6 15,-4-1 4 1,-5-12-4-16,2 0-16 0,0-13 6 16,-5-9-1-16,8 3-4 15,1-7-2-15,-1-7 0 16,4 6-9-16,-7-5 18 16,-3 9-9-16,-6-13 9 15,-6 10-2-15,2-7 5 16,-2 7-5-16,-4 3-6 15,5 0 0-15,-7 6 1 16,-1 6-1-16,-4-2 4 16,0 0-4-16,-9 0-2 15,-3-3 1-15,-10 3-2 0,-13-3-5 16,-3-7 6-16,-10-6 1 16,-6-1 0-16,2-2 4 15,-5-2-4-15,0-2 0 16,-4 3 0-16,-3 6 0 15,0 4 0-15,0-2-1 16,-10 9 0-16,-16-3 0 16,-7 2-2-16,-5 1 2 15,-7 3-1-15,3 0 2 16,-6 1 0-16,3 5 0 16,-3 4 0-16,-1 7 1 15,-6-3 0-15,-4 4-1 16,-12 0 0-16,-9-2 0 15,-8 0-1-15,-14-2 0 16,2-1 0-16,-4 3 1 0,-2-2 0 16,9 3 1-16,9-2 5 15,-2 10-6-15,3-7 0 16,-1 11 0-16,2-4 0 16,-4 7-1-16,5-4 1 15,2 2 0-15,2 4 0 16,-3 0 0-16,7-1 1 15,-1 4 0-15,-4 0-1 16,-1-1 0-16,-2 5-1 16,2 6 1-16,2-4-8 15,1 4 8-15,-1 3-2 16,3-1 2-16,-1 6 0 0,1-6-2 16,7 10 1-16,3-3 0 15,-3 4 1-15,6 2 0 16,-10-1-1-16,-8 5 1 15,2 1 0-15,-9-4 0 16,0 1 0-16,-4-1 1 16,1-1 0-16,5 4 0 15,-6 1-1-15,4 0 0 16,0 0 0-16,2 0 1 16,-2 0-1-16,3 0 1 15,-3 6-1-15,2 6 0 16,-2 1 1-16,-3-1-1 15,3-7 1-15,1 9-1 0,6-6 1 16,5-5 5 0,8 4-5-16,14-3-2 0,11-4-5 15,11 1-27-15,11-1-47 16,2 0-25-16,-1 5-28 16,-35 15-25-16,8 1-57 15,1 2-111-15</inkml:trace>
  <inkml:trace contextRef="#ctx0" brushRef="#br0" timeOffset="14474">4939 10658 169 0,'0'0'127'0,"0"0"-69"0,0 0 7 16,0 0 25-16,0 0-19 16,0 0-14-16,0 0-4 15,0-33 6-15,0 26-4 16,-12 1-6-16,-5-8-6 15,-6 4-6-15,-3 3 3 16,-8-2-5-16,-6 2-2 16,-5 3-1-16,-4 1-3 15,-8 3-10-15,-5 0-7 16,-12 0 5-16,-9 7-1 16,-2 12 6-16,-9 2-2 15,-3 2 8-15,0 4 2 16,-1 3 3-16,6 0-8 0,2 7-9 15,4-3 0-15,1 6 3 16,2 4-1-16,-6 5-4 16,-1 5-2-16,-6 5-1 15,-1 3 5-15,-6 13-8 16,7-8 6-16,4 13-6 16,5-3-7-16,9 4 8 15,11 9-9-15,12-12-2 16,6 12 0-16,11 6 2 15,12-10-1-15,4 14 1 16,6 11-2-16,6-3 2 16,-2 8 0-16,5 7-1 0,0-2 1 15,-2-7-5-15,6-7 4 16,3-4 1-16,0-4-7 16,0-12-6-16,8 0 4 15,15 0 0-15,6 1 0 16,1-5 9-16,-4-10 0 15,3-3 4-15,2-2-4 16,-5-8-9-16,0 5 1 16,3-4 8-16,1-1-12 15,8-7 12-15,-2 1-1 16,6-3-7-16,3-2 7 16,7-1 2-16,8-5 7 15,11 4-8-15,7-4 0 16,7 4 0-16,5-1 0 15,3-2 12-15,1 5-7 0,-1-2-4 16,-3-10 5-16,-1 10 0 16,0-10-5-16,5 0 12 15,3 0-13-15,12 0-7 16,5-7 5-16,14 6-2 16,9-6 4-16,13 0 5 15,3 0-5-15,-1 1-5 16,9-1 5-16,-4-2 14 15,-4 2-7-15,4 0-7 16,-8-6 2-16,3-7-1 16,2 3 7-16,-1-10-8 15,-1 3 0-15,-1 1 6 16,-10-7-6-16,-4-5-5 0,-9 5 5 16,-14-7 0-16,-1 0 6 15,-13 0-6-15,1-7-7 16,-3-9-3-16,-1-4 10 15,-5 3 0-15,-2 0 0 16,0 4 1-16,-3-7 10 16,1 4-10-16,2-2-1 15,3-1 1-15,1-11 4 16,-1-3-5-16,-5-4 0 16,-1-1 1-16,-6-7 0 15,-1-9 4-15,-6-2-5 16,-3-5-2-16,-3-6 2 0,3-7 0 15,-2 4 0 1,2-4 0-16,0-8 0 0,-4 8 0 16,-3-3-1-16,-8-2-8 15,-4 2-13-15,-7-4 7 16,-7-3 14-16,-5-2 1 16,-7-3-9-16,0-5 8 15,-4 7-6-15,1-4 6 16,-1 1-6-16,-6 3 6 15,-6 3-1-15,-1-6 2 16,-9 6-14-16,0-5 1 16,0-8 2-16,0 7 10 15,-16-1 0-15,-3 5 1 0,-3 8-1 16,-1 0 1-16,-6 7-1 16,-4 5 1-16,-9-2-1 15,-3 1 1-15,-3 0-2 16,-8 7 1-16,-4-4-1 15,-3 2 2-15,-1 9 0 16,0 1 0-16,2-2-1 16,-2 9 0-16,3 2 1 15,-1 2 0-15,-9 1 0 16,-3 0 1-16,-9 3-1 16,-6-7 1-16,-7-2-1 15,-10 6-1-15,-1-4 0 16,1 4 0-16,6 1 1 15,6 8 0-15,13 1 0 16,3 5 0-16,2 1 0 0,2 12 1 16,-4-6 0-16,-12 1 5 15,-11 0-6-15,-11-3 0 16,-8-3 0-16,1 0 1 16,5-2-1-16,5 2 0 15,8 3 1-15,4 0 0 16,7 3-1-16,-3 4 1 15,0-4-2-15,-8 1 0 16,-3 2 1-16,-8-6 0 16,-8 3 0-16,-2 1 0 15,2 2 0-15,4-3 1 16,12 8-1-16,11-5 1 16,6 7-1-16,9 4 2 0,14 3-2 15,13 0 7-15,14 0-7 16,11 0-6-16,4 0 6 15,-1 0-24-15,-3 0-116 16,-12 0-64-16,2 0-48 16,5 0-117-16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29:12.12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719 491 2585,'0'0'478,"0"0"-282,0 0-142,0 0 59,0 0 203,-7 0 52,-53 0 3209,8-26-1241,46 20-2279,-1-1 0,1-1-1,1 1 1,-1-1 0,1 0-1,1-1 1,0 1 0,0-1-1,0 1 1,1-1 0,0-1-1,1 1 1,0 0 0,1 0-1,0-1 1,0 1 0,1-1-1,0 1 1,0-1 0,1 1-1,1-2-56,-2 3 12,-1 0-25,0 0 0,1 0 0,0-1 0,0 1 0,1 0-1,0 0 1,0 0 0,1 0 0,0 0 0,0 0 0,1 0 0,0 1 0,1-1 0,-1 1-1,2 0 1,-1 0 0,1 0 0,0 0 0,0 1 0,0 0 0,1 0 0,0 0 0,0 1 0,1 0-1,0 0 1,0 1 0,0 0 0,0 0 0,1 0 13,-4 3-8,0-1 0,-1 1 0,1 0 0,0 0 0,0 1 0,0-1 0,0 1 0,0 0 0,0 0 0,0 0 0,-1 0-1,1 1 1,0 0 0,0 0 0,0 0 0,0 0 0,-1 0 0,1 1 0,0-1 0,-1 1 0,0 0 0,1 0 0,-1 1 0,0-1 0,0 1 0,0-1 0,0 1 0,-1 0 0,1 0 0,-1 0 0,0 1 0,1-1 0,-1 1 0,0 0 8,7 19 30,-1 0 1,-1 0-1,-1 0 1,-1 1-1,-1 0 1,-2 0-1,0 1 1,-1-1-1,-1 0 1,-4 18-31,1-22 79,-1 0-1,-2-1 1,0 1-1,-1-1 1,-1 0 0,0 0-1,-2-1 1,0-1 0,-1 1-1,0-2 1,-2 1-1,0-2 1,-1 0 0,0 0-1,-1-1 1,-1-1 0,0-1-1,-1 0 1,0-1-1,-1-1 1,-7 3-79,7-3 119,-1-1 0,1-2-1,-2 0 1,1 0 0,-1-2 0,1-1 0,-2 0 0,1-1-1,0-1 1,-4-1-119,16-1 11,0 0-1,1 0 0,-1-1 1,0 0-1,1 0 1,-1-1-1,1 0 0,-1 0 1,1-1-1,0 0 1,0 0-1,0-1 0,0 0 1,1 0-1,0 0 1,0-1-1,0 0 1,0 0-1,0-1 0,1 0 1,0 1-1,1-2 1,-1 1-1,1 0 0,-2-5-10,-8-15-67,2 0-1,0-1 0,2 0 1,0-1-1,2 0 0,2 0 1,0-1-1,2 1 0,1-1 1,1 0-1,2-1 0,1-4 68,-2 20-15,1 0-1,0-1 1,1 1 0,1-1-1,0 1 1,1 0 0,1 0-1,0 0 1,1 0 0,0 1-1,1 0 1,1 0 0,0 0-1,1 1 1,0 0 0,1 0-1,0 1 1,0 0 0,1 1-1,1 0 1,0 1 0,8-6 15,-11 10-16,1 0 1,1 1-1,-1 0 1,1 0-1,-1 1 0,1 0 1,0 0-1,0 1 1,0 1-1,0 0 1,1 0-1,-1 1 0,0 0 1,0 1-1,1 0 1,-1 0-1,0 1 1,2 1 15,-2 4-20,0 0 0,0 1 0,-1 0 1,0 0-1,0 1 0,-1 0 0,0 1 1,0-1-1,-1 1 0,-1 1 0,0 0 0,0 0 1,-1 0-1,-1 0 0,1 1 0,-2-1 1,2 9 19,1 7 4,-1 1 0,-1 0 0,-1 0 0,-2 0 1,-1 0-1,-1 0 0,-3 15-4,1-24 42,-1-1 1,-1 0-1,-1 0 0,0 0 1,-2-1-1,1 0 0,-2 0 1,-1-1-1,0 0 1,-1-1-1,0 0 0,-1-1 1,-1 0-1,0-1 0,-1 0 1,0-1-1,-16 10-42,25-19 26,0 1 0,0-1-1,0 0 1,-1 0 0,1 0 0,-1-1 0,1 0-1,-1 0 1,0 0 0,0-1 0,0 0 0,0 0-1,0 0 1,0-1 0,0 0 0,0 0 0,0 0-1,-1-1 1,1 0 0,0 0 0,1-1 0,-1 0-1,0 0 1,0 0 0,1 0 0,-1-1 0,1 0-1,0 0 1,-3-3-26,-3-11-27,2-1 0,0 0 0,1-1 0,0 0 0,2 0 0,0 0 0,1-1 0,2 1 0,-1-1 0,2 0 0,1 0 0,1-1 0,0 1 0,1 0 0,4-15 27,-5 22-11,1 1 1,0-1-1,1 0 1,1 1-1,0 0 1,0 0 0,1 0-1,1 0 1,0 0-1,1 1 1,0 0-1,0 0 1,1 0-1,1 1 1,0 0-1,0 1 1,1 0-1,0 0 1,0 1-1,1 0 1,0 0-1,1 1 1,0 1 0,0-1-1,0 2 1,1 0-1,6-2 11,-9 3-3,1 1-1,0 1 1,0-1 0,-1 1 0,1 1-1,0 0 1,0 1 0,0 0-1,0 0 1,1 1 0,-2 0-1,1 1 1,0 0 0,0 0-1,0 1 1,-1 1 0,0-1 0,0 2-1,0-1 1,0 1 0,0 0-1,-1 1 1,0 0 0,0 1-1,-1-1 1,0 1 0,0 1-1,0-1 1,2 5 3,-3-1 16,-1 0-1,0 0 1,-1 1 0,0-1 0,-1 1-1,0 0 1,0 0 0,-2 0-1,1 0 1,-2 0 0,0 1 0,0-1-1,-1 0 1,0 0 0,-1 0-1,-1 0 1,0 0 0,0 0-1,-1-1 1,-1 0 0,0 1 0,-5 7-16,-3 1 46,-1-1 0,0 0 1,-2-1-1,0-1 0,-1 0 1,-1-1-1,-1-1 1,0-1-1,0 0 0,-2-2 1,1 0-1,-2-1 1,0-1-1,0-2 0,0 0 1,-1-1-1,0-1 1,-1-1-1,-6 0-46,24-4-3,0 0 1,0-1-1,0 1 0,0-1 0,0-1 1,-1 1-1,1-1 0,0 0 1,0 0-1,1-1 0,-1 1 0,0-1 1,0-1-1,1 1 0,-1-1 1,1 0-1,0 0 0,0-1 0,0 1 1,0-1-1,1 0 0,0-1 1,-1 1-1,2-1 0,-1 0 0,0 1 1,0-4 2,-4-10-77,0 0 0,2 0 1,0-1-1,2 0 1,0 0-1,1 0 0,0 0 1,2-1-1,0 1 0,2-1 1,0 0 76,-2 13-8,1 0 0,0 1 0,0-1 1,1 0-1,0 0 0,0 1 0,0-1 0,1 1 1,0-1-1,1 1 0,-1 0 0,1-1 0,0 1 1,1 1-1,-1-1 0,1 0 0,0 1 0,1 0 1,-1 0-1,1 0 0,0 0 0,0 1 0,0 0 1,1 0-1,0 0 0,0 1 0,3-2 8,108-9-89,-111 13 89,0 1 1,-1 0-1,1 1 0,0-1 1,-1 1-1,1 0 1,0 1-1,-1-1 0,1 1 1,-1 0-1,0 1 1,0-1-1,0 1 1,0 0-1,0 0 0,0 1 1,-1-1-1,0 1 1,1 0-1,-1 0 0,-1 1 1,1-1-1,-1 1 1,0 0-1,0-1 1,0 2-1,0-1 0,-1 0 1,1 2-1,1 3 27,0 1 0,-1 0 0,0 0 0,-1 1 0,0-1 0,-1 1 0,0-1 0,-1 1 0,0-1 0,-1 1 0,0-1 0,-1 0 0,0 1 0,-1-1 0,0 0 0,-1 0 0,0 0 0,0-1 0,-2 0 0,1 1 0,-1-2 0,0 1 0,-1-1 0,0 0 0,-1 0 0,0-1 0,0 0 0,-1 0 0,-3 2-27,10-9 15,-1 1 0,0 0 0,1-1 0,-1 1 0,0-1 0,0 0 0,0 0 0,0 0 0,0 0 0,0-1 0,0 1 0,0-1 0,0 0 0,0 0 0,0 0 0,0 0 0,0 0 0,0-1 0,0 1 0,0-1 0,0 0 0,0 0 0,0 0 0,0 0 0,1-1 0,-1 1 0,0-1 0,1 1 0,-1-1 0,1 0 0,0 0 0,-1 0 0,1-1 0,0 1-15,-4-11-2,0-1 1,1 0-1,1 0 0,0-1 0,0 1 0,2-1 0,0 0 0,0 0 0,2-10 2,-4-8-24,2-1-1,1 0 1,2 0-1,1 1 1,2-1-1,1 1 1,2 0-1,6-16 25,-12 44-10,1-1 1,0 1-1,0 0 1,0 0-1,1-1 1,0 2-1,0-1 1,0 0-1,1 0 0,0 1 1,-1 0-1,2 0 1,-1 0-1,0 0 1,1 1-1,-1-1 1,1 1-1,0 1 1,0-1-1,1 0 0,-1 1 1,0 0-1,1 1 1,-1-1-1,1 1 1,0 0-1,-1 0 1,1 1-1,0-1 0,-1 1 1,5 1 9,-4 0 10,0 1 0,1 0 0,-1 0-1,0 1 1,0-1 0,0 1 0,0 1 0,0-1 0,-1 1 0,0 0 0,0 0 0,0 0-1,0 1 1,0 0 0,-1 0 0,0 0 0,0 1 0,-1-1 0,1 1 0,-1 0 0,0 0-1,1 4-9,40 146 399,-36-7-1024,-8-148 598,0-1 1,0 1 0,0 0-1,0-1 1,0 1-1,0 0 1,0 0 0,-1-1-1,1 1 1,0 0 0,0-1-1,0 1 1,-1 0 0,1-1-1,0 1 1,-1-1-1,1 1 1,-1 0 0,1-1-1,-1 1 1,1-1 0,-1 1-1,1-1 1,-1 0 0,1 1-1,-1-1 1,1 1 0,-1-1-1,0 0 1,1 1-1,-1-1 1,0 0 0,1 0-1,-1 0 1,0 1 0,1-1-1,-1 0 1,0 0 0,0 0-1,1 0 1,-1 0-1,0 0 1,1-1 0,-1 1-1,0 0 1,1 0 0,-1 0-1,0-1 1,0 1 26,-6 0-211,-11-9-748,-8-92-3678,21 46 1887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29:28.34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530 418 4641,'0'0'673,"0"0"-334,0 0 109,0 0 147,-7-13-23,-22-43-105,-14-18 663,42 73-1091,-1-1 1,1 1-1,0-1 1,0 0 0,0 1-1,-1-1 1,2 0-1,-1 0 1,0 0 0,0 0-1,0 0 1,1 0-1,-1 0 1,1 0 0,0 0-1,0 0 1,0 0-1,0 0 1,0 0 0,0 0-1,0 0 1,0 0-1,1 0 1,-1 0 0,1 0-1,0 0 1,-1 0-1,1 0 1,0 0 0,0 0-1,0 1 1,1-1-1,-1 0 1,0 1 0,2-2-40,55-43-82,-46 39 65,0 0 1,0 1-1,0 1 1,1 0-1,0 1 0,0 0 1,0 1-1,1 0 1,-1 1-1,1 1 1,-1 0-1,6 1 17,-16 0-5,-1 0 0,1 1 0,0-1 0,-1 1 0,1 0 0,-1 0 0,1 0 0,-1 0 0,1 0 0,-1 0 0,0 1 0,0-1 0,1 1 0,-1-1 0,0 1 0,0 0 0,-1 0 0,1 0 0,0 0 0,-1 0 0,1 1 0,-1-1 0,0 0 0,1 1 0,-1-1 0,0 1 0,0-1 0,-1 1 0,1-1 0,-1 1 0,1 0 0,-1-1 0,0 1 1,0 0-1,0 0 5,1 4-1,-1 1 0,0-1 0,0 0 0,-1 1 0,0-1 0,0 0 0,-1 0 0,0 0 0,0 0 0,-1 0 0,1 0 0,-2-1 0,1 1 1,-9 8 61,-1-1-1,0-1 0,-1-1 0,0 1 0,-1-2 1,0 0-1,-1-1 0,0-1 0,0 0 0,-1-1 1,-1-1-1,1-1 0,-1 0 0,-7 1-60,-2-1 133,-1-1 0,1-1 0,-1-1 0,1-1 0,-1-2 0,0-1 0,-15-2-133,37 1 19,0-1 1,0 1-1,0-1 0,0 0 0,1 0 1,0-1-1,0 0 0,0 0 0,0 0 1,0 0-1,1-1 0,0 0 0,0 0 1,0 0-1,0 0 0,1-1 0,0 1 1,0-1-1,1 0 0,-1 0 1,1 0-1,0 0 0,1 0 0,0 0 1,0 0-1,0-1 0,1 1 0,-1-1 1,2 1-1,-1 0 0,1-1 0,0 1 1,0 0-1,0 0 0,1 0 0,0 0 1,1 0-1,-1 0 0,1 0 0,0 0 1,1 1-20,5-10-65,1 1 0,0 1 0,1 0 1,0 0-1,1 1 0,1 1 0,0 0 1,0 0-1,1 1 0,1 1 0,-1 1 1,2 0-1,-1 1 0,1 0 0,0 1 1,0 1-1,0 1 0,10-2 65,-16 4-22,0 0 0,0 0 0,1 1 0,-1 0 0,0 1-1,1 0 1,-1 1 0,1 0 0,-1 0 0,0 1 0,0 0 0,0 1 0,0 1 0,7 3 22,-14-3-4,-1 0 0,1 0 0,-1 0 0,0 1 0,-1-1 0,1 1 0,-1-1 0,0 1 1,0 0-1,0 0 0,-1-1 0,0 1 0,1 0 0,-2 0 0,1-1 0,-1 1 0,1 0 0,-1 0 1,-1-1-1,1 1 0,-1-1 0,1 1 0,-1-1 0,0 1 0,-1-1 0,1 0 0,-2 1 4,-13 16 48,-1-1 0,-1 0-1,0-1 1,-2-1 0,0-1 0,-1-1-1,-1-1 1,0-1 0,-16 7-48,15-8 128,0-1 1,-1-1 0,0-2 0,-1 0-1,0-2 1,0 0 0,-1-2-1,0-1 1,0-1 0,-16-1-129,40-2 11,1 0 1,-1 0 0,1 1-1,-1-2 1,1 1 0,-1 0 0,1 0-1,-1-1 1,1 1 0,0-1-1,-1 0 1,1 0 0,0 0-1,-1 0 1,1 0 0,0 0-1,0-1 1,0 1 0,0-1 0,0 1-1,0-1 1,0 0 0,1 0-1,-1 0 1,1 0 0,-1 0-1,1 0 1,0 0 0,0-1 0,0 1-1,0 0 1,0-1 0,0 1-1,1 0 1,-1-1 0,1 1-1,-1-1 1,1 1 0,0-2-12,1-12-38,1 0 1,1 0 0,0 0-1,1 1 1,1-1 0,0 1-1,1 0 1,0 1 0,1-1-1,1 1 1,1 1 0,0 0-1,0 0 1,1 0 0,1 1-1,0 1 1,1 0 0,0 0-1,1 1 1,0 1 0,0 0-1,12-5 38,-8 3-32,1 1-1,-1 1 0,2 0 0,-1 1 1,1 1-1,0 1 0,1 1 0,0 1 1,-1 0-1,1 1 0,0 2 1,1 0-1,2 1 33,-20-1-4,1 0-1,-1 1 1,0 0 0,1-1 0,-1 1-1,1 1 1,-1-1 0,0 0 0,1 1-1,-1-1 1,0 1 0,0 0 0,1 0 0,-1 1-1,0-1 1,0 0 0,0 1 0,0 0-1,-1 0 1,1 0 0,0 0 0,-1 0-1,1 1 1,-1-1 0,0 1 0,0-1 0,0 1-1,0 0 1,0 0 0,-1 0 0,1 0-1,-1 0 1,0 0 0,0 0 0,0 0-1,0 1 1,0-1 0,-1 0 0,1 1-1,-1 0 5,-3 6 4,-1 1-1,0-1 0,-1 0 0,0 0 1,0 0-1,-1-1 0,0 0 0,-1 0 1,0 0-1,0-1 0,-1 0 0,0-1 1,0 1-1,-1-2 0,0 1 0,0-1 1,0 0-1,-9 3-3,2 2 12,-14 10 83,0-1 0,-1-1 0,-1-2 0,0-1 0,-1-1-1,-1-2 1,-5 0-95,-37-5 350,74-10-336,0 0 0,0 1 0,0-1 0,0 0 0,1 0-1,-1 0 1,0 0 0,1 0 0,0-1 0,-1 1 0,1 0 0,0-1 0,0 1 0,1-1 0,-1 1 0,0-1 0,1 1 0,-1-1 0,1 1 0,0-1 0,0 0 0,0 1 0,0-1 0,1 1 0,-1-1 0,1 1 0,-1-1 0,1 1 0,0-1 0,0 1 0,0-1 0,0 1-1,0 0 1,1-1-14,4-11-58,2 0-1,0 0 0,0 1 1,1 0-1,1 0 0,0 1 1,1 1-1,0 0 0,1 0 1,0 1-1,1 0 0,0 1 1,0 0 58,-1 1-28,0 1 1,0 0 0,0 1 0,1 0 0,0 1 0,0 0-1,1 1 1,-1 0 0,1 1 0,0 1 0,-1 0 0,1 1-1,0 0 1,0 1 0,0 1 0,3 1 27,-13-1-1,1 0 1,-1 0 0,0 1-1,0 0 1,0 0-1,0 0 1,0 0-1,0 0 1,0 1-1,-1 0 1,1 0-1,-1 0 1,0 0 0,0 0-1,0 1 1,0-1-1,-1 1 1,1 0-1,-1 0 1,0 0-1,0 0 1,-1 0-1,1 0 1,-1 1-1,0-1 1,0 0 0,0 1-1,0-1 1,-1 1-1,0-1 1,0 1-1,0-1 1,-1 1-1,1-1 1,-1 1-1,0-1 1,0 0 0,-1 1-1,1-1 1,-1 0-1,-2 4 1,-5 5 24,-1 1-1,-1-1 1,0 0 0,0-1-1,-2 0 1,1-1-1,-1-1 1,-1 0 0,0-1-1,-7 4-23,13-8 16,-19 14-12,-1-1-1,-1-2 1,0-1-1,-1-1 1,-18 5-4,11-14-2965,30-5-876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29:41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193 295 4793,'0'0'955,"0"0"-379,0 0 248,0 0 22,0 0-380,-5-29-337,-12-92-116,16 118-13,1 0 0,0 0 1,0 0-1,0 0 0,0 0 1,0 0-1,0 0 0,1 0 0,0 0 1,-1 0-1,1 0 0,0 0 1,1 0-1,-1 1 0,0-1 0,1 0 1,-1 1-1,1-1 0,0 1 1,0-1-1,0 1 0,0 0 0,1 0 1,-1 0-1,2-1 0,5-5 6,-4 4 5,1-1 0,-1 0 0,1 1 0,0 0-1,0 1 1,0-1 0,1 1 0,-1 0 0,1 1 0,0 0 0,-1 0-1,1 0 1,0 1 0,0 0 0,0 0 0,0 0 0,1 1 0,-1 0-1,0 1 1,0 0 0,0 0 0,0 0 0,0 1 0,0 0 0,-1 0-1,1 1 1,-1 0 0,1 0 0,3 3-11,0 3 54,0 0 0,-1 1 0,0 0 0,-1 1 0,0 0 0,-1 0 0,0 1 0,-1-1 0,0 1 0,-1 1 0,0-1 1,-1 1-1,-1 0 0,0 0 0,0 0 0,-1 0 0,-1 6-54,-1-17 14,1 6 53,0 0 1,-1 0-1,0 0 1,0 1-1,-1-1 0,0 0 1,0 0-1,-1 0 1,0-1-1,0 1 1,-1 0-1,0-1 0,0 1 1,-1-1-1,-1 2-67,-5 3 103,-1 0-1,0-1 0,0 0 0,-1 0 1,-1-1-1,1-1 0,-2 0 0,1-1 1,-1-1-1,-1 0 0,1 0 0,-1-2 1,0 0-1,0 0 0,-1-2 1,1 0-1,-1 0 0,0-2 0,1 0 1,-1 0-1,0-2 0,-13-1-102,22 0 40,1 0 0,-1 0-1,1 0 1,0-1 0,0 0 0,0 0-1,0 0 1,1-1 0,-1 0 0,1 0-1,0 0 1,0-1 0,0 0 0,1 0-1,0 0 1,0 0 0,0-1 0,0 1-1,1-1 1,0 0 0,0 0 0,1 0-1,-1-1 1,1 1 0,0-4-40,-3-8 22,1 0 1,1 0-1,1 0 1,0 0-1,2 0 1,0-1-1,0 1 1,4-18-23,-2 25-39,0 0-1,1 0 1,0 1 0,1-1 0,0 0 0,0 1 0,1 0 0,1 0 0,0 1 0,0-1-1,0 1 1,1 0 0,1 1 0,0 0 0,0 0 0,0 1 0,1 0 0,0 0-1,0 1 1,1 0 0,0 0 0,0 1 0,0 1 0,1 0 0,-1 0 0,1 1 0,10-2 38,-11 3-4,0 1 0,0 0 0,0 0 0,0 1 0,0 0 0,0 1 0,0 0 0,0 1 0,0 0 0,0 0 0,0 1 0,-1 0 0,1 1-1,-1 0 1,0 0 0,0 1 0,0 0 0,-1 1 0,0 0 0,0 0 0,0 1 0,-1 0 0,0 0 0,0 1 0,-1 0 0,0 0-1,-1 0 1,1 1 0,-1 0 0,-1 0 0,0 0 0,0 1 0,-1-1 0,0 1 0,-1 0 0,1 3 5,-2-4 17,0 0 0,0 0 0,-1 0 0,0 0 0,-1 0 0,1 0 0,-2 0 0,1 0 0,-2 0 0,1-1 0,-1 1 0,0-1 0,-1 1 0,0-1 0,0 0 0,0 0 0,-1-1 1,-2 2-18,-6 8 141,-1-1 1,-1 0 0,-1-1 0,0-1-1,0 0 1,-2-2 0,1 0 0,-2 0-1,1-2 1,-2 0 0,1-1 0,-1-1-1,0-1 1,-1-1 0,0-1 0,0-1-1,-17 2-141,33-6 16,1 0 1,0 0-1,-1 0 0,1 0 0,0 0 0,-1-1 0,1 0 0,0 0 0,-1 0 1,1-1-1,0 1 0,0-1 0,0 0 0,0 0 0,1-1 0,-1 1 0,1-1 1,-1 1-1,1-1 0,0 0 0,0-1 0,0 1 0,0 0 0,1-1 0,-1 0 1,1 1-1,0-1 0,0 0 0,0 0 0,1 0 0,-1 0 0,1-1 0,0 1 0,0 0-16,-3-7-26,0 0-1,1-1 1,0 1-1,1-1 0,0 1 1,1-1-1,0 0 0,1 1 1,0-1-1,1 0 1,0 0-1,1 1 0,0-1 1,1 1-1,0 0 0,1-1 1,0 1-1,1 1 0,0-1 1,1 1-1,0 0 1,0 0-1,1 1 0,1-1 1,-1 2-1,2-1 0,-1 1 1,1 0-1,0 1 1,1 0-1,-1 0 0,8-3 27,-7 6-9,0 0-1,-1 1 0,1 0 1,0 0-1,1 1 1,-1 0-1,0 1 0,1 0 1,-1 1-1,0 0 1,1 1-1,-1 0 0,0 0 1,1 1-1,-1 1 0,0-1 1,0 2-1,-1-1 1,1 2-1,-1-1 0,0 1 1,0 0-1,0 1 1,-1 0-1,0 0 0,0 1 1,0 0-1,-1 1 0,0 0 1,0 0-1,-1 0 1,0 1-1,-1-1 0,0 1 1,0 1-1,-1-1 1,0 1-1,2 9 10,-3-9 63,0-1 1,-2 1 0,1-1-1,-1 1 1,0-1-1,-1 1 1,0 0-1,-1-1 1,0 1-1,0 0 1,-1-1-1,0 1 1,-1-1 0,0 0-1,-1 0 1,1 0-1,-2 0 1,1-1-1,-1 0 1,-2 3-64,5-10 10,1 0 0,-1 1 1,1-1-1,-1 0 0,0 0 0,0 0 0,1 0 1,-1 0-1,0 0 0,0 0 0,0-1 1,0 1-1,0-1 0,0 0 0,0 1 0,0-1 1,0 0-1,-1 0 0,1 0 0,0 0 1,0-1-1,0 1 0,0-1 0,0 1 0,0-1 1,0 1-1,0-1 0,1 0 0,-1 0 1,0 0-1,0 0 0,1-1 0,-1 1 0,0 0 1,1-1-1,-1 1 0,1-1 0,0 1 1,-1-1-1,1 0 0,0 1 0,0-2-10,-9-23-236,2 0-1,1 0 1,1-1-1,1 0 1,2 0 0,0 0-1,2 0 1,1-1-1,2-9 237,-2 18-44,0-136 112,0 153 132,0 6-172,-8 108-1068,-5-38-2508,4-24-2433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1:21:22.33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127 2190 489 0,'0'0'198'0,"0"0"-141"16,0 0 18-16,0 0 36 15,0 0-38-15,0 0-44 16,0 0-12-16,19-88 4 16,2 44 6-16,7-10-11 15,-2-3 11-15,3-6-10 16,-3-5 22-16,-4 1-14 15,-2 1-8-15,-1 6-4 16,-6 7 3-16,0 10-3 16,-3 2-5-16,5 8-3 15,-1 3-5-15,-2 4 6 16,2-1-6-16,-2 3 8 16,-1-3-3-16,1-3 9 15,-2 0-13-15,-1 3 12 16,1-3-7-16,2 10 2 0,-1-10-7 15,-1-1-1-15,2 3 9 16,4 3-9-16,-2 5 0 16,1-10-6-16,8-9 5 15,-1 2 0-15,1 6 1 16,3-6-1-16,-4-5 2 16,4 8-2-16,0 1 2 15,4 0-2-15,2-1-4 16,3 8 4-16,1-5 1 15,6 1-6-15,-1 3 6 0,1 4-2 16,-2 3 2 0,5-4-1-16,0 0 1 0,3 8 0 15,1-10 0-15,-1 2 0 16,1 1 0-16,3-6 0 16,-1 5 0-16,3 3 0 15,-5 4 0-15,-1-5 0 16,1 9-1-16,-1 3 1 15,-3-4-1-15,3 6 0 16,4-3 1-16,4-1 0 16,-1 0 0-16,6-4 1 15,3 2 3-15,1 0-3 16,3-6-2-16,-1 7 2 16,1-4-2-16,-6 7 1 15,2 3 0-15,-3-3 0 0,-6 4-1 16,1 3 1-1,4-1-1-15,2 1 1 0,6-4 0 16,3-4 1-16,3 6 0 16,-3-2-1-16,-3 0 0 15,-1 3 1-15,1 1 0 16,-6-4 0-16,2 7 5 16,4-3-6-16,-1-1-2 15,-1-2 1-15,8 3 0 16,2-1 1-16,-1 1 0 15,3 3 0-15,-4 0-1 16,4 0 1-16,2 0-2 16,1 3 2-16,0 14-1 0,6 7 1 15,-6 2-1 1,2 4 0-16,-5-3 0 0,-3 4 1 16,-5 6 0-16,-2-8 1 15,-4 8-1-15,-2-3 1 16,2 9 11-16,-5-1-12 15,2-5 9-15,-9 3-5 16,-4-9-3-16,-6 5-1 16,-6-6 1-16,2 7 7 15,-5 0-7-15,-2 0 14 16,-5 3-7-16,-3-3-7 16,-6 0 5-16,-2 0-5 15,-8 3 13-15,6 3 4 0,-10 7-6 16,0-3-3-1,-3 12-3-15,0-5 0 0,0 12 7 16,0 1-1 0,0 7 11-16,-3-4-3 0,-4 0-4 15,-5-5-7-15,2-2-8 16,-3-1 15-16,0-2-15 16,-3 8 9-16,0-9-9 15,-1 5 6-15,-2 0-6 16,0 0 7-16,-3-5-7 15,-1-1 0-15,1 5 12 16,-4-11-12-16,3-3 9 16,-6 9-10-16,-1-15 2 15,1 11 5-15,-6-10 5 0,6 9-11 16,-1-9 8 0,4-4-7-16,4 4-1 0,-1-7 8 15,4 0-8-15,4-7 5 16,1 0-5-16,-2-7-1 15,1 4 0-15,4 5 0 16,-4-11-1-16,4 3 2 16,-1 5 5-16,2-6-6 15,-2 1 3-15,1-1-3 16,5 0 2-16,-7-3-2 16,7 0 12-16,-7 4-11 15,6-11-1-15,1 8 2 16,-1-9 4-16,-5 9-5 0,1-5-1 15,2 5 6-15,-1 2-6 16,-2-13 0-16,5 10-1 16,-3-6 1-16,-2 9 0 15,-4-10 0-15,2 4 0 16,2-4 1-16,2 11-2 16,-6-14 2-16,6 4-2 15,-2 2 2-15,1-2-2 16,-1-8-1-16,2 5 2 15,-6-5 0-15,2 7-4 16,-5-2 4-16,0 0 1 16,-7-3 0-16,-3 8-1 15,-6-8 2-15,-1 5-2 0,-6 3 0 16,1-8 0-16,4 14 0 16,-1-15-1-16,6 1 1 15,-1 0-2-15,-5 0 4 16,-1-1-4-16,0 2 8 15,-3-3-13-15,4-6 8 16,-2 7-1-16,2-1 0 16,2-6-1-16,-2 2 1 15,-4 3 0-15,2-5 0 16,-5 4 0-16,-6-4 0 16,2 0-6-16,-5 0 4 15,2 0 4-15,4 0-4 16,0 0 2-16,-1 0-1 15,4 0 1-15,5 0-2 0,-1 0 2 16,-4 0-1-16,0-4 1 16,-4 4-3-16,4-5 3 15,4 5-1-15,4 0 1 16,3-2 0-16,4 2-1 16,1 0 1-16,-4 0-1 15,2-6 1-15,2-1 0 16,-1 7 1-16,-4 0-1 15,4-6-3-15,-6 6 2 16,-2-10 1-16,-4 4 0 16,2 5 1-16,-1-6-1 15,-1-1 0-15,6 8 5 16,-2 0-5-16,2 0 0 0,-3-7-1 16,-2 7 0-16,1 0 1 15,-5-1-1-15,4 1 1 16,3-6-5-16,1 6 4 15,3-1 2-15,4 1-2 16,-3 0-2-16,-5 0 3 16,-2 0 0-16,-5 0-1 15,-7 0 1-15,4 0-1 16,3-7-9-16,3-2 4 16,10 9 6-16,-3-6 1 15,6 6-1-15,3-1-1 16,-4-5 1-16,-4 5 0 15,4-6-1-15,-4-2 1 16,-3 2 0-16,4 0-1 16,-5 0 9-16,0-16-8 0,2 14 0 15,-2-5-1-15,1-3 1 16,3 4 0-16,1 0 0 16,0 2 1-16,2-8-2 15,-5 5 1-15,1-2 0 16,-1-1 0-16,-2-7 0 15,1 11 1-15,-1-7-1 16,2 3-1-16,1-3 1 16,6 10 0-16,-6-13 1 15,9 2-1-15,-3 5 1 0,-1-8-1 16,-3-3 1 0,-5 4-1-16,-3-7 0 15,1-6 0-15,-2 5 3 0,1-6-2 16,-1 7 10-16,10 0-11 15,2 2 8-15,4 3-8 16,4 2 3-16,-1 0-2 16,8-1 6-16,-4 5 4 15,8-4-3-15,-4-2 0 16,4 6-8-16,-1-5 9 16,5-6-8-16,-3 0 13 15,1 0-6-15,2 0 15 16,4 9-2-16,3-9-5 15,0 7 0-15,0-7-13 16,0 10 9-16,0-3-10 0,0 0-2 16,0 15 3-16,0-16 5 15,0 11-8-15,7-10 15 16,8 1 6-16,-1-2-3 16,9-6-17-16,-1 9-1 15,4-7 9-15,0 4-8 16,5 0-1-16,2-6 0 15,5 0 8-15,-5 3-8 16,0 0 2-16,-11 7-4 16,-3 7 4-16,-6 3-1 15,-7 3-1-15,1-2 14 16,-3 2-14-16,-4 3 0 16,0-6 0-16,5 10 0 0,-5-7-2 15,0 1-24-15,0 3 12 16,0-4-35-16,0-7-51 15,0-23-105-15,-16 7-221 16,-3-13-189-16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1:21:50.282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1234 4713 562 0,'0'0'100'0,"0"0"-94"16,0 0 6-16,0 0 1 16,0 0 36-16,0 0-29 15,0 0-12-15,97 78-1 16,-59-54 10-16,2-1 9 15,-2 3 6-15,4 2 5 16,-6-3 6-16,5-1 4 16,4 5-13-16,4-2 2 15,10 0 0-15,8-4-4 16,8 1-17-16,11 2 7 16,4-6-14-16,4 4 3 15,-6-1-1-15,5-2-10 0,-3-2 9 16,-3 1-8-16,1-6 4 15,-1 0-5-15,-6 2 14 16,-1-6-3-16,-3 4-5 16,1-5 2-16,0 1-4 15,2-3 8-15,-6 4-12 16,-3-11 15-16,4 0-3 16,-4 0 1-16,3 0-3 15,0 0 6-15,1 0-8 16,3 0-7-16,-4 0 0 15,2 0 1-15,-1 0-2 16,-4 0 1-16,0 0 5 16,0-11-5-16,-9 4 3 0,2-3 2 15,7-6 3-15,7 2-9 16,8 1 0-16,11-7 0 16,0-3 0-16,0 2 1 15,-7-2-1-15,-2-7 5 16,-5-3-5-16,2-4 1 15,2-7 0-15,-3-12 5 16,6-4-6-16,-3 5 0 16,-2-5 5-16,-2 0-4 15,-2-5-1-15,2 0 2 16,-5 5-2-16,3 1 6 16,3-2-5-16,-3-3-1 15,5 7-1-15,-4 4 0 0,1-1 1 16,-2 6 6-16,-3-3-6 15,2 4 1-15,-9 1 0 16,-6-1-1-16,3-4 11 16,-1 5-10-16,4-12 1 15,4 0-2-15,-4-9 0 16,0-5 1-16,-7-1-7 16,-9-6 3-16,-3-5 3 15,-11 0-6-15,-4-9 6 16,-6-2-8-16,-9-1 7 15,-8-6-10-15,-5-2-4 16,-9-1 15-16,0 2-26 0,0-4 13 16,-19 1-3-1,-12-1 15-15,-2 0 1 0,-3 3 8 16,-3 3-7-16,-2 18 0 16,1 3-1-16,-5 11 0 15,0 17 0-15,-7-1-5 16,-5 7 5-16,-5 6 0 15,-6-4 0-15,1 4 0 16,-4 3 0-16,0 0 1 16,7 1-1-16,-2-1 0 15,-1-4 0-15,-8 1 5 16,-4-3-5-16,-3 1 0 16,1 0 0-16,-2-6 1 15,2 4 0-15,-3 5 6 16,7-5-7-16,-1 7 1 0,-5 0 0 15,1 0-1-15,1 4 0 16,-6-4 0-16,-3-3 0 16,-3-1 0-16,0-6-1 15,-4 0 0-15,3-2 1 16,9 1 0-16,7 5 1 16,4 1-2-16,10 8 2 15,3 8-2-15,6-1 1 16,3 5 0-16,4 4 0 15,-1-3 0-15,-3 2 0 16,-1 1 0-16,-3-1-1 16,-3-1 1-16,-1 3 0 15,-4 0 0-15,-2 4 0 0,2 3-1 16,-3-1 1-16,-4-1 0 16,-4 5 1-16,-3 0-1 15,-5-3 0-15,2 0 0 16,0 3 0-16,1 0 1 15,6 1-1-15,-1-5 0 16,1 9 1-16,-1-2-1 16,-3 1 1-16,-1 3-1 15,4 0 0-15,-2 0 0 16,2 0 1-16,1 0-1 16,-1 0 1-16,1 0-1 15,-6 7 1-15,-1 9-1 16,-2-2 1-16,1 2 0 0,1-2-1 15,5-4 3-15,2 6 3 16,-1-5-6-16,4 5 0 16,0-2 0-16,0 6-1 15,-3 0 1-15,-1 3 0 16,-2 1 0-16,-1 6 1 16,-2-4-1-16,2 8 2 15,-3-1-2-15,1 8 5 16,-1-5-5-16,7 6 0 15,-1-1 0-15,4 2 0 16,7 4 0-16,0 0 0 16,9 10 0-16,3 0 0 0,3 0 0 15,4 10-1-15,4 3 0 16,4 14 0-16,-1-3 1 16,6 14 0-16,2 2 0 15,2 6 0-15,11 1 0 16,2 10 1-16,-1-5 0 15,2 1 0-15,2-3 1 16,-5 4-1-16,1-10 1 16,-3-1-1-16,5 0 4 15,2-9-4-15,2 8-2 16,5-5 3-16,5-8-2 16,0-5 1-16,0-7-1 15,0-2 0-15,0-11 0 16,0 0 1-16,0-1-1 15,0-5 0-15,0 9 0 0,0-4 6 16,0 4-6-16,5 0 0 16,5-1 0-16,6 1 0 15,-2 1 1-15,1-8-1 16,1 3 0-16,-2-6-4 16,5-1 4-16,-4 1 1 15,2-4-1-15,6 0 0 16,-1 1 0-16,4-5 0 15,9 0 0-15,-2-9 0 16,5-2 0-16,2 2 5 16,5-2-5-16,0-5 9 15,3-3-9-15,1 3 1 16,3-3 7-16,1-1-7 0,-1-2-1 16,-3 6 5-16,-1 0-4 15,1 0-1-15,2 3 0 16,5 4 1-16,1-2 1 15,-5 2-1-15,-4-1-1 16,-6 1 0-16,-2-3 1 16,-11-4-1-16,-6-7 1 15,-8-3 7-15,1-9-8 16,-6 0-2-16,6 8 2 16,6 0 3-16,8 11-2 0,2 5 0 15,3-1 0 1,-2-4-1-16,-4-3 0 0,-6-7 0 15,-8-10-2-15,-4-3 1 16,-2-4 0-16,-9-3 1 16,0 0-1-16,0 0 1 15,0 0-27-15,0 0-39 16,0 0-41-16,-20-6-46 16,-31-42-14-16,-1-2-11 15,-2-7-118-15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1:21:55.32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1056 3751 178 0,'0'0'74'0,"0"0"-32"15,0 0 18-15,0 0 7 16,0 0-12-16,0 0-8 16,0 0-9-16,0-72 2 15,0 68-15-15,0 4-2 16,0 0-8-16,0 0-1 15,5 0 1-15,-5 0 5 16,0 0 12-16,4 0-19 16,-4 0 1-16,7 0-8 15,-1 0 6-15,10 11-1 0,3 8 7 16,4-1-1 0,3 5-5-16,0 2 2 0,-1-7-5 15,5 6 2-15,8 0 0 16,2 4 5-16,5-8-3 15,8 5 7-15,3-3-12 16,-1-2 3-16,-3-2 1 16,-3 1-2-16,-1-6 8 15,-6-3-8-15,-1 0 6 16,-5-6-3-16,2 6 1 16,-8-4-5-16,-1 1 2 15,-6-4-7-15,-1 4-4 16,1 0 7-16,-4-3-6 15,0-1 10-15,0 0-6 16,3 0 13-16,4-3-9 0,4 3 1 16,-1 4-5-16,6 4 0 15,-2-1-4-15,0-1-1 16,8 5 0-16,1 0 0 16,-3-5 1-16,3 8-1 15,0-6 5-15,-6 5-5 16,5-6 1-16,1 0 3 15,0 3-4-15,-3-6 7 16,3 3-7-16,-4-6 5 16,-5 2-5-16,0 1 1 15,-2-4 0-15,-5 0 4 16,3 1-4-16,-3-1-1 16,4 1 1-16,8 3-1 0,3 5 4 15,-1-5-3 1,5 0-1-16,-7 2 1 0,-2-2-1 15,-6-3 0-15,1 3 0 16,-5-4 0-16,0 1 0 16,3 1 3-16,1 2 2 15,11 0-5-15,1 2 1 16,6-1-1-16,1-1 0 16,-1 8 0-16,-3-7 0 15,0-1 0-15,0 4 0 16,-5 0 0-16,5-10 3 15,0 6 2-15,0 2-5 16,0-2 5-16,0-6 2 16,3-1-6-16,4 0-1 0,4 0 6 15,4 0-5-15,6 0 14 16,5 0-15-16,9-1 6 16,-3-15-6-16,5 3 25 15,-3-4-7-15,-1 4-7 16,-3-4-3-16,6 2 8 15,-1-8 0-15,1 0-4 16,2-3 5-16,-2-1-8 16,1-3 8-16,-3-3-15 15,-1 2 7-15,-3-2-9 16,-8-1 1-16,1-3 9 16,-6-3-4-16,2-9 1 15,0-9-6-15,2-9 4 0,1-19-4 16,4-7-2-1,0 2 2-15,0-9-1 0,-3 3 0 16,-4 0 0-16,-5-4-1 16,-4-1-10-16,-7-1 10 15,-6-1 2-15,-1 0-2 16,-11-4 0-16,-4 8 0 16,-7-2 1-16,-9 8-9 15,2-3 8-15,-5 4-2 16,0 2 3-16,2 10 0 15,-2 0 1-15,-4 12-1 16,6 10 0-16,-6 0 0 16,-3 4 0-16,0 6-11 15,0-12 0-15,-26-2-7 16,-15-4 9-16,-15-7-11 0,-11-12 3 16,-7 9 17-16,-13-9-6 15,0 5 1-15,-4-10 4 16,-3 1-7-16,4-4 3 15,-3 4 3-15,-1 5 2 16,4 6-1-16,-1 7 0 16,-3 12-8-16,-3 9 9 15,-5 4-8-15,-5 7 7 16,-9 3-1-16,-7 4-5 16,-8 3 6-16,1 3 1 15,7 7 0-15,3 0 0 16,8 9 0-16,12 6 0 0,6 5 0 15,4 0 0-15,12 0-1 16,4 0 0-16,-1 0 1 16,1 5-1-16,-4 2-4 15,-12-7 4-15,-3 0 0 16,-8 0 0-16,4-7 0 16,4-12 1-16,3 2 0 15,9 0-2-15,5 5-3 16,1 11 4-16,4 1 0 15,0 0 1-15,0 1 0 16,2 28-5-16,-11 1 5 16,-10 7-1-16,-1 3 1 15,-11 0 0-15,5 0 0 0,3 1 1 16,9-5-1-16,2 1 0 16,5 4 0-16,4-5 1 15,3 1-1-15,4 3 1 16,-4 1-1-16,0-4 0 15,0 5 1-15,-7-4-1 16,3 1 2-16,4-1-2 16,4 3 4-16,12-4-4 15,6-3 0-15,4-4-1 16,7 4 0-16,5-1 1 16,-3 1 1-16,-2-8-1 15,-7 14 0-15,-4-3 0 16,-6 0 2-16,-6 3-2 0,-6 1 0 15,5 1 0 1,-2 1 1-16,8-3 1 0,4 3-2 16,7 5 0-16,4-1 1 15,8-3-1-15,-2 5 1 16,9-9-1-16,0 4 1 16,7 0-1-16,2 0-1 15,1-2 1-15,9 5-7 16,-1 1 1-16,1 6 6 15,7-6 8-15,0-1-6 16,0-1 7-16,0-6-9 16,0-3 5-16,0-4-5 0,0-2 0 15,0 3 1 1,0-4 1-16,10 3 5 0,9 4-6 16,7 0 8-16,0 5-9 15,5 0 8-15,-1 0-7 16,3 1 4-16,1 0-5 15,6 4 2-15,2 1 11 16,-4-2-4-16,-2-6 7 16,-7-3-16-16,-6-7 6 15,-4-3-6-15,-3-7 0 16,-6 3 0-16,2 1 0 16,-2-1 1-16,6 4 0 15,-2 9 6-15,1-4-6 16,-2 4-2-16,0-2 2 15,3 8 5-15,-2-4-5 0,1 3-1 16,1 1 0-16,1 0 1 16,6 2 5-16,-4-11-6 15,0 1 7-15,-4-11-6 16,-1 1 2-16,-2-4-2 16,-5-10-1-16,0-3 1 15,2 0 0-15,-6 2 6 16,4-6-6-16,0 4 13 15,2-3-13-15,-2 3 7 16,0 5-8-16,5-5 10 16,-2 4-9-16,6 6 0 15,-2-4 6-15,5 0-1 16,3 7 0-16,1 1-5 0,-1-5 15 16,-3 3-10-16,4-11 13 15,-9 2-17-15,-2-3 11 16,-5-1 2-16,-4 0-1 15,0-6 6-15,-3 1-1 16,6-1 11-16,-6 0-22 16,0 0 3-16,3 0-10 15,1 4 7-15,-1-4-8 16,9 3 8-16,-1 0 2 16,4-3 0-16,8 7 2 15,-1-2-11-15,4 3 9 16,0-1-9-16,3 2-2 15,4 5 2-15,-1-3 5 16,-7-5-6-16,1 6-1 0,-12-2 0 16,-2-3-1-16,-5-6 2 15,-3-1 0-15,-4 6-1 16,0-6-6-16,0 0 6 16,3 1-5-16,-3-1 3 15,0 0-18-15,5 4-19 16,-5-4-40-16,0 0-85 15,0 0-70-15,0 0-169 16,0-5-104-16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32:31.9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1304,'0'0'0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1:29:11.08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875 2269 255 0,'0'0'67'0,"0"0"-54"16,0 0-13-16,0 0 15 15,0 0 41-15,0 0-18 16,0 0-21-16,45 0-10 0,-38 0 2 16,2 0 3-16,-2 0-1 15,0 0 0-15,1 0 11 16,-4 0 11-16,3 0 1 15,-4 0-1-15,6 0 4 16,-6 0 0-16,4-4 0 16,-3 4-5-16,4 0-7 15,-4-3-10-15,3 3-2 16,0 0-2-16,5 0-2 16,1 0 1-16,3 0-2 15,3 0 3-15,0 0-4 16,-2 0 2-16,2 0-5 15,-3 0-2-15,3 0-2 0,-5 0 6 16,1 0-2-16,-1 0 2 16,2 0 1-16,6 0-6 15,1 0 6-15,-1 0-6 16,8 0 4-16,-1 3-3 16,-3 1-2-16,5-2 1 15,-5 2-1-15,-3-1 1 16,-1 1-1-16,1 6 4 15,-6-7-4-15,2 1 2 16,-3-1 2-16,-2-3-3 16,1 4 0-16,-3-4 3 15,-1 2-3-15,4-2 3 0,-1 4 0 16,2-1-2-16,-6 0 2 16,6-3-4-16,-1 7 4 15,2-3 1-15,3-1 0 16,-1-3-4-16,3 4 0 15,1-4 4-15,3 3-4 16,-4-3 2-16,1 0-2 16,-1 3-1-16,4-3 1 15,0 0-1-15,0 0 4 16,3 0-4-16,1 0 1 16,1 0 0-16,-2 0-1 15,1 0 0-15,-1 0 2 16,2 0-1-16,-5 0 4 15,0 0-5-15,4 0 5 16,-1 0 1-16,6 0-1 0,-6 0-4 16,4 0 0-16,5 0 6 15,-2-3-6-15,-1 3 0 16,1 0 5-16,-5 0-2 16,-1 0 0-16,-1 0-3 15,1 0 6-15,4 0-2 16,-1 0-5-16,5 0 2 15,-1 0 3-15,-3 0-4 16,3 0 5-16,-6 3-4 16,-2 0 3-16,-3 0-3 15,0 1-1-15,0 3 3 16,3-4-3-16,6 1 6 16,-2 2-5-16,2-2 3 15,1 2 0-15,-3-3 1 16,1 4-1-16,-4-3-5 0,-1-1 1 15,-6 0 5-15,3 1-5 16,0-4 0-16,1 3-1 16,6-3 1-16,0 4 0 15,2-4 1-15,-6 3-1 16,1-3-1-16,-4 3 1 16,5-3 0-16,-2 6 0 15,1-6-1-15,-5 0 0 16,5 0 0-16,1 0 1 15,2 0-1-15,0 0 0 16,5 0 1-16,3 0-1 0,-1 0 0 16,-2 0 1-1,-5 0 0-15,2 0-1 0,-6-6 0 16,4-4 1-16,5 3 0 16,-5 1-1-16,5-8 0 15,0 8 0-15,2-1-1 16,-2-3 0-16,4-1 1 15,-3 2 0-15,6-1 0 16,0-4 0-16,4 1 1 16,-1-4-1-16,4 1 0 15,5-5 0-15,2 5-1 16,2-5 1-16,-2 8-4 16,5-4 3-16,-6 4 1 15,3-4 0-15,1 4 0 0,-1-9 0 16,-6 10 0-16,1-2 0 15,-8-5 1-15,-3-3-1 16,-3 4 0-16,-9-6-3 16,1-7 3-16,-4-4 1 15,-4-2 1-15,3-19-2 16,-1 2 0-16,1-9-4 16,-3-8 3-16,-3 1-6 15,-1 3 7-15,-8 1-1 16,-2 0 0-16,-5-1 1 15,-7 0 0-15,0 0 0 16,0-7-23-16,-14-3 22 16,-17 4 1-16,-5 2 0 15,-2 5-4-15,-4 0 3 16,-1 6-5-16,-2 12 6 0,-4-8 10 16,-8 9-5-16,-5 6-1 15,-9-1-4-15,-12 5 5 16,-5 3-4-16,-15 4 0 15,0 0 2-15,2 10-3 16,8-4 0-16,6 8 0 16,13-2 0-16,-1 9 1 15,4-5 0-15,1 7 0 16,-8-3 0-16,0 1 4 16,-12-7-5-16,-7 4 0 15,-12-6 0-15,5 6 0 16,0-7 1-16,11 3 0 15,10 2-1-15,12-2 1 0,8 3 0 16,3 0-1-16,-2 2 2 16,1 3-2-16,-7-7 4 15,-9 8-3-15,-10 1-2 16,-10 2 1-16,-7 4 0 16,0 0 0-16,2 0-1 15,14 0 0-15,8 4 1 16,10 9 0-16,0 9 0 15,3-3 0-15,-8 7-1 16,-4 2 1-16,-6 2 0 16,-2-4 0-16,-6 6 0 15,8-11 0-15,-1 7 1 0,11 0-1 16,8-5 1-16,4 0 0 16,3-2-1-16,1 2 1 15,-5-6-1-15,0 3 1 16,2-7 1-16,1 4 2 15,2-7-4-15,11 0 0 16,3-3 1-16,3 6-1 16,4-6 0-16,9 0 1 15,-4 0 0-15,3 2 0 16,-1-2 0-16,-2 0 0 16,1 3 0-16,-10 6 0 15,-3-2 5-15,0 4-6 16,3-6 6-16,10 2-5 0,-1-2 4 15,2 11-4 1,1-9 0-16,1 9 0 0,-1-5-1 16,3 10 1-16,1-2-1 15,0 2 1-15,3 2 0 16,6-8 0-16,-2 10 0 16,3-6 0-16,2-1 1 15,2 7-2-15,2 2 1 16,1 0-1-16,2 2 0 15,4 1 1-15,3 4 4 16,0-5-5-16,0 4 0 16,0-5-6-16,3 3 6 15,13-4 1-15,1 0 4 16,2-6-4-16,4 2 0 16,-1-5-1-16,1 4 1 0,-1-4 0 15,1-7-1-15,3 3-1 16,0-5 0-16,0 1 1 15,8-3 0-15,3-1 7 16,8-3-2-16,3 0 4 16,4-4-4-16,-4 5 0 15,1-8-4-15,-8 0 3 16,-8 1-3-16,-7-1 0 16,-3 1 0-16,-8-1 0 15,-4-3-1-15,-3 4 1 16,-4-4-1-16,-1 0 0 15,1 0-1-15,-1 0 0 0,6 6-1 16,1 0 1-16,6 1 1 16,3 0 1-16,-2 6 0 15,-1-6 0-15,-1 3-1 16,-1-3-1-16,-2 6 1 16,-5-3 0-16,4 0 0 15,4 7 0-15,-3-7 1 16,2 7 0-16,-2-8-1 15,-5 2 5-15,0-4-5 16,5 3 0-16,-8-1-1 16,3-2 0-16,-4 0 0 15,2 3-4-15,-1-3 4 16,-1 3-3-16,1 3 4 0,-1-2 0 16,1 0 1-16,4-6-1 15,-4 9 1-15,-1-8-1 16,1 0 0-16,-1 1 4 15,1 4-3-15,1 1-2 16,2-5 1-16,-4 4 0 16,1-5 1-16,-1 1-1 15,0 0 1-15,3 1 0 16,-3-1-1-16,1-6 0 16,-1 6 0-16,-3-2 0 15,4-3 0-15,-4 2 0 16,3 2 0-16,-3 0 0 15,5 1 0-15,-5 2 1 0,4-2-1 16,3 0 0-16,-1 5 1 16,3 0-1-16,-2 2 1 15,0-6-1-15,2-1 0 16,-2 0 0-16,-4-7 0 16,0 1 0-16,-3-1 0 15,4 5 0-15,1-5 0 16,-1 7 0-16,-1-1 1 15,4-2-1-15,-4-1 0 16,6 0 0-16,-5-1 0 16,-4-2 0-16,0 0 0 15,0 0 0-15,0 0-1 16,0 0-5-16,0 0-6 0,0 0-10 16,0 0 1-1,0 0 0-15,0 0-9 0,0 0 4 16,0 0 5-16,0 0-24 15,0 0-50-15,-16 0-63 16,-7 0-134-16,-6 0-9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6:43:37.86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1 270 13091,'0'0'3513,"0"0"-3513,0 0 0,0 0 112,0 0-112,24-162-633,-21 115-1527,0 14-1105,-3 5-2896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1:29:37.18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81 20 0,'0'0'37'0,"0"0"-29"0,0 0-3 16,0 0 6-16,0 0 1 15,0 0-5-15,0 0 4 16,0 0 9-16,0 0 7 15,0 0-2-15,0 0-3 16,0 0-12-16,0 0 1 16,0 0 1-16,0 0-6 15,0 0 1-15,0 0-6 16,0 0 8-16,0-3 9 16,0 3 16-16,0 0 2 0,0 0-6 15,0 0-7 1,0 0 8-16,0 0 3 0,0 0 6 15,0 0 2-15,0 0-1 16,3 0-9-16,-3 0-5 16,4 0 4-16,-1 0-7 15,6-4-3-15,-2 4-7 16,3 0 1-16,6-5-2 16,3 5-5-16,3 0-3 15,-3 0-1-15,2 0 0 16,-2 0-3-16,-3 0 4 15,3 0-5-15,3 0 5 16,-4 0-5-16,8 0 7 16,-4 5-1-16,6-1-2 15,-2-4 3-15,0 0 1 0,3 0 4 16,1 0-3-16,-1 0 2 16,6 0-7-16,-9 0-4 15,3 0 6-15,-3 0-6 16,0-4 1-16,0-1 0 15,-7 3 3-15,0-1-4 16,-4 3 4-16,-1-6-4 16,2 3 0-16,-2-1 0 15,1 1 0-15,4-1 0 16,-8-1 1-16,4 5-1 16,1-2 0-16,-6 2-1 15,6 0 1-15,1 0 0 16,2 0 0-16,4 0 0 0,-1 0 0 15,1 0 0 1,-1 0 0-16,8 0-1 0,-1 0 1 16,6 0 0-16,1 0 0 15,2 0 0-15,0 0 1 16,-2 0-1-16,-1 0 0 16,-6 0 0-16,-3 0 0 15,0 0 0-15,-3-3 0 16,-1 3 0-16,4 0 0 15,4-3 2-15,-1-3-2 16,-3 2 5-16,2 1-4 16,-2 3 3-16,-4-4-3 0,1 4-1 15,-6 0 4-15,-1 0-3 16,-6 0-1-16,-1 0 1 16,-2 0-1-16,-4 0 0 15,1 0 1-15,-1 0 3 16,2 0-3-16,2 0-1 15,0 0 1-15,5 0 5 16,2 0-5-16,2 0-1 16,-1 0 1-16,-1 0 0 15,2 0 0-15,-3 0 2 16,3 0-3-16,3 0 1 16,-5 0-1-16,1 0 0 15,1 0 0-15,-2 0 1 16,1 0 0-16,-4 0-1 15,4 0 1-15,1 0 0 0,-6 0-1 16,3 0 2-16,-7 0-1 16,1 0-1-16,2 0 0 15,-6 0 2-15,1 0-2 16,-1 0 0-16,-3 0 0 16,4 0 1-16,-1 0 0 15,1 0-1-15,4 0 0 16,-1 0 0-16,-3 0 1 15,4 0-1-15,-1 0 0 16,-3 0 0-16,3 0 1 16,1 0-1-16,-4 0 0 15,-1 0 0-15,-3 0 0 16,0 0 0-16,4 0 0 0,-4 0 0 16,0 0 1-16,3 0-1 15,-3 0 0-15,4 0 0 16,1 0 0-16,-5 0 0 15,3 0 0-15,4 0-1 16,-3 0 1-16,8 0 0 16,-2 0 0-16,2 0 0 15,2 0 1-15,-2 0-1 16,-1 0 0-16,-3 4 0 16,-1-4 0-16,-3 0 0 15,-1 0-1-15,1 0 1 16,-1 0 0-16,-3 3 0 15,5-3 0-15,-5 0 0 0,0 0 0 16,0 0 0 0,0 0-1-16,0 0-2 0,0 0 3 15,0 4 0-15,0-4 6 16,0 0-5-16,0 0 3 16,0 0-4-16,0 0 0 15,0 0 0-15,0 0 0 16,0 0 1-16,0 0-1 15,0 0 4-15,0 0-4 16,0 0 0-16,0 0 1 16,0 0-1-16,0 0 1 15,0 0-1-15,0 0 0 0,0 0 0 16,0 0 0-16,0 0 0 16,0 0 0-16,0 0 0 15,0 0 0-15,0 0 0 16,0 0-1-16,0 0 0 15,0 0 1-15,0 6-1 16,4 0 1-16,-1 1 0 16,4 0 1-16,-3 0-1 15,4 4 0-15,3 1 0 16,1 5 0-16,2-4 0 16,-2 1 0-16,-2 2 1 15,6-6-1-15,-6 4 0 16,2-4 0-16,-1 3 1 15,1 1-1-15,-2-7 0 0,-3 2 0 16,2-2 1-16,-2 3-1 16,0-3 0-16,-2-3 1 15,-2 2-2-15,1-3 2 16,-1 7-1-16,1-3 0 16,2 0 0-16,0-1 0 15,-3 1 0-15,4 3 0 16,-3-3 0-16,4 3 1 15,-1-7-1-15,0 7 0 16,5-3 0-16,-8 0 0 16,3 0 1-16,-1-1-1 15,3 1 0-15,-2-1 0 16,0 1 0-16,5 0 0 16,-2 6 0-16,3-3 0 0,-3 1 0 15,2 5 0 1,-5-6 0-16,3 0 0 0,-1 0 0 15,-2-3 0-15,5 5 1 16,-5-5-1-16,0 4 1 16,5 1-1-16,-5-4 0 15,0 8 0-15,5-10 1 16,-5 1-1-16,0 3 0 16,1-2 0-16,-1-1 0 15,0-1 0-15,5 3 0 16,-5 5 0-16,0-8 0 15,5 0 0-15,-8 1 0 0,3 4 0 16,1-1 0-16,-1-4 1 16,-3 1-1-16,3 1 0 15,5 4 0-15,-5 1 1 16,5 4-1-16,-2-6 0 16,2 5 1-16,-1-3 0 15,1 0 5-15,-2 4-6 16,1-3 1-16,1-1 0 15,-2 1 3-15,-1 2-4 16,1-6 6-16,6 4-6 16,-6 6 6-16,6-7-5 15,3 7 5-15,-5-3 2 16,1-1 0-16,4 2 4 16,-8-5-3-16,4 0-3 15,-4 1-5-15,-3-4 9 0,3-2-4 16,-8-3 1-16,4 5-2 15,-2-6-4-15,-5-1 7 16,4 1-7-16,-1 1 3 16,1-4 1-16,-1 4 0 15,0-4-5-15,3-1 4 16,-3 4-3-16,-3 3 1 16,4-4-2-16,-4 1 4 15,3 1 1-15,-3-5-5 16,3 1 1-16,1 5-1 15,5-2 0-15,-2 8 0 16,3-4 1-16,2 5 4 16,4 4-4-16,-3-3 5 0,3 8-5 15,-2-10 5-15,5 7-6 16,-4-3 4-16,-1 3-4 16,2-7 1-16,-1 10 4 15,-1-8 1-15,-2 5 1 16,2-7-6-16,2 10 6 15,-6-9-6-15,6 5 4 16,-4-2 2-16,2 4 3 16,1-3-8-16,-1 0 9 15,2-4-4-15,-1 4 3 16,-1-4-1-16,-2 4-8 16,2-4 7-16,2 0-8 0,-1 8 5 15,-4-8 0 1,4 4-4-16,-4-7-1 0,1 6 8 15,-2-5-8-15,2-1 2 16,-1 3 7-16,4-3-7 16,-4 0 6-16,1 1 0 15,-2 0-7-15,-3-10 7 16,2 6-8-16,1 0 0 16,-1 2 0-16,-2-3 1 15,0-1 0-15,-1 2 1 16,3 0-2-16,2 6 11 15,4-3-11-15,-1 2 1 16,2 3-1-16,-1-5 8 0,2 8 1 16,-1-8-8-16,0-2-1 15,-3 8 6-15,3-8-6 16,-6 3 0-16,2 3 8 16,4-3-7-16,-2 1 0 15,-2 0 0-15,2 4 4 16,1-3 1-16,-1-5-5 15,2 4 10-15,-4 1-10 16,2 1 4-16,1-4-5 16,-1 6 0-16,5-2 1 15,-3 2 10-15,-6-5-11 16,6 2 0-16,-6 0 1 16,-1-6-1-16,-2 0 2 15,-4-4 4-15,1 1-1 16,-4 3-5-16,5-7-2 0,-5 3 2 15,0-3 0 1,0 0 4-16,0 2-3 0,0-2-2 16,0 4 2-16,0-4-2 15,3 0 2-15,-3 3-1 16,0-3 0-16,4 0 1 16,-4 4-1-16,0-4 2 15,3 3-2-15,-3 1 0 16,4-4 0-16,-1 3 1 15,-3 4-2-15,4 0 1 16,1-5 0-16,-2 5 0 16,1 0 0-16,3 7 5 15,-4-5-4-15,6-2-1 16,-2 7 0-16,-4-4-1 0,4-1 1 16,2 5 0-16,-2-3 1 15,-4-2-1-15,6 5 0 16,-2-4 1-16,-4-3 0 15,1-1-1-15,-1 4 1 16,1-7-1-16,1 1 1 16,-5 3 0-16,3-4 6 15,1 1-7-15,-1-4 0 16,-3 4 0-16,4-2 0 16,-4 4 0-16,3-2 1 15,-3-1 5-15,5 1-5 16,-5-1 4-16,4-3-4 15,-4 4 0-15,3 2-1 0,1 4 0 16,-1-3 1-16,6 0 8 16,-2 5-7-16,0-1-1 15,-1-4 6-15,0 5-7 16,1 0 8-16,0-1-7 16,1-3-1-16,-1 9 0 15,0-4 1-15,0-1 8 16,2 0-8-16,-6-1 1 15,4-4-2-15,2 4 0 16,-2-3 6-16,3 3-6 16,-1 6 0-16,1-4 0 15,2 4 7-15,-2-3-5 16,3 6-2-16,-3-6 2 0,0-2-1 16,2 5 4-16,-5-4-5 15,6 4 0-15,-3-3 0 16,5 2 11-16,-4-2-11 15,4 6 1-15,-4-6 8 16,1 2-9-16,-2-2 0 16,-1-1 0-16,1 0 1 15,-3-3-1-15,2 1 1 16,-2-1 0-16,3-1-1 16,-1-2 6-16,1 7 0 15,2-7-6-15,-5 2 0 16,4-2 2-16,-3 7 3 15,3-7-5-15,-3 4 0 16,3-6-1-16,1 9 2 0,-2-3 0 16,6-3 7-16,-6 8-8 15,6-8 0-15,-2 2 1 16,1 9 0-16,4-8 2 16,4 8-3-16,-6-11 0 15,6 8 15-15,-1 0-14 16,-3-8 12-16,4 5-12 15,-1-1 10-15,-3-1-10 16,-2 1 0-16,-1-1 0 16,0-3 1-16,3 7 0 15,-6-2 6-15,6-2-6 0,1 5-1 16,2-6 8-16,-5 8-9 16,6-6 7-16,3 5-5 15,-4-4-1-15,-3 1 6 16,4 6-5-16,-1 0 5 15,1-4-6-15,-1 5 11 16,-3-7-11-16,4 6 6 16,-9-7-5-16,5 3-1 15,-4-2 6-15,3-1-6 16,4 4 2-16,-3-3-2 16,0 6 7-16,0-10-8 15,-5 8 6-15,2-10-4 16,-1 3-2-16,-4 7 0 15,4-10 0-15,-1 9 1 16,2-4 0-16,-1 3 0 0,-1 2-1 16,-2-5 7-16,2 4-7 15,-2-5 0-15,2 3 0 16,2 0 0-16,-1 2 2 16,-1-3-2-16,5 5 1 15,0-7-1-15,0 10 1 16,-5-9-1-16,1 7 1 15,5-6 0-15,-7 5-1 16,6-1 0-16,0 1 2 16,-1-2-1-16,4 7-1 15,-3-1 1-15,4-6-1 16,-4 2 1-16,0-5-1 16,-5 7 0-16,5-5 0 0,-7 1 3 15,2-4-3 1,1 4 1-16,-4-4-1 0,4-3 1 15,1 8 0-15,-2-6 0 16,5 5 7-16,-4-3-8 16,3 2 0-16,1 2 0 15,0-2 1-15,0-2 1 16,-5-2-1-16,5 11 0 16,0-5-1-16,-6 1 7 15,6-2-6-15,-3-3-1 16,3 3 0-16,-5 1 3 15,1 0-3-15,5-6 1 16,-7 2 0-16,-1-1-1 16,2 1 0-16,-2-1-1 0,2-3 2 15,-2 0-1-15,-1 4 0 16,1-4 1-16,-5-1-1 16,0 5 2-16,5-7-2 15,-5 2 0-15,1-2 0 16,3 10-2-16,1-6 2 15,-2 8-1-15,6-1-5 16,-6-2 6-16,6 1 7 16,-2 3-5-16,-2-7-1 15,-2 7-1-15,2-10 1 16,-1 7-1-16,1-7-1 16,-2 4 0-16,-3-2 1 15,5-1 0-15,-5 1 0 0,5 2 1 16,-5 2-1-16,4-1 3 15,4 1-3-15,1 8 2 16,-6-7-2-16,6 3 0 16,-2-5 2-16,-2 5-1 15,-2-8-1-15,2 6 8 16,-5-8-8-16,0 5 1 16,2 1 0-16,-2-9-1 15,-1 12 3-15,7-8-3 16,-6 5 8-16,-1-2-8 15,3-4 0-15,1 6 1 16,3-6 0-16,-3 7 9 16,-3-7-8-16,2 0 7 0,1 3-8 15,-7-6 2 1,6 0-2-16,-5-4 9 0,2 4-10 16,-2 0 2-16,1-4-2 15,-1 0 1-15,-4 0 0 16,3 1-1-16,0-1 0 15,1 4 0-15,-1 3 1 16,6-3 1-16,-2-1-2 16,0 4 1-16,-4 1 0 15,3-4 2-15,-3-4-3 16,-3-1 10-16,3-2-9 16,-3 4-2-16,0-4 1 15,0 0-2-15,0 0 2 16,4 0 0-16,-4 0 2 15,0 0-1-15,0 0-1 0,3 0 0 16,-3 0 3-16,0 0-3 16,0 0 1-16,0 0-1 15,0 0 1-15,0 0-1 16,0 0 0-16,0 0 2 16,0 0-2-16,0 0 0 15,0 0 0-15,0 0 0 16,0 0 0-16,0 0 0 15,0 0 0-15,0 0 0 16,0 0-2-16,0 0 2 0,0 0 0 16,0 0 0-1,0 0-1-15,0 0 0 0,0 0 1 16,0 0 0-16,0 0 1 16,0 0-1-16,0 0 0 15,0 0 0-15,0 0 0 16,0 0-1-16,0 0 2 15,0 0-2-15,0 0 1 16,0 3 0-16,4 1 0 16,5 10 0-16,-3-4 1 15,-2-4-1-15,-1 8 3 16,1-8-3-16,1 1 1 16,-2-1-1-16,1-2 2 15,-1 6-1-15,1-7 0 16,-1 1 1-16,-3-4-1 0,5 3 1 15,-5 1-2-15,4-1 0 16,-4-3 0-16,3 4 1 16,-3-4-1-16,0 2 3 15,4-2-3-15,-4 0 1 16,0 3-1-16,0-3 1 16,0 0 1-16,0 0-2 15,0 0 1-15,0 0-1 16,0 0 2-16,0 0-2 15,0 0 1-15,0 0-1 16,0 0 1-16,0 0-1 16,0 0 0-16,0 0 0 15,0 0 0-15,0 0 0 16,0 0 2-16,0 0-2 0,0 0 0 16,0 0 0-16,0 0 1 15,0 0-1-15,0 0 0 16,0 0 2-16,0 0-2 15,0 0 0-15,0 0 0 16,0 0 0-16,0 0 0 16,0 0-2-16,0 0 1 15,0 0 1-15,0 0 0 16,0 0 0-16,0 0 1 16,0 0-2-16,0 0 2 15,0 0-1-15,0 0 0 16,0 0 0-16,0 0-8 15,0 0 8-15,0 0 0 0,0 0 0 16,0 0 0-16,0 0-2 16,0 0 2-16,0 0-1 15,0 0 1-15,0 0-1 16,0 0-1-16,0 0 2 16,0 0-1-16,0 0 1 15,0 0-1-15,0 0 1 16,0 0-2-16,0 0 1 15,0 0 1-15,0 0 0 16,0 0-2-16,0 0 1 16,0 0 1-16,0 0-1 15,0 0 1-15,0 0-2 16,0 0 1-16,0 0-1 0,0 0 2 16,0 0-6-16,0 0 6 15,0 0 0-15,0 0 1 16,0 0-1-16,3 0-8 15,1 0 6-15,-1 0-6 16,2 0 8-16,-1 0-9 16,-4 0 9-16,3 0-2 15,-3 0 1-15,4 0 1 16,-1 0-7-16,6 0 7 16,1 0 1-16,1 7 8 15,1 0-9-15,3-3 3 16,-1 1-3-16,5-3 3 15,0 1-2-15,-5 0-1 0,5 0 1 16,0 4-1-16,0-4 0 16,4 1 0-16,-6 1 8 15,6-4-8-15,-1 3 0 16,1-1-1-16,-1-3 1 16,4 4 0-16,-3-4 1 15,-1 3-1-15,1-3-1 16,-4 8 1-16,3-8 1 15,-3 2 7-15,-2 3-8 16,2-4 0-16,4-1 0 16,-1 4 0-16,1-4 2 15,3 3-1-15,3-3-1 16,6 4 0-16,-2-1 0 16,5-3 8-16,2 4-8 0,-2-4 0 15,-5 0 2-15,-2 6-1 16,-2-6-1-16,1 0 1 15,-1 0-1-15,6 0 2 16,-2 0-2-16,-4 0 1 16,6 0-1-16,-3 0 0 15,1 0 2-15,2 0-1 16,-2 0 0-16,-2 0-1 16,-5 0 2-16,-4 0-2 15,-4 0 0-15,1 0 0 16,0-6 0-16,0 2 1 15,-5 1-1-15,-2 3 0 16,-2 0 0-16,-6 0 1 0,1-4-1 16,-2 4 3-16,-3 0-3 15,4 0 0-15,-4 0 0 16,0 0 0-16,0 0 0 16,0 0 0-16,0 0 0 15,0 0 0-15,0 0 2 16,0 0-2-16,0 0 0 15,0 0-2-15,0 0 1 16,0 0-2-16,0 0-7 16,0 0-6-16,-7 0 16 15,2 0 0-15,5 0 1 16,-4 0 2-16,-3 0-3 16,0-3 8-16,-5 3-8 0,-7-4 7 15,-3-2-7-15,-8 4 0 16,1-9-1-16,-9 4 1 15,-5 3 0-15,-11-2-2 16,-8 2 2-16,-9-6-1 16,-9 7 0-16,2 0 1 15,4 3 0-15,10 0 0 16,8 0 1-16,15 0-1 16,15 0 0-16,9 0 1 15,4 0 1-15,6 0-2 16,-1 0 0-16,1 0 0 15,0 0 0-15,-2 0 0 16,2 0 0-16,0 0 0 16,1 0 0-16,-3 0 1 15,2 0-2-15,-5 0 2 0,5 0-1 16,0 0 0-16,4 0 3 16,-1 0-3-16,4 0 0 15,0 0 0-15,0 0 1 16,0 0-2-16,0 0 2 15,-5 0-2-15,5 0 2 16,0 0-2-16,0 0 1 16,0 0 0-16,-4 0 0 15,4 0-1-15,0 0 1 16,-3 0-10-16,3 0 10 16,-3 0 0-16,3-3 0 15,-4 3 1-15,4 0-2 0,-3 0 1 16,3 0 0-16,0 0-2 15,0 0 1-15,0 0 1 16,0-2-1-16,-6 2 1 16,6 0 0-16,-3 0-2 15,3 0 1-15,-4 0 1 16,1 0-1-16,0 0-1 16,-4-5-9-16,-5 5 10 15,-8 0-2-15,1-4-9 16,-1 1 10-16,-8 3-7 15,7-4 7-15,2-3-6 16,4 7 7-16,-1 0-1 16,9 0 1-16,4 0-2 0,-1 0-3 15,1 0 5-15,3 0 1 16,0-3 0-16,0 3 0 16,0 0-2-16,0 0 2 15,0 0-1-15,0 0 1 16,0 0 0-16,0 0-1 15,0 0 1-15,0 0 0 16,0 0 1-16,0 0-1 16,0 0 0-16,0 0 0 15,0 0 1-15,0 0-1 16,0 0 2-16,0 0-2 16,0 0 0-16,0 0 1 15,0 0-1-15,0 0 0 0,0 0 1 16,0 0-1-1,0 0 0-15,0 0 0 0,0 0 0 16,0 0 0-16,0 0 0 16,0 0 0-16,0 0 0 15,0 0 0-15,0 0 0 16,0 0 2-16,0 0-2 16,0 0 0-16,0 0 0 15,0 0 0-15,0 0 0 16,0 0-2-16,0 0 1 15,0 0 0-15,0 0-2 16,0 0-6-16,0 0 8 16,0 0 1-16,0 0 0 0,0 0-2 15,0 0-4-15,0 0 5 16,0 0-23-16,0 0-12 16,0 0-42-16,-4 0-32 15,-1 0-62-15,-38 21-91 16,-2 9-113-16,-12 0-52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1:29:44.23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116 0 267 0,'0'0'46'0,"0"0"-34"16,0 0-11-16,0 0 8 15,0 0 23-15,0 0 3 16,-16-29-8-16,16 29-3 0,-3 0 2 15,3 0 7-15,-4 0 12 16,-4 0-2-16,-3 0-4 16,-1 9 6-16,2-1-1 15,3-2-4-15,3-5-2 16,-1 4 2-16,5-5-1 16,0 2 3-16,0-2 4 15,0 4-1-15,0 3-13 16,0-3-9-16,9 9 5 15,17 4 6-15,10 7-1 16,18 2-3-16,5 4-7 16,8 0-7-16,8-2 2 15,2 2-5-15,-2-11 9 0,-1 2-9 16,-6-5-1 0,-1-2 5-16,-3-7 4 0,-5-4-5 15,-4 1-3-15,-4-2 16 16,-8-2-7-16,-2 0 4 15,-2 0-5-15,-3 0 4 16,2 0-3-16,2 0 7 16,1 0-4-16,-3-9-5 15,-8 2-3-15,-8-3-8 16,-3 6 3-16,-1 1 2 16,-6-1 3-16,3-2-6 15,-4 3-3-15,1-1 6 16,2 1-7-16,5-4-6 15,0 4 0-15,3-8 0 16,4 5 1-16,-3 0-2 0,3-5 0 16,0 4 0-16,3 1 0 15,-3 0-2-15,3-5 2 16,6 1 2-16,-2 3-2 16,2-2 1-16,-6-5-1 15,-7 7 1-15,-8 4-1 16,-5-1 7-16,-9 4-8 15,3 0 1-15,-3 0-1 16,4 0 0-16,-1 0-1 16,6 0 1-16,-2 0 1 15,0 0 0-15,-4 0-6 16,6 0 5-16,-6 0 2 0,-3 0-1 16,0 0 1-16,0 0-1 15,0 0 0-15,0 0 0 16,0 0 2-16,4 0-2 15,-4 0 0-15,3 0-3 16,-3 0 3-16,4 0 0 16,-4 0 1-16,3 0-1 15,-3 0-6-15,0 0 5 16,0 0-7-16,0 0 8 16,0 0 1-16,0 0-1 15,0 0-13-15,0 0-7 16,0 0 8-16,-3 0 12 15,-4 0 17-15,-5 0-5 0,-2 0 3 16,-12 0-8-16,-5 0 3 16,-9 0-10-16,-8 0 10 15,-4 0-10-15,-6 0 2 16,-4 0 0-16,-5 0 0 16,3 0-1-16,-4 0-1 15,2 0 1-15,-1 4-1 16,-1 6 0-16,1-3 0 15,-1 6 0-15,3-3 0 16,1 0 0-16,3 1 8 16,9-2-8-16,7-2-1 15,9 0 1-15,6 0 0 16,-4-4-2-16,1-3 2 16,-5 3 11-16,-4-3-11 15,2 0 1-15,-1 0-1 0,-1 0 1 16,6 0 0-16,-9 0-2 15,0 0 2-15,0 0-2 16,-3 0 9-16,3 0-9 16,5 0 2-16,5 0-1 15,9 0 1-15,7 0-1 16,9 0 0-16,6 0 3 16,4 0-4-16,0 0 1 15,0 0-2-15,0 0-11 16,0 0 2-16,0 0-7 15,0 0-8-15,4 0 11 16,15 0 2-16,10 0 13 0,16 0 1 16,14 0 20-16,19 0-13 15,15 0 3-15,16 0-1 16,4 0-9-16,1 0 0 16,-1 0 0-16,-4-3 8 15,-9-7-2-15,-10 6-4 16,-5-3-3-16,-7 4 14 15,1-3-13-15,-4-8 7 16,-1 7-6-16,1 1 9 16,-4-1 1-16,-7 1-11 15,-12-1 7-15,-7 3-7 16,-9 1 6-16,-2 0-7 16,-1-1 2-16,-3 1-1 15,-1-1 1-15,-6 4-1 0,-1 0 8 16,-10 0 3-16,-1 0-12 15,-8 0 1-15,2 0 0 16,-5 0 1-16,0 0-1 16,0 0 0-16,0 0-1 15,0 0 2-15,0 0 10 16,0 0-12-16,0 0 0 16,0 0 0-16,0 0-1 15,4 0-9-15,-1 0 10 16,1 0 10-16,-1 0-9 15,1 0-1-15,1 0 1 16,-5 0 5-16,0 0-6 16,0 0 0-16,0 0 0 15,0 0 0-15,0 0-1 0,0 0 1 16,0 0 7-16,0 0-6 16,0 0-1-16,0 0 0 15,0 0 0-15,0 0 1 16,0 0-1-16,0 0 0 15,0 0-1-15,0 0-7 16,0 0-9-16,0 0 17 16,0 0 0-16,0 0 0 15,0 0 8-15,0 0-9 16,0 0 1-16,0 0-1 0,7 7 1 16,0 3 0-1,5 4 9-15,-2-1-7 16,2 4-1-16,2-4-1 0,2 1 0 15,3 3 1 1,-5-4 6-16,1 4-4 0,-4-8 3 16,1 2-5-16,-5-1-1 15,5 0 0-15,-5-6 0 16,-4 1 0-16,4-1 1 16,2 6 1-16,-6-6-2 15,1-1 0-15,3 1 0 16,1 2 1-16,-1-3 2 15,0 7-2-15,5 1 1 16,5-5-2-16,2 11 0 16,4-7 0-16,3 8 13 0,3-3-13 15,2 3-2 1,-1 5 2-16,-1-4 1 0,-3-2 2 16,5 5 5-16,-5-7-8 15,4 7 0-15,-1 2 2 16,6-10-2-16,-6 9 1 15,4-7-1-15,-7 4 1 16,0-7 1-16,0 8-2 16,-3-8 0-16,2 4 0 15,7-3-2-15,-3 5 4 16,0-2-2-16,1 6 0 16,1-5 0-16,-2 1-2 15,1 4 2-15,-1-2 2 16,6 6-2-16,1 2 1 0,2 1-1 15,0 4 0-15,-1 0 0 16,4 5 1-16,-1-2-1 16,5 4 2-16,0 8-1 15,-3-2 1-15,3 2-1 16,-4-5-1-16,-4 0 7 16,1 3-6-16,-6-7-1 15,7-3 2-15,-7 3-2 16,1-3 0-16,2 0 0 15,-2 2 1-15,-4 2-1 16,2-5 0-16,-1 1 0 16,-4 2 0-16,-4-2 0 15,4-1-1-15,-3-4 1 16,-1 7 1-16,4-6-1 0,-7-2 0 16,4-1 0-16,-4 0 0 15,-5-3 1-15,1-3-1 16,-4-8 0-16,1 4 2 15,-5-3-2-15,3 3 0 16,2-4 0-16,-2 5 0 16,6 6 0-16,0-8 0 15,1 12 0-15,2-4 0 16,0 3 1-16,3-4-1 16,-2 4 0-16,2-6 2 15,1 5-1-15,-3-5 0 16,3 0 1-16,-4-2-2 0,0-2 0 15,0 0 8 1,-9 0-8-16,6 4 0 0,-2-5-3 16,1 9 6-16,1 2-4 15,-2 0 1-15,5 0-2 16,-4 3 2-16,-1-6 0 16,5 0-1-16,-3 0 2 15,-2-4 9-15,1 1-10 16,1-4 0-16,1 0 0 15,2 0 0-15,-3 0 0 16,3 0 2-16,-5 2-2 16,5-4 0-16,0 4 0 15,-6-2 1-15,3 4-1 0,3-7 2 16,-9 2-2-16,6 0 1 16,0 3 13-16,-3 1-13 15,3-8 1-15,-6 7 5 16,6-5-6-16,-2-1 7 15,1 1-7-15,1 0 7 16,-2 0-7-16,1 0 0 16,1-1 1-16,-2 1-1 15,1-1 7-15,4 5-8 16,-5-8 0-16,5 7 1 16,0-3 11-16,4 3-12 15,-4 0 3-15,-2-3-2 16,2-1-1-16,4 1 2 15,-1 5-2-15,1-3 9 16,3 4-9-16,3 2 1 0,1-1 1 16,-3-1-1-16,3 2 2 15,-4 2-1-15,3 5 6 16,0-6-6-16,3 4 11 16,-3 1-11-16,-3 3 11 15,3-8-13-15,1 4 1 16,-2 0 2-16,-8-3-1 15,3-3-1-15,-1-1 1 16,-3 3-1-16,0 2-1 16,0-5 2-16,-1 3 0 15,1 5-1-15,0-4-1 16,0-1 9-16,3-2-9 0,-3 0 2 16,-1 4 0-1,4-8-1-15,1 5 1 0,-1-2-2 16,1-4 1-16,-4 4-1 15,3-4 0-15,-3-1 0 16,-5-1 0-16,5 0 2 16,-3 0-2-16,1-4 0 15,2 4 0-15,0-1 0 16,0-6 0-16,-5 7-2 16,5-4 2-16,-3 4 2 15,-3-4-2-15,6 8 0 16,0-7 1-16,0 2-1 15,-5 1 0-15,2-1-1 0,-2-2 1 16,1 2-2 0,-3-2 2-16,2 0 2 0,-2 2-2 15,2 1 0-15,5 3 0 16,4 4 0-16,-1-5 1 16,1 10-1-16,3-4 0 15,-4 4 0-15,-3-6 0 16,-1 3 2-16,1 0-2 15,0 2 1-15,0-3-1 16,-5-2 0-16,1 0 0 16,1 0 2-16,-6-6-4 15,2-1 1-15,-1 1 1 16,1-6 0-16,-5 1 0 16,0-1 0-16,-4-4-2 15,0 3 2-15,6-4 2 0,-5-3-1 16,-1 1-1-16,0-1 2 15,1-3-2-15,1 4 2 16,2-4-1-16,-3 0 1 16,2 3-2-16,3-3 1 15,-2 3 2-15,0-3-3 16,5 7 2-16,-2-7-2 16,6 4 12-16,3-4-12 15,4 0 2-15,3 3 7 16,3-3-9-16,7 0 3 15,2 0-1-15,0 0 10 16,-1 0-12-16,-3 0 3 16,-4 3-3-16,3-3 2 15,-4 3 0-15,2-3-2 0,-5 4 1 16,4-4 1-16,-1 0-2 16,0 0 0-16,6 0 0 15,-2 0 3-15,5 0-3 16,-2 0-2-16,2 0 2 15,1 0 0-15,-10 0 0 16,0 3 0-16,-3-3 0 16,-3 0 0-16,-4 3 10 15,0-3-17-15,-5 0 9 16,5 0-2-16,-4 0 2 16,-1 0-1-16,2 0 1 15,-2 0-2-15,-2 0 0 16,3 0 0-16,-4 4 3 0,1-4-3 15,-2 0 2-15,6 7-2 16,-2-7 1-16,1 0 1 16,4 0-2-16,-1 3 0 15,4-3 2-15,-3 0-2 16,4 4 0-16,-4-4 0 16,0 0 0-16,-2 0 0 15,2 3 0-15,-3-3 1 16,3 0-1-16,-6 0 0 15,6 0 0-15,-8 0 2 16,4 0-4-16,1 2 2 16,-2-2 0-16,5 0 0 15,-4 0 0-15,-1 4 0 0,2-4-1 16,-6 0 1-16,6 0 0 16,-4 0 0-16,-2 0 0 15,-3 0 0-15,2 0 1 16,-6 0-2-16,1 0 1 15,-4 0 0-15,0 0 0 16,0 3 0-16,0-3 0 16,0 0 1-16,0 0-2 15,0 0 2-15,0 0-1 16,0 0 2-16,0 0 0 16,0 0-2-16,0 0 0 15,0 0 0-15,0 0 0 16,0 0 1-16,0 0-1 0,0 0 0 15,0 0-1 1,0 0 1-16,0 0-4 0,0 0-6 16,0 0 1-16,0 0-5 15,0 0 3-15,0 0-6 16,0 0 17-16,0 0-3 16,0 0-7-16,0 0-8 15,0 0-3-15,0 0-14 16,0 0-40-16,-4 0-41 15,-4 0-38-15,-10 0-20 16,-8 0-30-16,-12 0-4 16,-43-9 10-16,5 2-152 0,1-7-59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34:39.049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78 108 2913,'0'0'424,"0"0"-292,0 0-99,0-7-42,0-24 3,-1 28 52,1 0-1,-1 1 0,1-1 1,-1 0-1,0 0 0,0 1 0,0-1 1,-1 1-1,1-1 0,-1 1 1,1 0-1,-1-1 0,0 1 0,0 0 1,0 0-1,0 0 0,0 0 1,0 0-1,0 1 0,-1-1 0,1 1 1,-1-1-1,1 1 0,-3-1-45,-16-12 3726,7 15 3999,24 24-7149,19 7-281,2-1 0,0-1 0,2-2 0,34 23-295,12 5 338,-8-6 39,-2 3-1,-3 2 0,20 25-376,-5 12 462,-5 3-1,5 16-461,-13-30 273,-51-76-33,137 104-253,1-14 68,-154-97 2429,-40-26-2165,36 26-489,0 0-5258,-1-1-5003,-2 2 10458,0-2-2793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7:34:45.228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4 135 3321,'0'0'486,"0"0"-361,0 0-105,0 0 42,0 0 113,-1-8 134,-1-38 1629,2 45-1012,0 1 91,0 0 29,0 0 27,0 0 1,0 0-70,0 0-225,0 0-260,0 0-170,8 0 39,28 0-57,67 1 248,1-4-1,-1-5 0,14-7-578,-74 7 93,49-9 28,1 3 0,0 4 0,17 4-121,50 23 47,-15 24 177,-99-29-222,84 17 276,-96-23 701,-19-6-886,-14 0-82,-1 5-6395,-19 22 1216,-2-12 2178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1:30:16.38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232 1083 30 0,'0'0'104'16,"0"0"-74"-16,0 0-21 16,0 0 16-16,0 0 4 15,0 0-16-15,0 0-2 16,0 0 6-16,0 0 0 0,0 0-4 16,0 0 2-1,0 0 1-15,0 0-12 0,0 0 4 16,0 0-2-16,0 0 21 15,0 0-18-15,0 0-4 16,0 0 23-16,0 0 1 16,0 0-2-16,0 0-2 15,0 0 3-15,0 0 3 16,0-12-4-16,0 4-5 16,0 2 4-16,0-10 9 15,3 3-9-15,1-4-11 16,3-3-3-16,1-3 2 15,3-1-3-15,1 4 10 16,-2-7 4-16,6 4-15 16,-2-4-6-16,1 7-3 0,1-4 13 15,-6 1-7 1,6 7 3-16,-6-5-4 0,2 5 10 16,-1-5-7-16,1 5-3 15,-2-1 6-15,2 3-5 16,2-2-1-16,-2 2-1 15,-1-2 0-15,4 6-5 16,-1-4 6-16,-2-2 1 16,2 5 12-16,-2-6 1 15,-1 8-5-15,4-2-2 16,-5 5-3-16,3-7-1 16,-3 4-8-16,6 1 3 15,-1-3-3-15,2 0-1 16,6 3 0-16,-4-8 0 0,0 8 1 15,-3 2 4-15,1-5-1 16,2-1-3-16,0 4 6 16,3-2-7-16,1-3 1 15,-4 1-1-15,2 2 5 16,-2-3-1-16,-4 6-2 16,4 0 3-16,-1 3-5 15,1-8 4-15,3 5-3 16,1 0-2-16,-1 2 2 15,-3-1-1-15,4-3 1 16,-6 6-1-16,-1-4 0 16,3 3 0-16,-4-2 0 15,-1 4 0-15,5-2 0 16,0-3 1-16,7 3-1 16,0-3 1-16,0 4-1 0,3-4 0 15,-3 4 0-15,0-1 0 16,6-5 0-16,-3 6 0 15,0-4 1-15,6 0-1 16,-2 0 0-16,0-2 0 16,1 2 1-16,3 0 0 15,4 0-1-15,1-3 0 16,-6 4 0-16,2-1 0 16,-5 0 1-16,2 0-1 15,-6 0 0-15,4 4 1 16,2 0-1-16,-3 0 0 0,7-4 0 15,-3 4 0 1,-1-4 0-16,-6 0 0 0,4 0-1 16,-7 4 1-16,5 0 0 15,-5 0-1-15,0-1 2 16,0 1-1-16,0-1 1 16,3-3 0-16,-3 4-1 15,5-4 2-15,-1 5 2 16,-1-2-4-16,1 1 1 15,4-1 3-15,-1 4-4 16,0-3 1-16,2-4-1 16,-6 4 0-16,6 3 0 15,-9-4 0-15,3 4 0 0,0 0 6 16,1 0-5 0,4 0-1-16,-1 0 10 0,2 0-1 15,1 0-2-15,-1 0 2 16,1 0 1-16,6 0-8 15,-2 0 10-15,5 0-12 16,0 0 2-16,0 0 3 16,-4 0-1-16,-5 0 1 15,-4 0-4-15,0 4 3 16,-2-1-3-16,4 4 4 16,3 0-5-16,4-4 1 15,1 3-1-15,-6 1 5 16,2-4-5-16,-5 4 0 15,-3-7 0-15,4 4 0 16,-1-1 0-16,-3 1 0 0,-3-4 0 16,-1 3 0-16,-9 0 0 15,3 0 0-15,-1 0 0 16,0 1 0-16,3 6 0 16,1-3 0-16,3 0 0 15,3-1 1-15,0 8 0 16,6-4 0-16,-2 0 1 15,0 3 3-15,1 1-4 16,-4-4 1-16,-4 3-1 16,-4-3 0-16,-3 0 4 15,0 3-5-15,-1 1 1 16,4 6-1-16,1-3 1 0,3 2 0 16,0 5 5-16,1-2-6 15,-1 0 1-15,-3 1 0 16,-6-7 0-16,-1-3-1 15,-6 4 1-15,-1-11-2 16,-6 2 1-16,1 8 0 16,-4-4-2-16,3 7 2 15,6 3 0-15,-2 5 0 16,3 0 1-16,2-1-1 16,2 1 1-16,1-7-1 15,-4 4 6-15,-2-7-6 16,1-1 0-16,-7-2 0 15,6 3 0-15,-6-4 1 0,4 7-1 16,-3-7 0-16,1 8 0 16,-1-9 1-16,-4 9-1 15,0-8 4-15,0 4-4 16,0 0 0-16,0 3 0 16,0 0-1-16,0 4 1 15,0-1 0-15,0 3 0 16,0-3 0-16,-4 0 5 15,-1 2-5-15,1 5 0 16,1-1 5-16,3 4 7 16,-4 0 9-16,4 1-7 15,-3-4 4-15,3 1 1 16,0-8-5-16,0 0-5 16,0-6 2-16,0 3-5 0,0-6 3 15,0 5 0-15,0-2 0 16,0 0-3-16,0-7-6 15,0-3 1-15,0 7-1 16,0-9 0-16,0 6 0 16,0-1 0-16,0 4 0 15,0-5 0-15,-3 8 0 16,-3 0 1-16,3 0 0 16,-1-4-1-16,1 0 1 15,-4 3-1-15,2-8 4 16,-2 2-3-16,0 3 0 15,-5-1 0-15,2-7 7 16,-6 8-2-16,2-6-5 0,-1 4 8 16,-5 1-7-16,-2 0 10 15,5-5-11-15,-6-2 11 16,4 6-12-16,0-9-1 16,0 7-7-16,2-2 8 15,-6-6-1-15,-3 6 2 16,4-1 10-16,-1 3-11 15,4-6 2-15,4 1-1 16,1-4 7-16,-2 3-8 16,6 1 0-16,-6 2 1 15,1 0 0-15,1-2-1 16,-5-1 1-16,3 4 5 16,2-4-6-16,2 4 0 0,2-3 1 15,-6 5-1 1,6-5 1-16,-6-1-1 0,6 0 1 15,1 1-1-15,2-1 0 16,1 1 1-16,-3-4-1 16,5 3 0-16,-2-3 1 15,2 7-1-15,-5-3 1 16,2-2 0-16,1 1-1 16,-3 1 0-16,-5-1 1 15,2 1 5-15,-2-1-5 16,-5 7 0-16,3-6-1 15,-6 2 3-15,5 1-2 16,-11-4 0-16,7 4 0 0,-6 3-1 16,1-6 1-1,0 2 0-15,0 1-1 0,-4-4 1 16,1 7-1-16,-2-6-1 16,1 3 1-16,-3-4 1 15,4-1 0-15,6 2 0 16,-3-4-1-16,4 3 1 15,3 1-1-15,-4 3 1 16,1-4 0-16,3-3 0 16,0 0 0-16,2 4 0 15,1-4 0-15,-3 0 0 16,5 0 5-16,-5 0-6 16,0 0 8-16,-3 0-8 15,-1 0 0-15,1 0 1 16,-4 0 9-16,-4 0-1 0,-4 0-9 15,1 0 2 1,-9 0-2-16,2 0 6 0,-1-4-5 16,3 1-1-16,8-4 0 15,1 7 1-15,-1-4-1 16,8 4 0-16,-1 0-1 16,4 0-7-16,-3 0 8 15,-4 0 0-15,-3 0 9 16,3 0-9-16,0 0 0 15,3 0-1-15,4 0 1 16,-3 0 0-16,3 0-1 16,-4 0 1-16,-3 0 0 0,4 0 1 15,-1 0 0 1,1 0 0-16,4 0-1 0,-4 0 1 16,-1 0 0-16,1 4-1 15,3 3 0-15,-4-4 2 16,1 1-4-16,3-1 4 15,1 0-4-15,-1-3 4 16,4 4-4-16,-1-2 2 16,-1 2-1-16,1-4 1 15,1 3 0-15,-3 4-1 16,3-3 2-16,-1-1-2 16,-1 0 2-16,1 1-2 15,-6-1 0-15,3 0 1 16,-4 0 0-16,1 1 1 15,1 2 0-15,-1-6 0 0,-1 0 4 16,-3 4-5-16,-1-4 0 16,1 0-1-16,-4 0 0 15,4 0 1-15,-3 0 0 16,3 0 1-16,3 0-1 16,4 0 0-16,0 0-1 15,0 0-9-15,-2 0 3 16,-1 0 7-16,-9 0 0 15,1 0 1-15,1 0 0 16,-9 0 0-16,5 0-1 16,-5 0 1-16,8 0-1 15,1-4 3-15,7 4-1 16,-4 0-1-16,0 0-2 0,0-6 2 16,0 2-2-1,3 4 1-15,1-3-1 0,-1 3 1 16,1-3 0-16,-8 0 1 15,-1-1-1-15,-2 1 0 16,0 0-1-16,-1-1 1 16,1-3 1-16,-2 4-1 15,6-3-6-15,-1 2 6 16,1 1 8-16,1-4-8 16,2 4 1-16,4-8 0 15,1 8 2-15,2-1-2 16,-3 2 0-16,-1-1-1 15,1-4 1-15,-1-4 0 0,-3 5 0 16,0-1 6-16,-3-3-7 16,1 0 0-16,2 0 1 15,4 3-1-15,-4-3 0 16,3 0 1-16,2 0-1 16,-1 3 1-16,3 1-1 15,3-4 0-15,2 3 1 16,2 0-1-16,2 4 3 15,-2-3-3-15,1-10 1 16,-1 11-1-16,2-5 1 16,-6-5 1-16,6 7-2 15,-6-8 0-15,1 2 1 16,4-4-1-16,-4-1 1 0,1 3 6 16,2-2-6-16,-2 5-1 15,-2-9 0-15,6 2 0 16,-5 3 0-16,2-3 1 15,6 4-2-15,1-2 2 16,-3 2-1-16,5-4 0 16,1 3 1-16,3-7-1 15,0 5 0-15,0 1 6 16,0-1-5-16,0 5-1 16,0-6 1-16,0 0 0 15,0-3 0-15,0 0 6 16,0-8-7-16,3 4 0 15,6-6 2-15,-2-8-2 16,-4 8 1-16,-3 0-1 0,4 10 0 16,-4-1 0-16,0 11 1 15,3-4-1-15,-3 5 2 16,0 6-2-16,0-5 1 16,0 4-1-16,0 1 1 15,0 4-2-15,0 2 2 16,0-5-1-16,0 1 0 15,0-2 1-15,0 5-1 16,0 1 0-16,0-6 0 16,0 6-1-16,0 0 1 15,0 0-7-15,0 0 6 16,0 0 1-16,6-1-2 0,-6 1-13 16,3-5 3-16,1 3 11 15,-4-3-13-15,3 1 8 16,0 1-4-16,6-7 3 15,-2 4-12-15,3-1 10 16,6-4-4-16,0-5 7 16,-3 6-4-16,3-7 10 15,3 4 1-15,-5-4-1 16,-2 7 1-16,2 0 0 16,1-7 0-16,-4 8 0 15,4-5 6-15,1-3-6 16,-2 4 0-16,5-8 1 15,3 5-1-15,4-5 6 16,7-5-6-16,9-1 6 16,-4 3 6-16,-2-6 10 0,-1 4 2 15,-9 3-3-15,-4 5-9 16,-5-1 8-16,-1 3 1 16,-4-1-21-16,-1 10 10 15,-1 0-10-15,-1 3 1 16,-6 1-2-16,-3-6 1 15,4 9-1-15,-4 0 0 16,0 0-1-16,0 0-16 16,0 0-1-16,0 0-37 15,0 0-38-15,0 0-76 16,-37 0-69-16,-8 0-101 16,0 0-32-16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1:30:31.337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 0 10 0,'0'0'110'15,"0"0"-68"-15,0 0-31 16,0 0-1-16,0 0 26 16,0 0-10-16,0 0-7 15,0 0-7-15,0 0 3 16,0 0-2-16,0 0 2 15,0 0-1-15,0 0-1 16,0 0 0-16,-3 0 3 16,3 0 4-16,0 0-1 15,0 0-4-15,0 0-3 16,0 0 6-16,0 0 9 16,0 0-1-16,0 0-3 15,0 0 22-15,0 0 8 0,0 0-17 16,0 0-14-16,0 0 1 15,0 0-2-15,0 0-9 16,0 0-6-16,0 0-5 16,0 0-1-16,0 13 8 15,0 1 7-15,0-5-4 16,0 9-10-16,0-2-1 16,0 4 5-16,0 0 7 15,0 10 2-15,3 1 5 16,1-4-4-16,-1 2-8 15,0-2 9-15,-3-6 1 16,6 2 0-16,-3-10-16 16,1 4 6-16,-1-4 4 0,0 1-4 15,-3-6 0-15,4-1 3 16,-1-6-5-16,-3 5 3 16,6-5-1-16,-6 10-2 15,3-6 1-15,4 1-5 16,-4 1 14-16,1-1-2 15,5 6-2-15,-6-6 2 16,4-1-7-16,0 2 5 16,2 0-6-16,-6 5 8 15,4-6-8-15,2 3 6 16,-3 5-10-16,1-8 6 16,0 4-2-16,5 0-4 15,-1 4 4-15,1-4 4 0,-2-4 3 16,2 8-3-1,2-4 10-15,2-1-5 0,-1 2 2 16,-1-1 5-16,5 0 0 16,0 3-7-16,0-3-13 15,-5 1 13-15,5 2-6 16,-3-7 1-16,-2 5 3 16,1-4-5-16,1 2 4 15,-2 1 0-15,-2-3 2 16,2 3 1-16,1 0-3 15,1 0-5-15,-2 4 3 16,-2-1-9-16,2-3 1 16,-2-3-1-16,-2 7 7 0,6-9-6 15,-3 6 4-15,3 3-4 16,3-5 5-16,4 5 5 16,-4-1-5-16,-2-3-1 15,-1-3-5-15,3 6 1 16,-6-2 4-16,3 0-4 15,3 1-1-15,-2 0 1 16,2-1 6-16,4 8-7 16,-4-5-1-16,0 9 0 15,-5-11 0-15,1 6 0 16,1-6 0-16,-9 0 0 16,3 0 0-16,2 0 1 15,-1 6-1-15,1-6 1 16,2 10 0-16,1-8 0 0,-3 5 0 15,-5-2 0 1,0-3 5-16,0-8-5 0,-2-1 0 16,-5-5 0-16,0 5 6 15,4-5-6-15,-4 0 2 16,0 0-2-16,0 0 6 16,0 0-6-16,0 0 1 15,0 0-1-15,0 0 0 16,0 0 0-16,0 0 1 15,0 0 5-15,0 0-5 16,0 0 10-16,0 0 0 16,0 0 14-16,0 0 4 15,0 0 0-15,0 0-5 0,0 0-7 16,0-13 0 0,0-11-8-16,-19-4-8 0,0-2-1 15,-4-7 1-15,-6 6-1 16,3-8 7-16,-4 6-6 15,-1-2-1-15,-2-1 1 16,4 4 7-16,0 0 1 16,-3 2-9-16,3 0-1 15,0 10-7-15,3-3 8 16,0-1 0-16,0 4 1 16,3-3 0-16,1 6 0 15,-1 0 9-15,8 4-10 0,4 0 1 16,-1 2 0-1,5 1 0-15,-5 0-1 0,2 1 0 16,-6 2 0-16,2-4-7 16,-1-2 7-16,-1 3 0 15,2-2 0-15,-1 0 0 16,4 3 1-16,-4 0 1 16,4 1-4-16,-1 1 2 15,5 3-1-15,-5-2 0 16,2 1 1-16,-6-7 0 15,6 5 0-15,-6-5 6 16,-3-2-6-16,5-3 7 16,-5 0-7-16,0-1 0 0,0 1 0 15,2 2 0 1,-2-1 0-16,0 0 0 0,5 2 0 16,-1-2 0-16,2 6 0 15,3 3 1-15,3-2-2 16,-2 2 1-16,6 0 0 15,0 3 1-15,3 4 2 16,-4-3-3-16,4 3 1 16,0 0-2-16,0 0-4 15,0 0 5-15,0 0 0 16,0 0-13-16,0 0 12 16,0 0-10-16,0 0 10 15,0 0-9-15,0 0 9 16,0 0-7-16,0 0 1 15,0 0-2-15,0 0-2 16,0 0 10-16,4 14-8 0,15 9 9 16,0 3 1-16,3 8-1 15,-1 0 0-15,7 5 0 16,-3-2 0-16,1 0 0 16,0 2 1-16,0-2-1 15,0-3 6-15,0-1-6 16,-3 1-1-16,3-4 1 15,-4 0 0-15,4 3 6 16,-3-6-6-16,3 4 0 16,-7-8-2-16,3 0 1 15,-3 1 0-15,-1-8 0 16,1 10 1-16,0-15 0 16,0 9 1-16,-6-7-1 15,7 4 1-15,-5-4-1 0,4 4 0 16,-5-3 1-16,2 2 1 15,-6-2-2-15,-1-4-2 16,1 2 1-16,-3-2 1 16,5-2 0-16,2 10 9 15,1-7-9-15,1 4-2 16,-2-4 1-16,5 1 1 16,0 3 0-16,0-2 0 15,-2-2 0-15,6 2 0 16,-4-7 1-16,0 1-1 0,0 0 1 15,-5 4 0 1,5-8-1-16,3 3 0 0,4-3 1 16,4 4 0-16,4 3-1 15,3-6 2-15,-3 3-2 16,-4-5 1-16,-1 5-1 16,-3 0 2-16,-7 0-2 15,-7-4 1-15,-1 1 1 16,-8-4-1-16,0 3 2 15,-3-3-3-15,0 0 12 16,0 0-12-16,0 0 8 16,0 0-8-16,0 0 3 15,0 0-2-15,0 0 6 16,0 0-6-16,0 0 0 16,0 0 8-16,0 0-8 0,0 0-1 15,0 0 0 1,0 0 1-16,0 0-1 0,0 0 0 15,0 0 0-15,0 0 0 16,0 0-1-16,0 0-6 16,6 0 7-16,4 0-6 15,9 0 5-15,11 0 2 16,2 0 5-16,13 0-6 16,7 0 0-16,2 0 0 15,1 0 1-15,-6 0-1 16,-1-3 1-16,-6-1-1 15,-9-6 0-15,1 3 7 16,-8 4-5-16,-3-3-2 16,-1-1 1-16,-8 3 1 15,2-2 7-15,-3 2-9 0,3 1 7 16,0-1-7-16,-3-2 2 16,0 3-2-16,0 0 3 15,3-1-3-15,-6-3 2 16,3 4 7-16,-7 3-8 15,7-4 1-15,-3-1-2 16,2 5 6-16,2-2-5 16,1 2-1-16,5 0 0 15,2 0 0-15,4 0 0 16,3 0 2-16,8 0-1 0,1 0 0 16,0 0 0-1,2 0 0-15,1 0 9 0,1 0-9 16,-2 0-1-16,-2 0 0 15,3 0 1-15,-4 0-1 16,-3 0 2-16,2 0-2 16,-1 0 0-16,-2 0 1 15,0 0-1-15,1 0 1 16,3 0-1-16,-3 0 1 16,-1 0 0-16,-3 0 1 15,1 0-2-15,2 0 1 16,-4 0-1-16,6 0 0 15,-2 0 0-15,1 0 0 16,-1 2 0-16,0-2 1 16,-2 0-1-16,-1 5 2 0,-4-5-2 15,0 0 1-15,-1 0-1 16,-2 0 0-16,-1 0 1 16,-2 0-2-16,-1 4 1 15,-6-4 0-15,3 0 0 16,-2 3 1-16,1-3-2 15,4 0 2-15,0 0 0 16,-1 0-1-16,4 0 0 16,-3 0 0-16,-3 0 2 15,1 0-2-15,-1 0 1 16,-1 0-1-16,-4 0 1 16,1 0-1-16,-5 0 0 15,3 0 0-15,-5 0 0 16,2 0 0-16,-3 0-1 15,-1 0 1-15,1 0 0 0,-1 0 0 16,2 0 0-16,-1 0 1 16,-4 0-2-16,3 0 1 15,-3 0 0-15,4 0 0 16,-4 0 0-16,3 0 0 16,1 0 0-16,1 0 0 15,-2 7 0-15,1-7 0 16,-1 0 1-16,-3 0-2 15,0 0 2-15,0 0-2 16,0 0 2-16,0 0 1 16,0 0-1-16,0 0 0 15,0 0 7-15,0 0-8 0,0 0 0 16,0 0 0-16,0 0 0 16,0 0 0-16,0 0 0 15,0 0 0-15,0 0 0 16,0 0 0-16,0 0 0 15,0 0-1-15,0 0 1 16,0 0 0-16,0 0-2 16,0 0 2-16,0 0-1 15,0 0 1-15,0 0 0 16,0 0 0-16,0 0 0 16,0 0 1-16,0 0-2 15,0 0 2-15,0 0-1 16,0 0 0-16,0 0 0 0,0 0-1 15,0 0 1-15,0 0-1 16,0 0-1-16,0 0 2 16,0 0-1-16,0 0 0 15,0 0 1-15,0 0 0 16,0 0 0-16,0 0 0 16,0 0 0-16,0 0 0 15,0 0 0-15,0 0 0 16,0 0 0-16,0 0 1 15,0 0-2-15,0 0 0 16,0 0 1-16,0 0 0 16,0 0-2-16,0 0 2 15,0 0 0-15,0 0-1 0,0 0 1 16,0 0 0 0,0 0 0-16,0 0 0 0,0 0 1 15,0 0-1-15,0 0 0 16,0 0 0-16,0 0-1 15,0 0 1-15,0 0 0 16,0 0 0-16,0 0 0 16,0 0 0-16,0 0 0 15,0 0-1-15,0 0 1 16,0 0-2-16,0 0 1 16,0 0 1-16,0 0-2 15,0 0 2-15,0 0-2 16,0 0 1-16,0 0 0 15,0 0-1-15,0 0-5 16,4 0 5-16,4 4 2 0,-1 2 0 16,0 0 0-16,0-2 1 15,-2-1 0-15,-1-3-1 16,-1 4 0-16,1-4 0 16,-1 6 1-16,6-2-1 15,-2-1 2-15,-4-3-2 16,4 4 0-16,2-2 0 15,-6 2 0-15,1-4 0 16,-4 3 0-16,0-3 0 16,3 0 0-16,-3 4 0 15,0-4 0-15,0 0 0 16,0 0 0-16,0 0 0 0,0 0 1 16,0 0-1-16,0 0 1 15,0 0 0-15,0 0-1 16,0 0 0-16,0 0 1 15,0 0-2-15,0 0 1 16,0 0 0-16,0 0-7 16,0 0 6-16,0 0 0 15,0 0-2-15,0 0-5 16,0 0 5-16,0 0-5 16,0 10 8-16,4 0-1 15,-1 0 2-15,2 3-1 16,2 1 1-16,-3-1 0 15,3 4-1-15,1-4 2 0,-1 4-2 16,0 0 0 0,2-1 1-16,-2 2 0 0,0-2 0 15,5-2-1-15,-5 2 0 16,-1-6 1-16,7 4 1 16,-6-1-2-16,-1-3 1 15,0 9-1-15,1-12 0 16,-1 7 1-16,1 2-1 15,2-9 1-15,-2 9 0 16,0-3-1-16,2-3 2 16,-3-2-2-16,1 6 0 15,2-6 0-15,-6-1 1 16,4 0-1-16,-3-1 0 0,-1 1 0 16,3-3 1-1,0 2-1-15,-2-5 1 0,-1 6-1 16,6 2 1-16,-6-2 1 15,1-6-2-15,-1 5 0 16,1-1 1-16,-1-3-2 16,6 10 2-16,-2-7-2 15,3 7 2-15,6-2 0 16,-1 5 0-16,3 1 0 16,1-2 2-16,3 5-3 15,-3-3 7-15,0 1-7 16,-1 0 0-16,1 0 2 15,-4 3-2-15,1-3 0 16,1 2 0-16,-1 2 0 0,3-1 0 16,-5 4 1-16,5-1 0 15,-4-4 0-15,-1 6-1 16,5-2 9-16,-3-6-9 16,-2 6 0-16,-2-3 0 15,1 0 2-15,3 0-1 16,-4 0-1-16,-1 2 1 15,-1-2 1-15,2 4-1 16,-2-6-1-16,3 0 1 16,-7 0-1-16,7-6 1 15,-6 6-1-15,-1-6 0 16,3 7 2-16,1 3-2 16,3-2 1-16,-3-4 0 0,0 5-1 15,6-5 0-15,-4 5 2 16,-2-8-2-16,1 7 1 15,-3-9 7-15,3 5-8 16,-2-2 0-16,-3 2-2 16,1-2 2-16,5 2 0 15,-5-2 2-15,4-1-2 16,1 7 1-16,-2-10 0 16,2 4 1-16,-5-5 4 15,5-5-5-15,-8 3 5 16,3-4-6-16,0 4 0 15,-2-4 0-15,-2 3 0 16,4-2 0-16,0 3 1 16,2-1 0-16,1 8-1 0,2-4 9 15,6 7-8-15,-3-4-1 16,1 0 2-16,1 4-1 16,-1-5 0-16,-1 0 1 15,-1 1-1-15,-2-3 5 16,-1 3-6-16,-4-6 0 15,5 0 0-15,-5 2 0 16,5 4 0-16,-2-7 2 16,-1 1-2-16,-2 3 1 15,3-2-1-15,-1-3 0 16,-2 2 1-16,0-2-1 16,5 2 2-16,-5 4-2 15,3 0 0-15,2-3 0 0,-2 7 0 16,6-5 0-16,-6 0 0 15,6 3 0-15,0 1 1 16,-3-4-1-16,3 3 0 16,3 1 1-16,0 3-1 15,-2-4 3-15,6 4-3 16,-4-4 1-16,0-3-1 16,-5 7 0-16,1-8 1 15,1 9-1-15,-6-8 0 16,2-1-1-16,-5-2 1 15,0 4 0-15,5-1 0 16,-5-4 0-16,4 1 0 16,-3 6 0-16,-1-9 1 0,0 3 1 15,-2-1-2-15,-1 4 0 16,3 0 1-16,0 1-1 16,1 1 0-16,3-1 0 15,-4-1 0-15,1 3 0 16,3-1-1-16,-3-4 1 15,-1 7-2-15,0-7 2 16,0 3 0-16,5 2 0 16,-5-1 3-16,5 0-3 15,-1 5 0-15,1-4 0 16,2 7 0-16,1-5 0 16,1 5 0-16,1-3 1 15,2 1 0-15,0 0-1 16,-5 0 11-16,5-11-10 15,-3 12-2-15,-1-9 1 0,2 3 0 16,3-1 10-16,-1 4-10 16,0-4-2-16,-2-1 1 15,2-1 1-15,-3 3 0 16,3-6 0-16,-6 3 0 16,6-3 1-16,-3 2 1 15,-2 2-2-15,5-5 2 16,-4 1-2-16,-1 3 2 15,2-3-2-15,3 3 1 16,-2 0 9-16,-1-1-10 16,3 2-1-16,-5-1 1 15,5 4 0-15,3-5 0 16,1 5-2-16,-1 0 4 16,1-2 0-16,-1 2-2 0,1-3 0 15,-4 1 2-15,-2 2-2 16,2-1 1-16,0 6 0 15,0-7-1-15,-5 1 0 16,2 4 2-16,3-4-1 16,-6 7-1-16,6-4 7 15,1 7-5-15,-1-5-2 16,-2 1 1-16,5 4-2 16,-3-6 2-16,0 2-1 15,0-1 1-15,1 1-1 16,-7 0 0-16,3-4 2 0,-2 5-2 15,1-10 0 1,-4 3 1-16,4 5-1 0,-3-6 0 16,2 6 1-16,2-2-2 15,-2 4 2-15,1-3 6 16,1 3-7-16,-2-4 2 16,1 5-2-16,4-1 1 15,0-6 7-15,-1 5-6 16,-3-5-1-16,4 0 1 15,-1 2 6-15,1-2-8 16,-4 2 1-16,4-6 2 16,-1 7-2-16,1-2 8 15,-4-3-9-15,4 6 7 0,-5-6-6 16,5 7 7 0,-9-6-6-16,6-1-2 0,0 1 1 15,-6 2-1-15,6-1 2 16,-3-2-2-16,3 6 2 15,-4-10-2-15,2 7 9 16,2-2-9-16,-6-2 0 16,5-5 0-16,-4 2 2 15,1 4-2-15,-2-5 0 16,6 2 1-16,-1 5 1 16,-1-3-1-16,2 5-1 15,3-3 5-15,-2 1-4 16,-1 2-1-16,-1 2 0 15,3-6 2-15,-6 2-1 16,2 0 1-16,1-1-1 0,-3-3 0 16,2 7 1-16,2-7-2 15,-6 0 3-15,2 4-3 16,-1-9 1-16,-4 2-1 16,5 0 0-16,-9 4 0 15,4-8 0-15,-2 0 2 16,-5-3-1-16,4 4 7 15,-4-4-7-15,0 0 1 16,0 0-2-16,0 0 1 16,0 0 1-16,3 0-1 15,-3 0 0-15,4 0-1 16,-4 0 8-16,3 0-7 0,-3 0-2 16,4 0 1-16,-4 0 0 15,0 0 0-15,3 0 0 16,-3 0 0-16,5 0 0 15,-1 2 0-15,-1-2 0 16,4 0 1-16,-3 4-1 16,4-4 2-16,-1 0-2 15,5 3 0-15,-1-3 1 16,4 0 1-16,3 4-1 16,1-4 1-16,0 0-1 15,3 7 1-15,4-7-1 16,0 0-1-16,0 0 0 15,0 0 2-15,-4 0-2 16,-3 0 0-16,4 0 2 0,3 0 0 16,3 0-2-16,6 0 1 15,-2 0-1-15,5 0 3 16,2-7-3-16,1 0 0 16,4 3 2-16,-3 4-2 15,1-2 1-15,-1-2-1 16,-4 4 2-16,-2-3-1 15,2 3 8-15,-2-3-9 16,-1 3 2-16,-6-4-1 16,1 4-1-16,1 0 9 15,-5 0-9-15,0 0 0 16,0 0 0-16,-4 0 1 0,-3-7 1 16,-1 7-2-1,1 0 9-15,3 0-9 0,1 0 0 16,-1 0 0-16,1 0 0 15,-1 0 1-15,-3 0-1 16,-8 0 0-16,-1 0 2 16,-1 0-2-16,-6 0 9 15,1 0-9-15,-4 0 0 16,0 0 0-16,0 0 2 16,0 0 0-16,0 0 7 15,0 0-9-15,0 0 0 16,0 0 12-16,0 0-10 0,0-3-2 15,0 3 0 1,0 0 0-16,0 0 0 0,0 0-17 16,-7 0 15-16,-2 0-7 15,-5 0 9-15,-5-4 0 16,-7 4 0-16,-7 0 0 16,-5 0 9-16,-3 0-9 15,1-3 0-15,-2 3 10 16,-3 0-10-16,0 0 0 15,0 0 0-15,-3 0 0 16,3 0-8-16,5 0 8 16,2 0 1-16,12 0 1 15,-3 0-2-15,3 0 0 16,-9 0 12-16,-1 0-12 16,-6-6 0-16,-3 3 0 15,-3-4 3-15,-1-4-3 0,4 8 0 16,0-4 0-16,6 1 0 15,-3-1 2-15,13-3-2 16,3 7 2-16,7 3-2 16,12 0 0-16,1 0 0 15,6 0-10-15,0-4 7 16,0 4 2-16,0 0 1 16,0 0-11-16,0 0 11 15,0 0 0-15,0 0-2 16,0 0-1-16,0 0-8 15,0 0-10-15,0 0 3 16,0 0-5-16,0 0-8 16,0 0 4-16,0 0-5 0,0 0 3 15,0 0-13-15,0 0 1 16,0 0-47 0,0 0 5-16,0 0-16 0,0 0-6 15,-6 0-22-15,-1 0 2 16,-9 0 42-16,-6 4 0 15,-1 13-30-15,-6-1-48 16,6 5-54-16,1-12-61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1:30:42.514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149 1501 184 0,'0'0'189'0,"0"0"-139"15,0 0-42-15,0 0-1 16,0 0 17-16,0 0-14 16,0 0-9-16,0 0-1 15,0 0 6-15,0 0 5 16,0 0 13-16,0 0 19 16,0 0 25-16,0 0-6 15,0 0-10-15,0 0-13 16,0 0-6-16,0 0-1 15,0 0 0-15,0 0 8 16,0 0-3-16,0 0 4 16,0 0-15-16,0 0-6 15,0 0-7-15,0 0-3 16,0-3 3-16,0-4-4 0,0-3 10 16,-7 3 8-16,2-6-6 15,-6-4-13-15,4 3 16 16,-5-2 3-16,5-1-12 15,-5-3 2-15,5 3 0 16,-3-6-4-16,-2-3-6 16,1-4 1-16,3 6 0 15,1-6 3-15,0 1-10 16,3 3 4-16,-1-2-4 16,5 9 4-16,0-7 11 15,0-2 11-15,0 3-13 16,0-7-2-16,0 5-11 15,0-7 0-15,0 4-1 0,0 0 1 16,0 4 9-16,0-2-2 16,0 9 3-16,0-1-5 15,9-1-6-15,-2 5 9 16,5-8-8-16,-2 4 11 16,6-7-11-16,-2-5 14 15,1 7-9-15,-1-1 6 16,5 3-1-16,-3 0-5 15,3 0 3-15,-9 8-3 16,6-7 1-16,-6 9-7 16,6-4 0-16,-2 4 1 15,1-4 0-15,1 7-1 16,-2-4 0-16,5 1-1 16,-4 3 1-16,-1 0 0 0,5-4 0 15,-3 4 9-15,-2 1-9 16,1-5 9-16,4 4-9 15,-5 0 3-15,2 0 10 16,-1 3-13-16,-4 0 1 16,4 0 0-16,-1 1 12 15,5-7-13-15,3 2 0 16,1 2 1-16,-4-5-1 16,3 4 2-16,-2 0-1 15,-3 0-1-15,2 0-1 16,-4 3 1-16,-1 0 0 0,2-2 5 15,-1-1-5 1,3 3 0-16,1 0-1 0,0-2 1 16,0 2-1-16,-2 0 1 15,6 3 0-15,-1-3 1 16,4 1-2-16,0 0 2 16,2-1 2-16,-2 3-3 15,0-3 0-15,3-3 1 16,1 4-1-16,4-1 6 15,-1 1-6-15,0-1 2 16,-2 0-2-16,-2 3 1 16,1-1 0-16,8 4-1 15,2-5 1-15,5 2 0 16,0 1 0-16,-4-1-1 16,-4-3 0-16,4 2 1 0,4 5-1 15,4-2 0-15,-1 2 1 16,4 0-1-16,0 0 0 15,-4 0 0-15,3 0 0 16,-3 0-1-16,4 0 0 16,3 0 1-16,1 0-2 15,-3 0 2-15,-4 7-1 16,-1 4 1-16,1-4-1 16,-1 0 0-16,4 2 1 15,0 5 0-15,-4-8 6 16,-6 1-6-16,-6-1 0 15,2 1 0-15,-8-4-4 16,4-1 4-16,-1 3 0 0,0-1 0 16,2-1 0-1,-2 1 1-15,1-1 0 0,3 0-1 16,1 3 1-16,-2-2-2 16,6-4 2-16,-6 3-2 15,5 1 1-15,-6-4 0 16,-2 0 2-16,0 3-1 15,-2-3-1-15,2 0 0 16,0 4-1-16,1-4 2 16,3 0-1-16,1 0 0 15,3 0 1-15,-1 3-1 16,-2-3 0-16,-1 0 2 16,1 4-2-16,-5-4 0 15,5 2 0-15,3-2 0 16,-1 7-2-16,1-4 1 0,4 1 0 15,-3-1 1-15,-2 1-1 16,-2-1 1-16,3 0 0 16,-1 1 0-16,5 5 1 15,-7-5-1-15,4-1 0 16,-9 1-1-16,5-4 1 16,-5 3 0-16,8 0-1 15,-4 1 1-15,4-1-1 16,1 7 0-16,-3-3-6 15,6-1 6-15,-3 1 2 0,-1 0-1 16,-1 2 0 0,2 2-1-16,-1-1 1 0,-4 4-1 15,-6-5 1-15,-5 2-7 16,-4 2 7-16,-4-7-12 16,-6 1 11-16,-5 3-14 15,0 1 13-15,1-4-8 16,-4-2-2-16,3 6 11 15,-4 6-11-15,6-1 10 16,-6 8-13-16,1 3 14 16,3 3-3-16,-4 5 4 15,6 3 6-15,-6 11 6 16,4-1-7-16,-3 4-5 0,1 2 0 16,-2 0 0-1,-3 0 1-15,0-1-1 0,0-3 9 16,0 3-9-16,0-6 0 15,-15 6 0-15,-1-11 0 16,-1 7 5-16,-2-3-4 16,-4-2 5-16,4 5-5 15,0-9 10-15,2 4-11 16,-2-4 1-16,0 8 0 16,3-8 6-16,-1-1 3 15,-2-2-10-15,0 0 0 16,0-3 1-16,1-4 9 15,3 0-9-15,-4-3 8 16,5-1-8-16,-5 3-1 16,0-5 3-16,0-1 7 0,0 1-9 15,2-5-1-15,1 0 6 16,-3-4-5-16,5-2 6 16,-8-2-6-16,-1-2-1 15,1 5 1-15,-4-4 10 16,0 0 2-16,0 3-2 15,3-6-3-15,-3 0-1 16,-1 2-5-16,-3 2-1 16,-6-1 7-16,-6 0-5 15,-3 0 1-15,-3-3-2 16,-4-1 5-16,0-6 11 16,0 4-16-16,-5-4 10 15,2 0 3-15,-1 0 0 16,3 0-7-16,-3 0 0 0,-4 0-7 15,1 0 0-15,-9 0 0 16,1 0 1-16,1-4-1 16,-5 1-1-16,-3-4 7 15,-3-2-6-15,-4 5-2 16,-5-3 1-16,1 1 0 16,-2 2 0-16,6-3 0 15,7 0 0-15,-1 5 0 16,4-5 1-16,-3 4-1 15,-2-4 0-15,1 3 0 16,1-6 1-16,-4 7-1 16,3 0 1-16,1 0 1 15,0-1-1-15,-3 4-1 0,3-3 0 16,3 3 0-16,5 0 1 16,2 0-2-16,-7 0 1 15,0 0 0-15,-3 0 0 16,3 0-1-16,4 0-1 15,2 0 2-15,7 0 3 16,-3 0-3-16,6-4 0 16,3 1 1-16,3-1-1 15,11 4 2-15,2-6-1 16,6 2-1-16,-1 1 0 16,2 0 0-16,-1 0 1 15,-4-1 4-15,1-3-3 16,-9-3-4-16,3 7 2 0,1-4 0 15,8-1 0-15,8 3 0 16,6 2 0-16,6-4 0 16,-2 3 3-16,5-1-3 15,0 3 2-15,3-3 0 16,4 5 7-16,0-4-9 16,-5 1 1-16,5-8 0 15,-3 4 1-15,-1-5 3 16,-3-5-3-16,4 3-4 15,-2-9 3-15,1 1-2 16,-3-9 2-16,4 7-2 16,-4-12 2-16,-2 6 0 15,6 1-1-15,-1-1 2 16,4 2-4-16,0 8-4 16,0-4 6-16,-3 12-12 0,3-6 12 15,0 6-1-15,-4 5 1 16,4-4-3-16,0 8 2 15,-5 0 1-15,5-1-2 16,0 4-14-16,0 0-20 16,0 0-11-16,-3 0-30 15,-8 0-27-15,-8 0-99 16,-33 0-33-16,0 0-146 16,4 7 22-16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1:30:51.914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18 216 0,'0'0'58'0,"0"0"-34"0,0 0-9 15,0 0 32-15,0 0-6 16,0 0-25-16,0-18-6 15,0 18-3-15,0 0 14 16,0 0 19-16,0 0-4 16,0 0 7-16,0 0 28 15,0 0-4-15,0 0 1 16,0 0-7-16,0 0 0 16,0 0 3-16,0 0-6 15,0 0 6-15,0 0 2 16,0 0 7-16,0 0-7 0,0 0-1 15,0 0-13-15,0 0-13 16,0 0 2-16,0 0-14 16,0 0 0-16,0 0-20 15,3 0 9-15,8 11 0 16,4 3 14-16,4 6-19 16,0 2 15-16,2 1-2 15,2 1-10-15,-4-5 16 16,0 5-19-16,0 0 12 15,-2-5-4-15,2 2 15 16,0-2-26-16,-3 2 12 16,1-8-11-16,2 4 6 15,-3-1 3-15,3 1 7 16,-5-3-1-16,5 6-23 16,0-10 20-16,-5 6-18 0,1-2 20 15,1 3-23-15,-2 0 3 16,1 0 6-16,4-1 1 15,-2 5 8-15,11-2-15 16,-2 1 6-16,0 4-8 16,0-4 17-16,0 0-9 15,-7-5 5-15,-2 0-12 16,2 1-1-16,-3-9-1 16,-6 9 0-16,6-8 8 15,-1 9-7-15,-4-5-1 16,8 0 2-16,0 6 9 15,3-6-9-15,1 6-1 0,-2-5 13 16,1 3-12-16,-6-2 7 16,-1-3-9-16,-8 1 0 15,0-1 2-15,2-4-2 16,-2 6 0-16,3-7 1 16,-1 4 1-16,1 1-2 15,2 2 1-15,-1-5-1 16,1 4 2-16,-2 2-1 15,6-1-1-15,-2 4 0 16,1-1 13-16,4 5-13 16,-1-8 1-16,1 4 1 15,0-4-2-15,-4 4 3 16,-1-7-3-16,5 3 3 0,-9 1-3 16,6-4 3-16,0 0-3 15,-6 3 2-15,6 1-2 16,-3-4 0-16,3 3 3 15,-4-3-3-15,2-3 1 16,-7 2-1-16,5-2 10 16,-5 0-10-16,2 0 0 15,-3 0 1-15,1 4-1 16,0-4 0-16,2-2 0 16,1 5 2-16,2 5-1 15,-1-7 3-15,1 3-4 16,2 2 7-16,-2-3-5 15,-2 2-2-15,2 1 0 0,-1-8 0 16,1 7 0 0,-5-4 0-16,-4-3 0 0,4 1 0 15,2-1 0-15,-6 1 1 16,1 1-2-16,-1 3 1 16,4-7 0-16,-2 7 0 15,2-4 0-15,4 8 0 16,-3-3 0-16,3 1 0 15,1 6-2-15,-2-6 1 16,6 7 1-16,-2-1 0 16,1 6 0-16,1-1 0 15,-2-2 1-15,5 2-1 0,-4 0 2 16,-4-2-2 0,4 2 0-16,-1-3 1 0,2 0-1 15,-1 3 2-15,-1 1 0 16,-2-4-2-16,2-3 1 15,-2-4-1-15,-5 4 0 16,0-7 0-16,-2 0 2 16,2 0-2-16,-3 0 1 15,2 1-2-15,3 5 2 16,-2-6-1-16,0 5 0 16,2 2 0-16,1-3 0 15,2 2 0-15,-2-1 2 16,1 2-2-16,1-4 0 15,-2 9 0-15,2-9 0 16,-1-1 0-16,1 1 1 0,-5-4-2 16,0 5 2-16,-2-13-1 15,2 6 0-15,-4 1 0 16,1-1 0-16,-1 1-1 16,1 1 1-16,1 0-2 15,2-2 2-15,0 7 0 16,1-1 2-16,-1-3-2 15,4 7 0-15,-3-4 1 16,3 1-2-16,1-4 2 16,-5 3-2-16,3 0 1 15,-1-6 0-15,-6 4 1 16,4-2-1-16,0-2 4 16,-2 0-4-16,2 0 1 0,0 5 1 15,2-1-1 1,1 2 3-16,2 4-3 0,-1-4 1 15,4 4 0-15,-4-4-1 16,1-2-1-16,-5 1 0 16,3-5 2-16,-1 4 4 15,-2-1-4-15,0-3-2 16,1-1 0-16,3 4 0 16,-1 4 0-16,2-1 0 15,4 4 0-15,-2-4 2 16,1 7-2-16,4-3 0 15,4 5 1-15,-3-4-1 0,0 2 2 16,2-4 0-16,-3 7-1 16,-3-10 1-1,1 4-2-15,-1-3 2 0,-1 2-1 16,-1-2-1 0,5 2 0-16,-3-6 10 0,-3 4-10 15,6-1-8-15,-3 0 8 16,-2 1 0-16,1-5 11 15,4 5-7-15,4 3 2 16,-6-4-3-16,-1 1-6 16,3-1 3-16,-5-3 0 15,1 4 0-15,1-4 2 16,-2-1-4-16,1 9 4 0,-4-8 1 16,4 6-1-1,1-2-2-15,-2-1 1 0,5 4-1 16,-9-4 0-16,6 4 0 15,-1-7 0-15,-4 6 0 16,4-2-1-16,-1 0 2 16,-2-1-2-16,-1 0 2 15,1 4 11-15,-2-7-12 16,2 4 0-16,-1 4-2 16,4-6-1-16,-5 5 3 15,6-4 0-15,-6 7 1 16,3-10-1-16,-3 8 2 15,2-7 1-15,-5-4 7 16,0 0-10-16,-2 5-3 16,-1-8 3-16,-4-4-2 0,3 1 1 15,-3 5-12-15,0-6 11 16,3 5 4-16,1-3-4 16,-4 3 4-16,3 2-2 15,3-3 6-15,-3-1-4 16,-3 1-4-16,4 2 2 15,2 0 0-15,-2 8-2 16,5-4 2-16,-6 0 2 16,4 3 0-16,0 1-1 15,2-4 12-15,-3 3-13 16,7-2 2-16,-7-2-2 16,-2 5 0-16,3-7 0 15,-4-1 0-15,3-2 0 16,-3 5 0-16,-3-5 0 0,3-1 0 15,1 1 2-15,-1-1-1 16,-3 0 1-16,0-3-2 16,4 0 0-16,-4 4 0 15,0-4 0-15,0 0 2 16,0 0-2-16,0 0 1 16,0 0-1-16,0 0 0 15,0 0-1-15,0 0 2 16,0 0-2-16,0 0 2 15,0 0-1-15,0 0 0 16,0 0 2-16,0 0-2 0,0 0 0 16,0 0 0-1,0 0 0-15,0 0-2 0,0 0 2 16,0 0-1-16,0 0-1 16,0 0 0-16,0 0 1 15,0 0 1-15,0 0-2 16,0 0 0-16,0 0 2 15,0 0-1-15,0 0 1 16,0 0-10-16,0 0 10 16,0 0-3-16,0 0 1 15,0 0 0-15,0 0-1 16,0 0 2-16,0 0-11 16,0 0 12-16,0 0 0 15,0 0 0-15,0 0-3 16,0 0 1-16,0 0-8 0,0 0 10 15,0 0 0-15,0 0-3 16,0 0 3-16,0 0-8 16,0 0 6-16,0 0 4 15,0 0-2-15,0 0 0 16,0 0 0-16,0 0-2 16,0 0 2-16,0 0 0 15,0 0-1-15,0 0 1 16,0 0 0-16,0 0-2 15,0 0 2-15,0 0-2 16,0 0 2-16,0 0-1 16,0 0 1-16,0 0 0 15,0 0 0-15,0 0 0 0,0 0 0 16,0 0 0 0,0 0-2-16,0 0 2 0,0 0 0 15,0 0 0-15,0 0 0 16,0 0 2-16,0 0-2 15,0 0 1-15,0 0 1 16,0 0 0-16,0 0-2 16,0 0 1-16,0 0-1 15,0 0 0-15,0 0 0 16,0 0 0-16,0 0 0 16,0 0 0-16,0 0 0 15,0 0 2-15,0 0-2 0,0 0-2 16,0 0 1-1,0 0 1-15,0 0-2 0,0 0 2 16,0 0-2-16,0 0 2 16,0 0-8-16,0 0 7 15,0 0-1-15,0 0 2 16,0 0-3-16,0 0 3 16,0 0-2-16,0 0 0 15,0 0 1-15,0 0-11 16,0 0 12-16,0 0-12 15,0 0 10-15,0 0 1 16,0 0-1-16,8 3 2 16,-1 1-1-16,9 5 1 15,-6-5-13-15,6 2 13 16,-2-2 2-16,5 3 1 0,0-4-3 16,-4 6 1-16,3-5 9 15,-3-1-9-15,4 1 9 16,-1-4-9-16,1 0 9 15,3 3-9-15,4-3 21 16,0 0-21-16,5 0 3 16,-1 0-4-16,-1 0 3 15,-3 0 8-15,0 0-11 16,5 0 0-16,-5 0 2 16,0 0 0-16,-3 0-2 15,3 0 1-15,-4 0 3 16,4 0 5-16,0 0-7 15,0 0-2-15,0 0 2 0,0 0 1 16,0 0-3 0,-4 0 0-16,-3 0 8 0,0-3-8 15,-1 3 0-15,1 0 0 16,-4 0-2-16,4 0 2 16,-5 0 0-16,9-4 0 15,-1 4 0-15,4 0 12 16,4-3-12-16,4 3 2 15,-4 0-1-15,-1 0-1 16,-3 0 0-16,-4 0 0 16,1 0-1-16,-7 0-1 15,3 0 0-15,-6 0 2 16,3 0-1-16,3 0 2 16,0 0-1-16,2 0 0 15,1 0 2-15,1 0 0 0,3 0 1 16,1 0-2-16,-1 0 1 15,0 0 14-15,0 3-14 16,4-3 6-16,-1 4-8 16,-3-1 2-16,5-3-2 15,-8 0 3-15,-2 4-1 16,-2-4 9-16,0 0-7 16,-4 0-3-16,-4 0 17 15,1 0-17-15,-2 0 1 16,-3 3 0-16,5-3-1 15,2 0 1-15,2 0-2 16,-1 4 2-16,-1-4-2 16,-2 0 3-16,-2 0-3 0,3 6 2 15,-3-6-2-15,6 0 2 16,-3 4-2-16,3-4 0 16,0 2 1-16,1-2-1 15,-2 0 2-15,4 4-2 16,-3-4 2-16,-2 0-2 15,5 0 0-15,3 0 2 16,-3 0-2-16,4 3 1 16,3-3-1-16,-9 0 0 15,6 4 0-15,-8-4 0 16,1 0 2-16,-2 0-4 16,5 0 4-16,0 0 0 0,7 0-2 15,3 0 1 1,1 0 3-16,4 0-3 0,-4 0 3 15,-1 0-4-15,-6 0 8 16,-4 0-6-16,0 0-2 16,0 0 0-16,-2 0 0 15,-1 0 0-15,3 0 2 16,-2 0 0-16,5 0-2 16,-3 0 0-16,7 0 0 15,-3 0 0-15,3 0 0 16,0 0 1-16,0 0-1 15,-4 0 2-15,-3 0-2 16,0 0 0-16,-3 0 2 16,-2 0-2-16,1 0 0 15,4 3 1-15,-5 1-1 0,5-4 2 16,-3 3-2-16,-6-3 0 16,2 7 2-16,-1-7-2 15,-4 3 0-15,1-3-2 16,-1 0 4-16,-3 4-4 15,-1-4 4-15,-3 0-4 16,4 2 4-16,1-2-2 16,-2 0 0-16,-3 0 0 15,4 0-2-15,-4 0 4 16,0 0-4-16,3 0 2 16,-3 0 0-16,0 4 0 15,0-4-2-15,0 0 1 0,0 0-1 16,0 0 0-16,0 0 1 15,0 0-1-15,0 0-8 16,0 0 8-16,0 0 2 16,0 0 0-16,0 0-10 15,0 0 10-15,0 0-2 16,0 0 0-16,0 0-1 16,0 3-13-16,0 4 16 15,0 7 0-15,4-2 0 16,4-1 0-16,3 6 11 15,-4-8-11-15,5 8 0 16,-2-3 0-16,2-4 10 16,-5 7-10-16,5-4-2 0,-5 0 2 15,4 3 0 1,-3-2 0-16,3 2 0 0,-5-3 0 16,7 4 0-16,0-2 0 15,0 1 2-15,2 3-2 16,-1-3 0-16,2 2 2 15,-3-4-1-15,-1 2-1 16,-1-3 9-16,1-3-9 16,-2 0 0-16,-1 0 0 15,1 0 0-15,-3-3 0 16,2 3 0-16,-2 4 0 16,0-8 0-16,5 4 7 15,-2 4-7-15,-1-4 0 0,1 3 0 16,1 0 0-16,1-2 0 15,-2-2 0-15,2 5 0 16,-5-4 1-16,2-1-1 16,1 2 0-16,-6-4 0 15,3 0 2-15,-2-1-4 16,-2-3 2-16,1 4 0 16,-1-4 0-16,1 4 0 15,-1-3 0-15,6 2 0 16,-6 1 0-16,4 3 2 15,0-4-2-15,5 1 0 16,-5 4 2-16,5 1-2 0,-1 2 0 16,1 0 2-1,-2-5-2-15,2 2 0 0,-1 6 0 16,4-6 1-16,-1-3-1 16,2 10 2-1,-1-6-2-15,3 6 0 0,-3-6 2 16,4 6-2-16,-5-6 1 15,2-1-1-15,-6 2 0 16,2-1 2-16,-2-2-2 16,3 4 0-16,-6-8 0 15,5 4 0-15,-2 4 2 16,2-4-2-16,2 3 2 16,-2 0-2-16,2-2 1 15,-2-3-2-15,2 7 2 16,1-1-2-16,-4-4 1 0,1 3 0 15,4 0 0-15,-6 0 1 16,6-3-2-16,-6 4 2 16,2-1-1-16,-2-3 2 15,6 4-2-15,-6-1 0 16,2-3 0-16,-5 0 0 16,4 4 0-16,-3-4 0 15,3 0 0-15,-4 4 0 16,5-5 2-16,-5-2-1 15,1 3-1-15,-1-3 0 16,0 0 2-16,-3-5-2 16,-1 2 2-16,2 3-2 15,-1 0 1-15,-1-4-1 0,1 0 0 16,-4 1 0 0,3-1 0-16,-3 1 0 0,0-4 0 15,4 0 0-15,-4 0 0 16,0 0 0-16,0 0 0 15,5 0 0-15,-5 0 2 16,0 0-4-16,0 0 2 16,0 0 0-16,0 0 0 15,0 0 0-15,0 0 0 16,0 0 0-16,0 0-1 16,0 0 2-16,0 0 1 15,0 0-2-15,0 0 0 16,0 0 2-16,0 0 6 15,0 0-8-15,0 0-3 16,0 0 3-16,0 0 0 0,0 0-2 16,0 0 4-16,0 0-2 15,0 0 0-15,0 0 3 16,0 0-3-16,0 0 2 16,0 0 0-16,0 0 0 15,0 0 6-15,0 0-6 16,0 0-2-16,0 0 0 15,0 0 0-15,3 0 0 16,1 0-2-16,-1 0 4 16,-3 0-2-16,4 0 0 15,-4 0 0-15,0 0 0 16,3 0 2-16,2 0-2 0,-1 0 0 16,6 0 1-16,6 0-1 15,-2 0 2-15,8 0 0 16,1 0-2-16,3 0 0 15,-4 2 1-15,1-2-1 16,-4 0 2-16,-4 0 0 16,-4 0-2-16,1 0 0 15,-5 4 1-15,0-4-1 16,5 0 2-16,-2 0-2 16,6 0 2-16,-3 0-2 15,10 0 2-15,-1 3-2 16,1-3 0-16,3 0 1 15,0 0-1-15,0 0 0 0,-4 0 0 16,1 0 2-16,-4 0-2 16,-4 0 2-16,3 0-2 15,1 0 0-15,0 0 3 16,0 0-3-16,3 0 0 16,-3 0 0-16,2 0 0 15,-2 0 2-15,0 0-4 16,-3 0 4-16,-6 0-4 15,2 0 4-15,-1 0-2 16,4 0 0-16,-1 0 0 16,5 0 0-16,4 0 0 15,-4 0 2-15,3 0-2 16,-5 0 0-16,-1 0 0 16,0 0 0-16,-3-3 0 15,3 3 2-15,0 0 0 0,1 0-2 16,2 0 0-16,3 0 0 15,1 0-2-15,3 0 4 16,0 0-4-16,-7 0 4 16,0 0-2-16,-5 0 0 15,-6 0 0-15,3 0 0 16,-8 0 0-16,6 0 0 16,-6 0 3-16,1 0-3 15,-1 0 0-15,4 0 0 16,2-4 0-16,-2 4 0 15,0 0 0-15,1 0 2 16,-4 0 9-16,-1 0-11 0,1 0 0 16,-4 0 0-16,0 0 1 15,0 0-1-15,0 0 0 16,0 0 0-16,0 0 0 16,0 0 0-16,0 0 2 15,0 0-2-15,0 0 0 16,0 0 2-16,0 0-2 15,0 0 0-15,0 0 0 16,0 0 0-16,0 0 0 16,0 0 0-16,0 0 0 15,0 0-9-15,0 0 9 16,0 0-2-16,0 0 0 16,0 0 2-16,0 0 0 15,0 0 0-15,0 0 0 0,0 0 4 16,0 0 8-16,0 0-8 15,0 0 7-15,0 0-6 16,0 0-5-16,0 0 0 16,0 0-9-16,0 0 7 15,0 0 2-15,0 0-12 16,0 0 10-16,0-2 2 16,7-2 0-16,1-3-3 15,6 4 3-15,2-7-2 16,-6 6 2-16,6 1-14 15,-4-1-2-15,-2 2 16 16,6-2-14-16,-2 1 12 16,-2 0-6-16,2-1 4 15,-6-3 8-15,-1 4-6 0,-3 3 2 16,-1 0 0-16,-3 0-2 16,0 0 1-16,0 0 1 15,0 0-2-15,0 0-8 16,0 0 10-16,0 0-14 15,0 0 24-15,0 0-20 16,0 0 5-16,0 0 5 16,0 0-16-16,0 0-7 15,0 0 11-15,0 0 1 16,0 0 10-16,0 0 1 0,0 0 0 16,-3 0 0-1,3 0 8-15,0-4-8 16,0 4 2-16,-4 0-2 0,4 0 0 15,-3 0 0-15,-4-3-2 16,-2 3 2-16,-1-4-3 16,-2 2 3-16,1-5-2 15,-4 4 2-15,1-4 0 16,-2 3 0-16,1 1 0 16,4 0 0-16,-4-1-2 15,1 1 2-15,-5 0-3 16,-4 0 1-16,1-1 2 15,-1-6 0-15,1 7 0 16,-4-1-2-16,3-3 4 16,1 4-4-16,-4 0 1 0,0 0-1 15,-7-4 0-15,-5 4-1 16,-3-1-12-16,-4-3 15 16,-4 4 0-16,1-1-4 15,3-1 4-15,1-6-3 16,6 8 3-16,5-4 0 15,7 3-1-15,-1 1 2 16,9 3-1-16,-1-3 0 16,4 3 0-16,1-4-1 15,-5-2 1-15,0 3 0 16,-4 3-2-16,1-4 2 16,3 4-10-16,5-3 10 15,2 3 0-15,2 0 0 0,-6 0-10 16,2 0-11-1,-1 0-12-15,-1-4 2 0,2 4-1 16,2-3-10-16,2 3-11 16,3-3-6-16,-2 3-2 15,6 0-2-15,-1 0-9 16,-3-4-9-16,-5 4-25 16,-14 0-51-16,-15 0-75 15,4 0-61-15,3-3-305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00:31.1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53 102 2361,'0'0'465,"0"0"-153,0 0 100,0 0 83,0 0-24,-7-14-114,-20-42-125,18 25 258,9 30-114,0 1-43,0 0-132,0 0-25,0 0 124,0 0 50,0 0 3,-9 2 1818,8 7-2120,1 0-1,1 0 0,-1 0 1,2 0-1,-1 0 0,1 0 1,0 0-1,1-1 0,0 1 1,1-1-1,4 8-50,226 344 1072,-25-4-773,-194-333-246,1 0 0,1-1 0,2 0-1,0-2 1,1 0 0,14 10-53,216 217 343,-94-35-236,-89-103-13,-63-140 1388,48-320-1283,6 23-174,-57 398-608,-62 273 634,36-232-46,-28 143 85,53-254-52,-1 1 0,0-1 0,0 0 0,0 0 0,0 1-1,0-1 1,1 0 0,-1 0 0,0 0 0,0 0 0,0 0 0,0 0 0,0 0 0,0 0 0,0 0 0,0 0 0,1-1 0,-1 1 0,0 0 0,0-1 0,0 1 0,0 0 0,1-1 0,-1 1 0,0-1 0,0 1 0,1-1 0,-1 0 0,0 1 0,1-1 0,-1 0 0,1 1 0,-1-1 0,1 0 0,-1 0 0,1 0 0,-1 1 0,1-2-38,-59-65 76,-3 2 0,-3 3 0,-59-43-76,-101-57 237,184 133-214,41 29-53,0 0-36,0 0-54,0 0-207,0 0-356,0 2-410,0 107-5576,0-66 3553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01:39.1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 0 2625,'0'0'921,"0"0"-371,0 0-282,0 0 17,0 0-92,0 0-6,-3 0-38,-8 0-207,8 0 3121,-1 0 3294,13 17-6249,230 179 902,-69-63-639,236 183 88,-207-134-241,58 2 54,-22-5-205,-223-169-55,-12-9 13,0-1 1,0 0-5,0 0 2,0 0 33,0 0-35,0 0-8,0 0 9,-18-45 140,-75-224-85,52 131-50,-32-56 47,72 192-77,1 1-22,0 1-41,0 0 12,0 6-361,0 618-34,0-624 358,-16 0 184,-1 0 0,0-1 0,1-1 0,-1-1 0,1-1 0,0 0 0,0-1 0,-13-5-93,-401-205 830,244 114-785,174 87-1578,33 15-462,19 9-1420,3 5-2113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6:45:42.05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315 0 6833,'0'0'1734,"0"0"-1003,0 0-292,0 0 276,4 27 51,52 213 1235,-25-146-1181,32 93 1114,-8 2-1,15 113-1933,-59-209 110,-4 1 0,-5 81-110,-2-172 1,1 26-14,-1 0 1,-2-1 0,-1 1 0,-1 0-1,-1-1 1,-2 0 0,-1 0 0,-1-1-1,-1 0 1,-1-1 0,-3 3 12,8-15-190,-1 0-1,-1 0 1,0-1 0,-1 0 0,0 0 0,-1-1-1,-1 0 1,0 0 0,0-2 0,-1 1-1,0-1 1,-1-1 0,0 0 0,0-1 0,-1-1-1,0 0 1,-1-1 0,0 0 0,0-1-1,0 0 1,0-2 0,-1 0 190,2-3-345,1-2 1,-1 1-1,0-2 0,1 0 1,-1-1-1,1 0 0,0-1 0,0 0 1,1-1-1,-1 0 0,1-1 1,1-1-1,-11-8 345,-57-61-4141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02:16.8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10 1760,'0'0'500,"0"0"-273,0 0-69,0 0 10,0 0-15,4-8 901,-3 7 2973,0 1 3825,-1 0-7814,0 1 30,0 1-48,1 4-14,0 0-1,1 0 1,0 1 0,1-1 0,-1-1 0,1 1-1,0 0 1,0-1 0,1 1 0,0-1 0,0 0-1,0 0 1,1 0 0,-1-1 0,1 0 0,0 0 0,1 1-6,6 6 13,166 175 304,90 113 146,-88-89-243,-45-77-164,24 37-4,-108-107-29,-51-62-4,-1 0 0,0 0 0,1 0 0,-1 0 0,0-1 0,1 1 1,-1 0-1,0 0 0,0-1 0,0 1 0,0-1 0,1 1 0,-1-1 1,0 1-1,0-1 0,0 1 0,0-1 0,0 0 0,0 1 0,0-1 1,-1 0-1,1 0 0,0 0 0,0 0 0,0 0 0,0 0 0,0 0 0,0 0 1,0-1-1,0 1 0,0 0 0,0-1 0,0 1 0,0 0 0,0-1 1,0 0-20,-4 1 62,-24-3 7,0-1 1,0-1 0,1-1-1,-1-2 1,2-1 0,-10-5-70,4 3-1,-302-101 321,306 108-321,29 4-34,28-3-502,335 47 665,-303-41-106,120 18 42,-168-17-186,-12-4 137,1 1 0,-1-1 0,1 1 0,-1-1-1,1 1 1,0-1 0,-1 0 0,1 1 0,0-1 0,-1 0 0,1 1 0,0-1 0,-1 0-1,1 0 1,0 0 0,0 0 0,-1 0 0,1 0 0,0 1 0,-1-2 0,1 1 0,0 0 0,0 0-1,-1 0 1,1 0 0,0 0 0,-1-1 0,1 1 0,0 0 0,-1-1 0,1 1 0,0 0 0,-1-1-1,1 1 1,0-1 0,-1 1 0,1-1 0,-1 1 0,1-1 0,-1 1 0,0-1 0,1 0-1,-1 1 1,1-1 0,-1 1 0,0-1 0,0 0 0,1 0 0,-1 1 0,0-1 0,0 0 0,0 1-1,0-1 1,0 0 0,0 0 0,0 1 0,0-1 0,0 0 0,0 0 0,0 1 0,0-1 0,-1 0-1,1 1 1,0-1 0,0 0 0,-1 1 0,1-1 0,0 0 0,-1 1-15,-26-298 193,24 133-788,2 56-4402,1 108 3778,-1 20-3522,-7 9 1641,-1 5 232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03:43.9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 2 4017,'0'0'709,"0"0"-255,-3 0 19,2 0 355,-17-1-1074,15 3 3980,8 3 4989,269 224-6431,36-27-1350,-189-110-853,144 72 67,-75-43 35,-166-100-176,0 2-1,-2 1 1,0 0 0,-2 2-1,-1 0 1,12 21-15,42 51 51,-36-49-41,-35-49 6,-1 1 8,1 3-16,7 6-9,-10-10 1,1 0-1,0 0 0,0 1 1,-1-1-1,1 0 0,0 0 1,0 0-1,-1 0 1,1 0-1,0 0 0,0 0 1,0 0-1,-1 0 0,1 0 1,0 1-1,0-1 0,0 0 1,0 0-1,-1 0 0,1 0 1,0 0-1,0 1 0,0-1 1,0 0-1,0 0 1,-1 0-1,1 1 0,0-1 1,0 0-1,0 0 0,0 1 1,0-1-1,0 0 0,0 0 1,0 0-1,0 1 0,0-1 1,0 0-1,0 0 0,0 1 1,0-1-1,0 0 1,0 0-1,0 1 0,0-1 1,0 0-1,0 0 0,1 0 1,-1 1-1,0-1 0,0 0 1,0 0-1,0 0 0,0 0 1,1 1-1,-1-1 1,-95-40 49,63 22-47,-16-8 12,-1 3 0,-1 1 0,0 3 1,-2 2-1,0 2 0,-16 0-14,-216-13 62,284 28-73,10-5-440,680 0 499,-502 4 5,-187 1-73,-1 0 11,0 0 36,0 0 50,2 0-56,-1 0-7,-1 0 2,0 0 18,0-11 125,-25-244 96,-33-102-174,58 357-237,-1 1 0,1-1-1,0 0 1,0 0 0,-1 0-1,1 0 1,0 0 0,0 0-1,-1 1 1,1-1 0,0 0-1,0 0 1,-1 0 0,1 0-1,0 0 1,0 0 0,-1 0-1,1 0 1,0 0 0,0 0-1,-1 0 1,1 0 0,0-1-1,0 1 1,-1 0 0,1 0-1,0 0 1,0 0 0,-1 0-1,1 0 1,0-1 0,0 1-1,0 0 1,-1 0 0,1 0-1,0-1 1,0 1 0,0 0-1,0 0 1,-1 0 0,1-1-1,0 1 1,0 0 0,0 0-1,0-1 1,0 1 0,0 0-1,0 0 1,0-1 0,0 1-1,0 0 1,0-1 156,-10 28-3362,9-23 3368,-12 32-3184,-2-3-388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00:58.9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664 261 344,'0'0'367,"-3"-9"80,-34-89 231,-18-49 2442,45 141-68,21 27-2082,110 104-93,57 62-84,-108-117-627,-3 2 1,-4 3 0,-2 4-167,176 212 695,-143-187-571,-5 3 1,12 26-125,-58-52 96,-33-69 608,-18-23-702,-1 0 1,0 0-1,-1 1 1,0 0-1,0 0 0,-1 1 1,-1 1-1,1 0 0,-1 0 1,-12-4-3,13 5-24,-90-53 39,-3 5 1,-68-24-16,52 34 54,134 39-538,9 9 481,-1 1 0,1 1 1,-1 1-1,0 0 0,-1 2 0,1 1 0,-2 0 0,1 2 0,8 6 3,13 5 2,241 120 148,-169-123 107,-114-19-241,0 0 31,0 0-15,0 0 28,4-8 114,66-450 51,-10-10-180,-59 418-319,-1 47-378,-1 16-1093,-19 124-3475,1-59 2909</inkml:trace>
  <inkml:trace contextRef="#ctx0" brushRef="#br0" timeOffset="98945.039">3133 1642 2080,'0'0'821,"0"0"-353,0 0-139,-3-7 15,-16-44 1233,1 53 1958,18-1-3066,0 16 734,-1 1-917,1-1 0,1 1 0,1 0 1,0-1-1,1 0 0,1 1 0,0-1 0,2 1-286,19 35 508,3-2-1,1-1 1,3-1 0,2-1 0,20 20-508,127 167 958,-152-197-814,2-1 0,2-2 0,1-1 0,2-2 1,1-1-1,1-2 0,2-1 0,26 12-144,276 176 391,-143-61-407,-165-135 495,-50-21-269,-79-45-48,-225-52-194,41 25 102,232 60-32,49 8-486,132 9 446,-1 6 0,103 22 2,-190-24 14,-2 1 0,1 3 1,-1 1-1,31 16-14,-73-77 537,-73-262-470,62 131-235,9 178-20,0 1-209,0 0-397,0 0-665,-1 2-2555,2 3 3024,-1 50-4096,0-32 1667</inkml:trace>
  <inkml:trace contextRef="#ctx0" brushRef="#br0" timeOffset="108883.378">5039 2887 4353,'0'0'919,"0"0"-350,0 0-77,0 0 374,0 0 58,-2-2-142,-14-9 602,16 11-600,0 0-10,0 0 8,0 0 4,0 0-65,0 0-59,0 0 87,0 0-19,0 0-206,0 0-137,0 0-71,0 0-2,0 0-115,0 0 3,0 0 46,0 0-71,4 0-92,146-28 309,-59 14-288,-1 5 1,2 3 0,-1 5 0,0 3-1,75 12-106,-92-6 25,225 40 144,-235-30-105,0-3 0,0-2 1,43 1-65,90 13 93,-78-5-110,88-19 269,-237-34-176,-226-349-191,256 381 93,0-1 0,0 1 0,-1-1 0,1 0 0,0 1 0,-1-1 1,1 0-1,0 1 0,-1-1 0,1 0 0,0 1 0,-1-1 0,1 0 0,-1 0 0,1 1 0,-1-1 0,1 0 0,0 0 0,-1 0 0,1 0 0,-1 0 0,1 0 0,-1 0 0,1 0 0,-1 0 22,99 164 29,85 115 38,-183-278-30,0-1 25,0 0-36,0 0-10,0 0 11,0 0 32,0 0-38,0 0-33,0 0-28,-3 9-87,-102 60 129,-256 181-102,333-222-1384,18 8-7379,10-27 5105</inkml:trace>
  <inkml:trace contextRef="#ctx0" brushRef="#br0" timeOffset="200480.224">300 3253 1408,'0'0'683,"0"0"-275,0 0-46,0 0 24,0 0-110,-5-5 7502,4 5-6642,-3 0 3368,-10 3 196,14 1-4573,-1 3 0,1 1 0,0 0-1,0 0 1,1-1-1,0 1 1,1 0 0,-1-1-1,1 1 1,1-1 0,-1 0-1,1 1 1,1-1-1,0 1-126,37 52 390,3-1 0,3-3 0,2-1 0,21 16-390,11 13 161,-40-40-73,-4 0-60,3-2-1,1-2 1,1-1-1,3-3 1,1-1 0,1-3-1,11 4-27,266 120 136,-295-142-127,177 66 126,-182-74-204,-23-6 77,-1 0 66,0 0-29,-5 0 44,-92-44-114,49 23-18,0 3 1,-1 2-1,-1 1 1,-1 3 0,0 3-1,0 1 1,-1 3-1,-4 2 43,23 0 15,25 2 182,-4 0-949,20 0 194,356 45 799,-146-13 610,-218-42-731,-6-561-165,6 572 33,0 0 1,0 0-17,0 0-41,0 0 39,0 0 14,0 0-12,0 0-38,0 0 15,0 0-16,0 0 26,0 0-30,0 0 37,0 0 16,0 0-23,0 0-107,0 0-59,0 0-61,0 0-101,0 0-353,-11 19-3167,-3 15-649,-4 9-3067</inkml:trace>
  <inkml:trace contextRef="#ctx0" brushRef="#br0" timeOffset="211360.941">4569 3484 2969,'0'0'608,"0"0"-388,-1 0-250,0-2 9795,-1-3-4988,-3 8-2286,-105 782-1041,95-522-1338,11-232-80,2-31-27,1 0 21,1 0 39,-19-6 87,-75-123-265,-97-164-162,166 255 280,24 37-13,1 1-6,0 0-2,0 0 0,0 0-2,0 0-3,0 0 1,0 0-19,0 0-27,0 0 19,0 0-64,20 5-271,113 100 499,116 84 56,-171-124-137,-78-64-29,1-1-1,-1 0 0,1 0 0,-1 0 0,0 1 0,1-1 1,-1 0-1,1 0 0,-1 0 0,1 0 0,-1 0 1,1 0-1,-1 0 0,1 0 0,-1 0 0,1 0 1,-1-1-1,1 1 0,-1 0 0,0 0 0,1 0 1,-1 0-1,1-1 0,-1 1 0,0 0 0,1 0 1,-1-1-1,1 1 0,-1 0 0,0-1 0,1 1 1,-1 0-1,0-1 0,0 1 0,1-1 0,-1 1 0,0-1 1,0 1-1,0 0 0,0-1 0,1 1 0,-1-1 1,0 1-1,0-1 0,0 1 0,0-1 0,0 1 1,0-1-1,0 1 0,0-1 0,0 1 0,0-1-6,0-1 28,22-59-98,3 2 0,2 0 0,3 2 0,3 0 0,1 3 0,17-17 70,-27 37-1033,-36 48-8654,-11 9 6724,16-16 1506,-24 23-2199</inkml:trace>
  <inkml:trace contextRef="#ctx0" brushRef="#br0" timeOffset="212794.123">2503 4763 5113,'0'0'1315,"0"0"-499,0 0 315,0 0 379,0 0 63,0 0-103,0 0-196,0 0-86,0 0-72,0 0-204,0 0-213,0 0-249,4-1-248,310-25 2789,294 14-2991,-520 12 127,-41 3-112,0 2-1,0 2 0,0 2 0,-1 2 1,19 9-15,-25-9 42,9 4 30,1-3 0,-1-2 0,2-2 0,-1-2 0,10-2-72,141-4 328,-235-25-200,-36-36-118,3-3 0,2-2 0,-22-35-10,48 57-15,-57-43-48,105 111-429,18 14 510,2 0 1,2-2 0,1-2-1,8 5-18,46 51 30,-34-27 8,-49-59-34,-3-2 4,-26 28-155,20-26 142,-436 259-255,410-235-3172,28 3-4351,4-18 3108</inkml:trace>
  <inkml:trace contextRef="#ctx0" brushRef="#br0" timeOffset="-187474.081">5378 3286 1368,'0'0'696,"0"0"-299,0 0-123,0 0-35,0-36 2387,1 26-1243,-3-14 7200,-5 17-8224,-5-2 1595,21 10 1144,27 11-320,-33-10-3584,202 104 913,-137-76-102,-3-2 82,-1 2 1,-2 3 0,36 26-88,135 150 232,-97-61-191,-79-83 12,58 48-82,83 26 117,-109-79-88,-61-38-19,19 5-129,9 0 34,-108-24-138,-298-33 281,176 5 11,205 20-213,-20 5 172,112 1 48,0-5 0,1-6 0,8-7-47,-91 14-6,-40 3 14,-1 0 7,0 0 1,0 0 0,0 0 0,0 0 15,0 0 43,0 0-28,8-571 358,-6 557-341,-1-2-308,0 4-3149,-19 37-2178,-71 103-3344,46-64 3748</inkml:trace>
  <inkml:trace contextRef="#ctx0" brushRef="#br0" timeOffset="-179914.881">8565 3382 5185,'0'0'1090,"0"0"-564,0 0 12,0 0 499,0 0 80,-11-15-276,-32-48-91,27 10 3487,16 52-3676,19 9 5906,14 18-7047,-24-18 1134,69 53-227,-18-17-190,-2 3 0,-2 3 0,-2 2 0,-3 2-1,16 25-136,199 306 319,-188-261-241,-67-101-46,1-1-1,2-1 0,-1 0 0,2-1 1,1 0-1,1-1 0,0-1 0,1 0 1,1-2-1,5 3-31,80 43 118,-88-54 509,-147-75-721,55 43 51,-1 2 1,0 4-1,-2 4 1,0 2 0,-19 3 42,46 9-200,51 0 186,1-1 1,20-4-48,281-5 35,-229 12 36,0-2-1,0-4 0,62-12-9,-60-2 107,-73 18-91,-4-38 93,0 0 0,-3 1 0,-1 0 0,-2 0 0,-5-10-109,-12-54 6,2-17-1093,20 118-2434,-11 25 915,-49 139-5396,28-74 3436</inkml:trace>
  <inkml:trace contextRef="#ctx0" brushRef="#br0" timeOffset="-178194.03">7575 5170 3689,'0'0'805,"0"0"-266,0 0 171,0 0 38,0 0-89,0 0-117,-1-10 5,-7-46 1932,8 56-1891,0 0 7,0 0-36,0 0 36,0 0 69,0 0 76,0 0 75,0 0 30,0 0 60,0 0-72,0 0-81,0 0-93,0 0-80,0 0-139,0 0-88,12-1 300,409-18 2272,81 20-2924,-411 6 112,1 3 0,-2 5 1,79 24-113,-158-37 5,256 73 75,-202-58-42,42-15 92,98-30-251,-41 10-247,-129 12 456,-46-8 193,-201-118-263,-11-65 20,205 184-38,17 10-2,1 2-12,0 1-19,0 0-52,0 0 51,0 0 18,24 18 16,389 296 384,-358-267-384,-82-24 191,-120 36 138,-149 39-329,149-52-1625,143-45 1037,-1 2 0,1-1 0,-1 0 1,1 1-1,0 0 0,0 0 0,0 0 1,0 1-1,1-1 0,-1 1 0,1 0 1,0 0-1,0 0 0,0 0 0,1 0 0,0 1 1,-1-1-1,2 1 0,-1 0 0,0-1 1,1 1-1,0 1 588,-2 0-576,-9 26-3576</inkml:trace>
  <inkml:trace contextRef="#ctx0" brushRef="#br0" timeOffset="-167397.457">1898 4754 2361,'0'0'676,"0"0"-338,0 0-100,0 0-64,0 0-75,1-5-60,0-3 194,2-11-314,-2 7 8792,-11 15-7059,-56 94 222,52-61-1614,1 0 0,2 1-1,1 0 1,2 1 0,1 0 0,3 0-1,1 1 1,1 25-260,-5 37 409,-17 93 1089,-31 109-1498,48-261 189,-9-44 318,-129-136-245,-8-7-356,152 144 86,1 1-6,0 0-2,0 0 1,0 0 4,0 0-16,0 0-38,0 0 10,0 0-73,0 0-29,0 0 38,0 0 61,0 0-33,12 9-128,226 221 411,-100-96 120,-125-150 149,-12 12-437,24-96-838,5 2 0,4 1 0,37-71 814,-71 169-2453,-6 31-1346,-19 19-442,-5 5 688</inkml:trace>
  <inkml:trace contextRef="#ctx0" brushRef="#br0" timeOffset="-166063.489">47 6146 3425,'0'0'1452,"0"0"-632,0 0-298,0 0 482,0 0 225,0 0-191,-8-5-115,-23-13-4,24 13 10,11 0 3259,11 4-4078,-7 2 272,441 1 2305,-380 6-2550,-1 4 0,0 3 0,-2 2 0,56 24-137,93 23 231,-144-49 112,0-4 0,1-2 0,0-4 0,40-3-343,-163-45-53,-264-296-270,315 329 396,18 17-88,40 27 173,-1 3 1,-2 2-1,47 44-158,-101-82 3,28 29 47,-53-2 568,-309 199-1316,231-116-4492,42 25-3797,50-101 5376</inkml:trace>
  <inkml:trace contextRef="#ctx0" brushRef="#br0" timeOffset="-151833.586">2897 4853 4609,'0'0'868,"0"0"-438,0 0 103,0 0 467,-6-5 4289,-7 13 2389,38 28-7193,150 137 548,79 91-651,14-14-53,-152-146-240,122 125 68,-115-112-5,-23-50-133,-100-67-13,0 1 0,-1-1 0,1 0-1,0 0 1,0 1 0,0-1 0,0 0 0,-1 0 0,1 1 0,0-1 0,0 0-1,0 0 1,0 1 0,0-1 0,0 0 0,0 1 0,0-1 0,0 0-1,0 0 1,0 1 0,0-1 0,0 0 0,0 1 0,0-1 0,0 0 0,0 0-1,0 1 1,0-1 0,0 0 0,0 0 0,1 1 0,-1-1 0,0 0 0,0 0-1,0 1 1,0-1 0,1 0 0,-1 0 0,0 1 0,0-1 0,1 0 0,-1 0-1,0 0 1,0 0 0,1 0 0,-1 1 0,0-1-6,-31-3 123,-199-66 33,-126-30-267,290 72 83,64 26 13,125 8-585,6 19 684,1-6-1,111 2-83,-180-20 783,-61-14-411,-46-154-233,-12-35-169,45 158-818,13 42 772,0 1-53,0 0-7,0 0 32,0 0 73,0-1-5,0 0-20,0 0 56,0 1 16,0 0 12,0 0 36,0 0-41,0 0-35,0 0-10,0 0-12,0 0-118,0 0-293,0 0-481,-7 1-4116,-17 23-4948,10-2 5189</inkml:trace>
  <inkml:trace contextRef="#ctx0" brushRef="#br0" timeOffset="-143567.466">7261 4963 2144,'0'0'1053,"0"0"-532,0 0-231,0 0 98,0 0 37,2-12-140,13-58 246,-13 66 7265,-2 8-3996,-3 46-3569,-45 102 548,-107 456 504,115-482-1149,40-125-127,1 0 0,-1 0 0,-1 0 0,1 0 0,0 1 0,0-1-1,0 0 1,-1 0 0,1 0 0,0 0 0,-1 0 0,1 0 0,-1 0 0,1 0 0,-1 0 0,0 0-1,1 0 1,-1 0 0,0-1 0,0 1 0,1 0 0,-1 0 0,0-1 0,0 1 0,0 0-1,0-1 1,0 1 0,0-1 0,0 1 0,0-1 0,0 0 0,0 1 0,-1-1 0,1 0 0,0 0-1,0 0 1,0 0 0,0 0 0,0 0 0,0 0 0,-1 0 0,1 0 0,0 0 0,0-1-1,0 1 1,0 0 0,0-1 0,0 1 0,0-1 0,0 0 0,0 1 0,0-1 0,0 1-1,0-1 1,0 0 0,1 0 0,-1 0 0,0 1 0,1-1 0,-1 0 0,0 0 0,1 0 0,-1 0-1,1 0 1,-1-1-7,-79-75 55,4-3 0,-44-60-55,47 62-28,77 114-954,110 142 901,-80-127 110,195 258 421,-202-292 11,-26-17-333,6-5 408,63-110-239,234-295-923,-289 386 10,-14 23 335,-1 1-89,0 0-218,0 0-445,-3 1-618,-22 12-1197,-110 94-4999,63-50 3807</inkml:trace>
  <inkml:trace contextRef="#ctx0" brushRef="#br0" timeOffset="-141916.549">5058 6303 4985,'0'0'1112,"0"0"-569,0 0 96,0 0 416,0 0 40,0 0-292,-1-5-107,-1-11 125,1 12 45,1 4 73,0 0-113,10 0 632,333-6 2163,-279 6-3351,173 13 123,160 79 88,22-37 113,-239-19-474,-35-29 26,12-6 38,-202-28-221,-45-52 34,4-4 1,-49-64 2,64 60 93,231 240-126,95 62 198,-224-194-108,-54-15 808,-407 41-460,267-30-2666,141 0-5025,3 25 664,13-27 3699</inkml:trace>
  <inkml:trace contextRef="#ctx0" brushRef="#br0" timeOffset="-140188.747">5305 4870 4017,'0'0'1494,"0"0"-301,0 0 35,0 0-2,0 0-79,0 0-115,-15-6-1,-44-16 83,59 22-1003,0 0 1,0 1 0,0-1 0,1 0-1,-1 0 1,0 0 0,0 1 0,0-1-1,0 0 1,0 0 0,0 1 0,1-1 0,-1 0-1,0 0 1,0 1 0,0-1 0,0 0-1,0 1 1,0-1 0,0 0 0,0 0-1,0 1 1,0-1 0,0 0 0,0 0-1,-1 1 1,1-1 0,0 0 0,0 0 0,0 1-1,0-1 1,0 0 0,0 0 0,-1 1-1,1-1 1,0 0 0,0 0 0,0 0-1,-1 1-111,26 21 4,407 318 2658,-324-252-2409,68 54 572,-7 8 1,102 119-826,40 50 779,-185-215-632,-126-105-136,-1 1 1,1 0 0,-1 0-1,1 0 1,0 0 0,-1 0-1,1 0 1,-1 0 0,1 1-1,-1-1 1,1 0 0,0 0-1,-1 0 1,1 0 0,0 0-1,-1 1 1,1-1 0,-1 0-1,1 0 1,0 1 0,-1-1-1,1 0 1,0 0 0,0 1-1,-1-1 1,1 0 0,0 1-1,0-1 1,-1 0 0,1 1-1,0-1 1,0 1 0,0-1-1,0 0 1,0 1 0,0-1-1,-1 1 1,1-1 0,0 0-1,0 1 1,0-1 0,0 1-1,0-1 1,1 1-12,-52-16 56,-351-184-45,88 51-385,274 128 285,46 17-411,121 45 460,428 165 236,-496-184-193,-58-23 10,-1 0 28,6-119 626,-6 117-666,0-143-25,-6 0 0,-12-52 24,-19-42-3018,38 245-5024,-1-1 5242,1 9 86,9 11-3074</inkml:trace>
  <inkml:trace contextRef="#ctx0" brushRef="#br0" timeOffset="-117537.356">8183 5219 1728,'0'0'555,"0"0"-316,0 0-70,-1-3 131,-4-37 4161,5 39-3739,0 1 39,0 0 2,0 0-11,0 0-29,0 0-16,0 0-42,0 0 88,0 0-52,0 0-74,0 0-83,0 0-148,0 0-81,0 0-98,0 0 35,0 0 27,0 19 672,37 90 1105,6-30-1470,-18-46-333,0-2 1,3 0-1,0-2 1,2-1 0,1-1-1,1-2 1,1-1-1,30 16-253,-59-38 4,296 184 612,-219-128-542,-3 4 0,-2 3 0,13 19-74,199 161-103,-110-100 226,-141-109 11,28-16-55,-59-15 170,-19-6-189,-120-63-41,-220-62 25,196 76-32,-50-19-53,174 58-6,57 11-569,104 46 629,452 122 62,-479-134-86,-101-34 27,0 1-1,1-1 1,-1 1-1,0-1 1,1 0-1,-1 1 1,1-1-1,-1 0 1,1 1-1,-1-1 1,1 0-1,-1 0 1,1 1-1,-1-1 1,1 0-1,-1 0 0,1 0 1,0 0-1,-1 0 1,1 0-1,-1 0 1,1 0-1,-1 0 1,1 0-1,0 0 1,-1 0-1,1 0 1,-1 0-1,1-1 1,-1 1-1,1 0 1,-1 0-1,1-1 1,-1 1-1,1 0 1,-1 0-1,1-1 1,-1 1-1,0-1 1,1 1-1,-1 0 1,1-1-1,-1 1 1,0-1-1,0 1 1,1-1-1,-1 1 0,0-1 1,0 1-1,1-1 1,-1 1-1,0-1 1,0 0-1,0 1 1,0-1-1,0 1 1,0-1-1,0 1 1,0-1-1,0 0 1,0 1-1,0-1 1,0 1-1,-1-1 1,1 1-1,0-1 1,0 1-1,0-1 1,-1 1-1,1-1-15,-1-14-64,-3-41 97,-3 0-1,-2 1 0,-3 0 0,-2 1 0,-11-26-32,13 40 38,4 14-32,-77-322 4,83 334-4382,1 45 160,-22 59-3005,8-55 3270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06:21.4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1 300 3209,'0'0'765,"0"0"-319,0 0 123,0 0 242,0 0 109,2-13 904,-1 11 1818,-1 1 3740,232 36-4981,162 48-1828,-216-59-338,188 37 612,-39-15-438,-215-41-354,-38-1 6,-74-4-45,0 0 0,0 0 0,0 0 12,0 0 48,0 0 0,0 0-22,0 0 76,-34-83-9,21 60-128,-33-62-11,-4 1 0,-3 3 0,-46-51 18,52 85-81,32 40-622,15 22 594,0 1 109,0-1 1,2 0 0,0 0-1,0 0 1,2 0-1,0-1 1,0 1-1,2-1 1,3 8-1,144 290 44,-149-305 23,-15 12-98,-209 93 183,-185 73-895,327-129-4464,30 18-3107,27-47 3190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00:31.1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53 102 2361,'0'0'465,"0"0"-153,0 0 100,0 0 83,0 0-24,-7-14-114,-20-42-125,18 25 258,9 30-114,0 1-43,0 0-132,0 0-25,0 0 124,0 0 50,0 0 3,-9 2 1818,8 7-2120,1 0-1,1 0 0,-1 0 1,2 0-1,-1 0 0,1 0 1,0 0-1,1-1 0,0 1 1,1-1-1,4 8-50,226 344 1072,-25-4-773,-194-333-246,1 0 0,1-1 0,2 0-1,0-2 1,1 0 0,14 10-53,216 217 343,-94-35-236,-89-103-13,-63-140 1388,48-320-1283,6 23-174,-57 398-608,-62 273 634,36-232-46,-28 143 85,53-254-52,-1 1 0,0-1 0,0 0 0,0 0 0,0 1-1,0-1 1,1 0 0,-1 0 0,0 0 0,0 0 0,0 0 0,0 0 0,0 0 0,0 0 0,0 0 0,0 0 0,1-1 0,-1 1 0,0 0 0,0-1 0,0 1 0,0 0 0,1-1 0,-1 1 0,0-1 0,0 1 0,1-1 0,-1 0 0,0 1 0,1-1 0,-1 0 0,1 1 0,-1-1 0,1 0 0,-1 0 0,1 0 0,-1 1 0,1-2-38,-59-65 76,-3 2 0,-3 3 0,-59-43-76,-101-57 237,184 133-214,41 29-53,0 0-36,0 0-54,0 0-207,0 0-356,0 2-410,0 107-5576,0-66 3553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01:39.1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 0 2625,'0'0'921,"0"0"-371,0 0-282,0 0 17,0 0-92,0 0-6,-3 0-38,-8 0-207,8 0 3121,-1 0 3294,13 17-6249,230 179 902,-69-63-639,236 183 88,-207-134-241,58 2 54,-22-5-205,-223-169-55,-12-9 13,0-1 1,0 0-5,0 0 2,0 0 33,0 0-35,0 0-8,0 0 9,-18-45 140,-75-224-85,52 131-50,-32-56 47,72 192-77,1 1-22,0 1-41,0 0 12,0 6-361,0 618-34,0-624 358,-16 0 184,-1 0 0,0-1 0,1-1 0,-1-1 0,1-1 0,0 0 0,0-1 0,-13-5-93,-401-205 830,244 114-785,174 87-1578,33 15-462,19 9-1420,3 5-2113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02:16.8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10 1760,'0'0'500,"0"0"-273,0 0-69,0 0 10,0 0-15,4-8 901,-3 7 2973,0 1 3825,-1 0-7814,0 1 30,0 1-48,1 4-14,0 0-1,1 0 1,0 1 0,1-1 0,-1-1 0,1 1-1,0 0 1,0-1 0,1 1 0,0-1 0,0 0-1,0 0 1,1 0 0,-1-1 0,1 0 0,0 0 0,1 1-6,6 6 13,166 175 304,90 113 146,-88-89-243,-45-77-164,24 37-4,-108-107-29,-51-62-4,-1 0 0,0 0 0,1 0 0,-1 0 0,0-1 0,1 1 1,-1 0-1,0 0 0,0-1 0,0 1 0,0-1 0,1 1 0,-1-1 1,0 1-1,0-1 0,0 1 0,0-1 0,0 0 0,0 1 0,0-1 1,-1 0-1,1 0 0,0 0 0,0 0 0,0 0 0,0 0 0,0 0 0,0 0 1,0-1-1,0 1 0,0 0 0,0-1 0,0 1 0,0 0 0,0-1 1,0 0-20,-4 1 62,-24-3 7,0-1 1,0-1 0,1-1-1,-1-2 1,2-1 0,-10-5-70,4 3-1,-302-101 321,306 108-321,29 4-34,28-3-502,335 47 665,-303-41-106,120 18 42,-168-17-186,-12-4 137,1 1 0,-1-1 0,1 1 0,-1-1-1,1 1 1,0-1 0,-1 0 0,1 1 0,0-1 0,-1 0 0,1 1 0,0-1 0,-1 0-1,1 0 1,0 0 0,0 0 0,-1 0 0,1 0 0,0 1 0,-1-2 0,1 1 0,0 0 0,0 0-1,-1 0 1,1 0 0,0 0 0,-1-1 0,1 1 0,0 0 0,-1-1 0,1 1 0,0 0 0,-1-1-1,1 1 1,0-1 0,-1 1 0,1-1 0,-1 1 0,1-1 0,-1 1 0,0-1 0,1 0-1,-1 1 1,1-1 0,-1 1 0,0-1 0,0 0 0,1 0 0,-1 1 0,0-1 0,0 0 0,0 1-1,0-1 1,0 0 0,0 0 0,0 1 0,0-1 0,0 0 0,0 0 0,0 1 0,0-1 0,-1 0-1,1 1 1,0-1 0,0 0 0,-1 1 0,1-1 0,0 0 0,-1 1-15,-26-298 193,24 133-788,2 56-4402,1 108 3778,-1 20-3522,-7 9 1641,-1 5 232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03:43.9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25 2 4017,'0'0'709,"0"0"-255,-3 0 19,2 0 355,-17-1-1074,15 3 3980,8 3 4989,269 224-6431,36-27-1350,-189-110-853,144 72 67,-75-43 35,-166-100-176,0 2-1,-2 1 1,0 0 0,-2 2-1,-1 0 1,12 21-15,42 51 51,-36-49-41,-35-49 6,-1 1 8,1 3-16,7 6-9,-10-10 1,1 0-1,0 0 0,0 1 1,-1-1-1,1 0 0,0 0 1,0 0-1,-1 0 1,1 0-1,0 0 0,0 0 1,0 0-1,-1 0 0,1 0 1,0 1-1,0-1 0,0 0 1,0 0-1,-1 0 0,1 0 1,0 0-1,0 1 0,0-1 1,0 0-1,0 0 1,-1 0-1,1 1 0,0-1 1,0 0-1,0 0 0,0 1 1,0-1-1,0 0 0,0 0 1,0 0-1,0 1 0,0-1 1,0 0-1,0 0 0,0 1 1,0-1-1,0 0 1,0 0-1,0 1 0,0-1 1,0 0-1,0 0 0,1 0 1,-1 1-1,0-1 0,0 0 1,0 0-1,0 0 0,0 0 1,1 1-1,-1-1 1,-95-40 49,63 22-47,-16-8 12,-1 3 0,-1 1 0,0 3 1,-2 2-1,0 2 0,-16 0-14,-216-13 62,284 28-73,10-5-440,680 0 499,-502 4 5,-187 1-73,-1 0 11,0 0 36,0 0 50,2 0-56,-1 0-7,-1 0 2,0 0 18,0-11 125,-25-244 96,-33-102-174,58 357-237,-1 1 0,1-1-1,0 0 1,0 0 0,-1 0-1,1 0 1,0 0 0,0 0-1,-1 1 1,1-1 0,0 0-1,0 0 1,-1 0 0,1 0-1,0 0 1,0 0 0,-1 0-1,1 0 1,0 0 0,0 0-1,-1 0 1,1 0 0,0-1-1,0 1 1,-1 0 0,1 0-1,0 0 1,0 0 0,-1 0-1,1 0 1,0-1 0,0 1-1,0 0 1,-1 0 0,1 0-1,0-1 1,0 1 0,0 0-1,0 0 1,-1 0 0,1-1-1,0 1 1,0 0 0,0 0-1,0-1 1,0 1 0,0 0-1,0 0 1,0-1 0,0 1-1,0 0 1,0-1 156,-10 28-3362,9-23 3368,-12 32-3184,-2-3-388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00:58.9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664 261 344,'0'0'367,"-3"-9"80,-34-89 231,-18-49 2442,45 141-68,21 27-2082,110 104-93,57 62-84,-108-117-627,-3 2 1,-4 3 0,-2 4-167,176 212 695,-143-187-571,-5 3 1,12 26-125,-58-52 96,-33-69 608,-18-23-702,-1 0 1,0 0-1,-1 1 1,0 0-1,0 0 0,-1 1 1,-1 1-1,1 0 0,-1 0 1,-12-4-3,13 5-24,-90-53 39,-3 5 1,-68-24-16,52 34 54,134 39-538,9 9 481,-1 1 0,1 1 1,-1 1-1,0 0 0,-1 2 0,1 1 0,-2 0 0,1 2 0,8 6 3,13 5 2,241 120 148,-169-123 107,-114-19-241,0 0 31,0 0-15,0 0 28,4-8 114,66-450 51,-10-10-180,-59 418-319,-1 47-378,-1 16-1093,-19 124-3475,1-59 2909</inkml:trace>
  <inkml:trace contextRef="#ctx0" brushRef="#br0" timeOffset="98945.039">3133 1642 2080,'0'0'821,"0"0"-353,0 0-139,-3-7 15,-16-44 1233,1 53 1958,18-1-3066,0 16 734,-1 1-917,1-1 0,1 1 0,1 0 1,0-1-1,1 0 0,1 1 0,0-1 0,2 1-286,19 35 508,3-2-1,1-1 1,3-1 0,2-1 0,20 20-508,127 167 958,-152-197-814,2-1 0,2-2 0,1-1 0,2-2 1,1-1-1,1-2 0,2-1 0,26 12-144,276 176 391,-143-61-407,-165-135 495,-50-21-269,-79-45-48,-225-52-194,41 25 102,232 60-32,49 8-486,132 9 446,-1 6 0,103 22 2,-190-24 14,-2 1 0,1 3 1,-1 1-1,31 16-14,-73-77 537,-73-262-470,62 131-235,9 178-20,0 1-209,0 0-397,0 0-665,-1 2-2555,2 3 3024,-1 50-4096,0-32 1667</inkml:trace>
  <inkml:trace contextRef="#ctx0" brushRef="#br0" timeOffset="108883.378">5039 2887 4353,'0'0'919,"0"0"-350,0 0-77,0 0 374,0 0 58,-2-2-142,-14-9 602,16 11-600,0 0-10,0 0 8,0 0 4,0 0-65,0 0-59,0 0 87,0 0-19,0 0-206,0 0-137,0 0-71,0 0-2,0 0-115,0 0 3,0 0 46,0 0-71,4 0-92,146-28 309,-59 14-288,-1 5 1,2 3 0,-1 5 0,0 3-1,75 12-106,-92-6 25,225 40 144,-235-30-105,0-3 0,0-2 1,43 1-65,90 13 93,-78-5-110,88-19 269,-237-34-176,-226-349-191,256 381 93,0-1 0,0 1 0,-1-1 0,1 0 0,0 1 0,-1-1 1,1 0-1,0 1 0,-1-1 0,1 0 0,0 1 0,-1-1 0,1 0 0,-1 0 0,1 1 0,-1-1 0,1 0 0,0 0 0,-1 0 0,1 0 0,-1 0 0,1 0 0,-1 0 0,1 0 0,-1 0 22,99 164 29,85 115 38,-183-278-30,0-1 25,0 0-36,0 0-10,0 0 11,0 0 32,0 0-38,0 0-33,0 0-28,-3 9-87,-102 60 129,-256 181-102,333-222-1384,18 8-7379,10-27 5105</inkml:trace>
  <inkml:trace contextRef="#ctx0" brushRef="#br0" timeOffset="200480.224">300 3253 1408,'0'0'683,"0"0"-275,0 0-46,0 0 24,0 0-110,-5-5 7502,4 5-6642,-3 0 3368,-10 3 196,14 1-4573,-1 3 0,1 1 0,0 0-1,0 0 1,1-1-1,0 1 1,1 0 0,-1-1-1,1 1 1,1-1 0,-1 0-1,1 1 1,1-1-1,0 1-126,37 52 390,3-1 0,3-3 0,2-1 0,21 16-390,11 13 161,-40-40-73,-4 0-60,3-2-1,1-2 1,1-1-1,3-3 1,1-1 0,1-3-1,11 4-27,266 120 136,-295-142-127,177 66 126,-182-74-204,-23-6 77,-1 0 66,0 0-29,-5 0 44,-92-44-114,49 23-18,0 3 1,-1 2-1,-1 1 1,-1 3 0,0 3-1,0 1 1,-1 3-1,-4 2 43,23 0 15,25 2 182,-4 0-949,20 0 194,356 45 799,-146-13 610,-218-42-731,-6-561-165,6 572 33,0 0 1,0 0-17,0 0-41,0 0 39,0 0 14,0 0-12,0 0-38,0 0 15,0 0-16,0 0 26,0 0-30,0 0 37,0 0 16,0 0-23,0 0-107,0 0-59,0 0-61,0 0-101,0 0-353,-11 19-3167,-3 15-649,-4 9-3067</inkml:trace>
  <inkml:trace contextRef="#ctx0" brushRef="#br0" timeOffset="211360.941">4569 3484 2969,'0'0'608,"0"0"-388,-1 0-250,0-2 9795,-1-3-4988,-3 8-2286,-105 782-1041,95-522-1338,11-232-80,2-31-27,1 0 21,1 0 39,-19-6 87,-75-123-265,-97-164-162,166 255 280,24 37-13,1 1-6,0 0-2,0 0 0,0 0-2,0 0-3,0 0 1,0 0-19,0 0-27,0 0 19,0 0-64,20 5-271,113 100 499,116 84 56,-171-124-137,-78-64-29,1-1-1,-1 0 0,1 0 0,-1 0 0,0 1 0,1-1 1,-1 0-1,1 0 0,-1 0 0,1 0 0,-1 0 1,1 0-1,-1 0 0,1 0 0,-1 0 0,1 0 1,-1-1-1,1 1 0,-1 0 0,0 0 0,1 0 1,-1 0-1,1-1 0,-1 1 0,0 0 0,1 0 1,-1-1-1,1 1 0,-1 0 0,0-1 0,1 1 1,-1 0-1,0-1 0,0 1 0,1-1 0,-1 1 0,0-1 1,0 1-1,0 0 0,0-1 0,1 1 0,-1-1 1,0 1-1,0-1 0,0 1 0,0-1 0,0 1 1,0-1-1,0 1 0,0-1 0,0 1 0,0-1-6,0-1 28,22-59-98,3 2 0,2 0 0,3 2 0,3 0 0,1 3 0,17-17 70,-27 37-1033,-36 48-8654,-11 9 6724,16-16 1506,-24 23-2199</inkml:trace>
  <inkml:trace contextRef="#ctx0" brushRef="#br0" timeOffset="212794.123">2503 4763 5113,'0'0'1315,"0"0"-499,0 0 315,0 0 379,0 0 63,0 0-103,0 0-196,0 0-86,0 0-72,0 0-204,0 0-213,0 0-249,4-1-248,310-25 2789,294 14-2991,-520 12 127,-41 3-112,0 2-1,0 2 0,0 2 0,-1 2 1,19 9-15,-25-9 42,9 4 30,1-3 0,-1-2 0,2-2 0,-1-2 0,10-2-72,141-4 328,-235-25-200,-36-36-118,3-3 0,2-2 0,-22-35-10,48 57-15,-57-43-48,105 111-429,18 14 510,2 0 1,2-2 0,1-2-1,8 5-18,46 51 30,-34-27 8,-49-59-34,-3-2 4,-26 28-155,20-26 142,-436 259-255,410-235-3172,28 3-4351,4-18 3108</inkml:trace>
  <inkml:trace contextRef="#ctx0" brushRef="#br0" timeOffset="-187474.081">5378 3286 1368,'0'0'696,"0"0"-299,0 0-123,0 0-35,0-36 2387,1 26-1243,-3-14 7200,-5 17-8224,-5-2 1595,21 10 1144,27 11-320,-33-10-3584,202 104 913,-137-76-102,-3-2 82,-1 2 1,-2 3 0,36 26-88,135 150 232,-97-61-191,-79-83 12,58 48-82,83 26 117,-109-79-88,-61-38-19,19 5-129,9 0 34,-108-24-138,-298-33 281,176 5 11,205 20-213,-20 5 172,112 1 48,0-5 0,1-6 0,8-7-47,-91 14-6,-40 3 14,-1 0 7,0 0 1,0 0 0,0 0 0,0 0 15,0 0 43,0 0-28,8-571 358,-6 557-341,-1-2-308,0 4-3149,-19 37-2178,-71 103-3344,46-64 3748</inkml:trace>
  <inkml:trace contextRef="#ctx0" brushRef="#br0" timeOffset="-179914.881">8565 3382 5185,'0'0'1090,"0"0"-564,0 0 12,0 0 499,0 0 80,-11-15-276,-32-48-91,27 10 3487,16 52-3676,19 9 5906,14 18-7047,-24-18 1134,69 53-227,-18-17-190,-2 3 0,-2 3 0,-2 2 0,-3 2-1,16 25-136,199 306 319,-188-261-241,-67-101-46,1-1-1,2-1 0,-1 0 0,2-1 1,1 0-1,1-1 0,0-1 0,1 0 1,1-2-1,5 3-31,80 43 118,-88-54 509,-147-75-721,55 43 51,-1 2 1,0 4-1,-2 4 1,0 2 0,-19 3 42,46 9-200,51 0 186,1-1 1,20-4-48,281-5 35,-229 12 36,0-2-1,0-4 0,62-12-9,-60-2 107,-73 18-91,-4-38 93,0 0 0,-3 1 0,-1 0 0,-2 0 0,-5-10-109,-12-54 6,2-17-1093,20 118-2434,-11 25 915,-49 139-5396,28-74 3436</inkml:trace>
  <inkml:trace contextRef="#ctx0" brushRef="#br0" timeOffset="-178194.03">7575 5170 3689,'0'0'805,"0"0"-266,0 0 171,0 0 38,0 0-89,0 0-117,-1-10 5,-7-46 1932,8 56-1891,0 0 7,0 0-36,0 0 36,0 0 69,0 0 76,0 0 75,0 0 30,0 0 60,0 0-72,0 0-81,0 0-93,0 0-80,0 0-139,0 0-88,12-1 300,409-18 2272,81 20-2924,-411 6 112,1 3 0,-2 5 1,79 24-113,-158-37 5,256 73 75,-202-58-42,42-15 92,98-30-251,-41 10-247,-129 12 456,-46-8 193,-201-118-263,-11-65 20,205 184-38,17 10-2,1 2-12,0 1-19,0 0-52,0 0 51,0 0 18,24 18 16,389 296 384,-358-267-384,-82-24 191,-120 36 138,-149 39-329,149-52-1625,143-45 1037,-1 2 0,1-1 0,-1 0 1,1 1-1,0 0 0,0 0 0,0 0 1,0 1-1,1-1 0,-1 1 0,1 0 1,0 0-1,0 0 0,0 0 0,1 0 0,0 1 1,-1-1-1,2 1 0,-1 0 0,0-1 1,1 1-1,0 1 588,-2 0-576,-9 26-3576</inkml:trace>
  <inkml:trace contextRef="#ctx0" brushRef="#br0" timeOffset="-167397.457">1898 4754 2361,'0'0'676,"0"0"-338,0 0-100,0 0-64,0 0-75,1-5-60,0-3 194,2-11-314,-2 7 8792,-11 15-7059,-56 94 222,52-61-1614,1 0 0,2 1-1,1 0 1,2 1 0,1 0 0,3 0-1,1 1 1,1 25-260,-5 37 409,-17 93 1089,-31 109-1498,48-261 189,-9-44 318,-129-136-245,-8-7-356,152 144 86,1 1-6,0 0-2,0 0 1,0 0 4,0 0-16,0 0-38,0 0 10,0 0-73,0 0-29,0 0 38,0 0 61,0 0-33,12 9-128,226 221 411,-100-96 120,-125-150 149,-12 12-437,24-96-838,5 2 0,4 1 0,37-71 814,-71 169-2453,-6 31-1346,-19 19-442,-5 5 688</inkml:trace>
  <inkml:trace contextRef="#ctx0" brushRef="#br0" timeOffset="-166063.489">47 6146 3425,'0'0'1452,"0"0"-632,0 0-298,0 0 482,0 0 225,0 0-191,-8-5-115,-23-13-4,24 13 10,11 0 3259,11 4-4078,-7 2 272,441 1 2305,-380 6-2550,-1 4 0,0 3 0,-2 2 0,56 24-137,93 23 231,-144-49 112,0-4 0,1-2 0,0-4 0,40-3-343,-163-45-53,-264-296-270,315 329 396,18 17-88,40 27 173,-1 3 1,-2 2-1,47 44-158,-101-82 3,28 29 47,-53-2 568,-309 199-1316,231-116-4492,42 25-3797,50-101 5376</inkml:trace>
  <inkml:trace contextRef="#ctx0" brushRef="#br0" timeOffset="-151833.586">2897 4853 4609,'0'0'868,"0"0"-438,0 0 103,0 0 467,-6-5 4289,-7 13 2389,38 28-7193,150 137 548,79 91-651,14-14-53,-152-146-240,122 125 68,-115-112-5,-23-50-133,-100-67-13,0 1 0,-1-1 0,1 0-1,0 0 1,0 1 0,0-1 0,0 0 0,-1 0 0,1 1 0,0-1 0,0 0-1,0 0 1,0 1 0,0-1 0,0 0 0,0 1 0,0-1 0,0 0-1,0 0 1,0 1 0,0-1 0,0 0 0,0 1 0,0-1 0,0 0 0,0 0-1,0 1 1,0-1 0,0 0 0,0 0 0,1 1 0,-1-1 0,0 0 0,0 0-1,0 1 1,0-1 0,1 0 0,-1 0 0,0 1 0,0-1 0,1 0 0,-1 0-1,0 0 1,0 0 0,1 0 0,-1 1 0,0-1-6,-31-3 123,-199-66 33,-126-30-267,290 72 83,64 26 13,125 8-585,6 19 684,1-6-1,111 2-83,-180-20 783,-61-14-411,-46-154-233,-12-35-169,45 158-818,13 42 772,0 1-53,0 0-7,0 0 32,0 0 73,0-1-5,0 0-20,0 0 56,0 1 16,0 0 12,0 0 36,0 0-41,0 0-35,0 0-10,0 0-12,0 0-118,0 0-293,0 0-481,-7 1-4116,-17 23-4948,10-2 5189</inkml:trace>
  <inkml:trace contextRef="#ctx0" brushRef="#br0" timeOffset="-143567.466">7261 4963 2144,'0'0'1053,"0"0"-532,0 0-231,0 0 98,0 0 37,2-12-140,13-58 246,-13 66 7265,-2 8-3996,-3 46-3569,-45 102 548,-107 456 504,115-482-1149,40-125-127,1 0 0,-1 0 0,-1 0 0,1 0 0,0 1 0,0-1-1,0 0 1,-1 0 0,1 0 0,0 0 0,-1 0 0,1 0 0,-1 0 0,1 0 0,-1 0 0,0 0-1,1 0 1,-1 0 0,0-1 0,0 1 0,1 0 0,-1 0 0,0-1 0,0 1 0,0 0-1,0-1 1,0 1 0,0-1 0,0 1 0,0-1 0,0 0 0,0 1 0,-1-1 0,1 0 0,0 0-1,0 0 1,0 0 0,0 0 0,0 0 0,0 0 0,-1 0 0,1 0 0,0 0 0,0-1-1,0 1 1,0 0 0,0-1 0,0 1 0,0-1 0,0 0 0,0 1 0,0-1 0,0 1-1,0-1 1,0 0 0,1 0 0,-1 0 0,0 1 0,1-1 0,-1 0 0,0 0 0,1 0 0,-1 0-1,1 0 1,-1-1-7,-79-75 55,4-3 0,-44-60-55,47 62-28,77 114-954,110 142 901,-80-127 110,195 258 421,-202-292 11,-26-17-333,6-5 408,63-110-239,234-295-923,-289 386 10,-14 23 335,-1 1-89,0 0-218,0 0-445,-3 1-618,-22 12-1197,-110 94-4999,63-50 3807</inkml:trace>
  <inkml:trace contextRef="#ctx0" brushRef="#br0" timeOffset="-141916.549">5058 6303 4985,'0'0'1112,"0"0"-569,0 0 96,0 0 416,0 0 40,0 0-292,-1-5-107,-1-11 125,1 12 45,1 4 73,0 0-113,10 0 632,333-6 2163,-279 6-3351,173 13 123,160 79 88,22-37 113,-239-19-474,-35-29 26,12-6 38,-202-28-221,-45-52 34,4-4 1,-49-64 2,64 60 93,231 240-126,95 62 198,-224-194-108,-54-15 808,-407 41-460,267-30-2666,141 0-5025,3 25 664,13-27 3699</inkml:trace>
  <inkml:trace contextRef="#ctx0" brushRef="#br0" timeOffset="-140188.747">5305 4870 4017,'0'0'1494,"0"0"-301,0 0 35,0 0-2,0 0-79,0 0-115,-15-6-1,-44-16 83,59 22-1003,0 0 1,0 1 0,0-1 0,1 0-1,-1 0 1,0 0 0,0 1 0,0-1-1,0 0 1,0 0 0,0 1 0,1-1 0,-1 0-1,0 0 1,0 1 0,0-1 0,0 0-1,0 1 1,0-1 0,0 0 0,0 0-1,0 1 1,0-1 0,0 0 0,0 0-1,-1 1 1,1-1 0,0 0 0,0 0 0,0 1-1,0-1 1,0 0 0,0 0 0,-1 1-1,1-1 1,0 0 0,0 0 0,0 0-1,-1 1-111,26 21 4,407 318 2658,-324-252-2409,68 54 572,-7 8 1,102 119-826,40 50 779,-185-215-632,-126-105-136,-1 1 1,1 0 0,-1 0-1,1 0 1,0 0 0,-1 0-1,1 0 1,-1 0 0,1 1-1,-1-1 1,1 0 0,0 0-1,-1 0 1,1 0 0,0 0-1,-1 1 1,1-1 0,-1 0-1,1 0 1,0 1 0,-1-1-1,1 0 1,0 0 0,0 1-1,-1-1 1,1 0 0,0 1-1,0-1 1,-1 0 0,1 1-1,0-1 1,0 1 0,0-1-1,0 0 1,0 1 0,0-1-1,-1 1 1,1-1 0,0 0-1,0 1 1,0-1 0,0 1-1,0-1 1,1 1-12,-52-16 56,-351-184-45,88 51-385,274 128 285,46 17-411,121 45 460,428 165 236,-496-184-193,-58-23 10,-1 0 28,6-119 626,-6 117-666,0-143-25,-6 0 0,-12-52 24,-19-42-3018,38 245-5024,-1-1 5242,1 9 86,9 11-3074</inkml:trace>
  <inkml:trace contextRef="#ctx0" brushRef="#br0" timeOffset="-117537.356">8183 5219 1728,'0'0'555,"0"0"-316,0 0-70,-1-3 131,-4-37 4161,5 39-3739,0 1 39,0 0 2,0 0-11,0 0-29,0 0-16,0 0-42,0 0 88,0 0-52,0 0-74,0 0-83,0 0-148,0 0-81,0 0-98,0 0 35,0 0 27,0 19 672,37 90 1105,6-30-1470,-18-46-333,0-2 1,3 0-1,0-2 1,2-1 0,1-1-1,1-2 1,1-1-1,30 16-253,-59-38 4,296 184 612,-219-128-542,-3 4 0,-2 3 0,13 19-74,199 161-103,-110-100 226,-141-109 11,28-16-55,-59-15 170,-19-6-189,-120-63-41,-220-62 25,196 76-32,-50-19-53,174 58-6,57 11-569,104 46 629,452 122 62,-479-134-86,-101-34 27,0 1-1,1-1 1,-1 1-1,0-1 1,1 0-1,-1 1 1,1-1-1,-1 0 1,1 1-1,-1-1 1,1 0-1,-1 0 1,1 1-1,-1-1 1,1 0-1,-1 0 0,1 0 1,0 0-1,-1 0 1,1 0-1,-1 0 1,1 0-1,-1 0 1,1 0-1,0 0 1,-1 0-1,1 0 1,-1 0-1,1-1 1,-1 1-1,1 0 1,-1 0-1,1-1 1,-1 1-1,1 0 1,-1 0-1,1-1 1,-1 1-1,0-1 1,1 1-1,-1 0 1,1-1-1,-1 1 1,0-1-1,0 1 1,1-1-1,-1 1 0,0-1 1,0 1-1,1-1 1,-1 1-1,0-1 1,0 0-1,0 1 1,0-1-1,0 1 1,0-1-1,0 1 1,0-1-1,0 0 1,0 1-1,0-1 1,0 1-1,-1-1 1,1 1-1,0-1 1,0 1-1,0-1 1,-1 1-1,1-1-15,-1-14-64,-3-41 97,-3 0-1,-2 1 0,-3 0 0,-2 1 0,-11-26-32,13 40 38,4 14-32,-77-322 4,83 334-4382,1 45 160,-22 59-3005,8-55 3270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06:21.4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1 300 3209,'0'0'765,"0"0"-319,0 0 123,0 0 242,0 0 109,2-13 904,-1 11 1818,-1 1 3740,232 36-4981,162 48-1828,-216-59-338,188 37 612,-39-15-438,-215-41-354,-38-1 6,-74-4-45,0 0 0,0 0 0,0 0 12,0 0 48,0 0 0,0 0-22,0 0 76,-34-83-9,21 60-128,-33-62-11,-4 1 0,-3 3 0,-46-51 18,52 85-81,32 40-622,15 22 594,0 1 109,0-1 1,2 0 0,0 0-1,0 0 1,2 0-1,0-1 1,0 1-1,2-1 1,3 8-1,144 290 44,-149-305 23,-15 12-98,-209 93 183,-185 73-895,327-129-4464,30 18-3107,27-47 3190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6:45:42.40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22 132 5745,'0'0'5929,"0"0"-4184,0 0-1657,0 0 1368,0 0-48,0 0-1408,0 0-320,19-99-856,-29 80-816,-20 5-3946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2T19:08:51.389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20750 9385 1520,'0'0'790,"0"0"-375,0 0-122,0 0 36,0 0-106,0 0-167,0 0 12,0 0 61,0 0 4,0 0-19,0 0 20,0 0 15,0 0 16,0 0 55,0 0 59,0 0 171,0 0 76,0 0 14,0 0 11,-8 1 3187,-11 0-2372,-25-45 44,-7-16-468,-71-64 1000,-89-51-373,78 60-791,12 26-387,39 35-262,-43-15-33,23 14-47,-49-13-21,49 13 17,13 20-32,-75-27-5,78 26 22,-36-14-30,33 13 44,40 14 34,44 18-50,4 4-14,1 1-21,0 0-62,0 0 63,0 0 17,0 0-16,0 0 14,0 0-2,0 0-14,0 0-8,0 0 5,0 0 15,0 0-10,0 0 10,0 0-14,0 0 2,0 0 16,0 0 15,0 0-8,0 0 10,0 0-9,0 0-6,0 0 3,0 0 1,0 0 5,-33-19 57,-38-10-75,-15 2 4,-33-13-6,59 18-8,17 5 72,4 1-74,2 2 36,36 13-39,-1-3 13,1 3 8,-53-29 43,48 28-1328,5 9-11992,1 1 13029,-3 7-3240</inkml:trace>
  <inkml:trace contextRef="#ctx0" brushRef="#br0" timeOffset="4713.656">16066 6490 4353,'0'0'576,"0"0"-320,0 0-72,-1 0-4,-3 0-141,3 0-35,1 0 77,0 0-1,0 0 22,0 0 3,0 0 18,0 0-11,0 0 42,0 0 65,0 0 41,0 0 15,0 0-3,0 0 35,0 0 77,0 0 41,0 0-29,0 0-69,0 0-98,0 0-31,17 0 2421,6 2-2550,0 2-1,-1 0 1,1 2-1,-1 0 1,0 2-1,0 0 1,-1 2-1,8 4-68,17 7 121,-10-6-90,0 1-1,-1 2 1,-1 1-1,-1 2 0,-1 1 1,-1 2-1,-1 1 0,-1 1 1,-1 2-1,-1 0 0,-2 2 1,-1 1-1,9 17-30,-4 1 167,-16-24-51,1-1 1,1 0-1,1-1 0,1-1 0,1-1 0,0 0 0,11 6-116,36 24 509,3-3 0,70 37-509,-97-62 136,0-2 0,1-2 1,2-1-1,0-3 0,0-1 0,2-2-136,89 18 231,56 0 67,-131-6-357,25 35 334,-70-51-974,-17 9-5120,-9-2 2037,-6-3 143</inkml:trace>
  <inkml:trace contextRef="#ctx0" brushRef="#br0" timeOffset="7500.726">13821 4793 912,'0'0'0,"0"0"-56,0 0-104,0 0-16,0 0 32,0 0 8,0 0 40</inkml:trace>
  <inkml:trace contextRef="#ctx0" brushRef="#br0" timeOffset="8482.375">13821 4793 184,'-29'-95'712,"15"67"514,4 28 6459,13 14-3656,3-5-5560,154 156 2998,63 100-222,-165-199-923,-34-37-192,2 0 0,1-2 0,1-1 0,1-1 0,2-1-130,329 254 729,-79-34-421,46-8 280,-165-107-393,-160-126 697,-6-2-12035,-12-10 7290</inkml:trace>
  <inkml:trace contextRef="#ctx0" brushRef="#br0" timeOffset="10614.076">11208 2780 2705,'0'0'1404,"0"0"-669,0 0-159,0 0 261,0 0 222,0 0 4,-18 3 4294,18 1-5311,0 0-1,0 1 1,1-1-1,0 0 1,0 0 0,0 0-1,0 1 1,0-1-1,1 0 1,0-1-1,0 1 1,0 0-1,0 0 1,1-1 0,-1 1-1,1-1 1,0 0-1,0 0 1,1 1-46,307 334 1947,-143-155-1559,-7-31-79,63 70 65,-44 5-232,-27-44-12,12 81 65,-150-249-169,-15-15-88,0 0-88,0 0-254,0 0-529,-2-9-709,-36-78-5213,5 31 148</inkml:trace>
  <inkml:trace contextRef="#ctx0" brushRef="#br0" timeOffset="20330.927">12360 3888 3921,'0'0'765,"0"0"-402,0 0 16,0 0 101,0 0-109,0 0-109,0 0 0,21-3 2288,48-16 5201,-23 19-7485,206 14 403,90 40 200,50 54-432,-142-48-354,-155-34-50,0-5 0,2-4 1,0-5-1,1-3 0,0-5 0,6-4-33,468 0 195,-254 35-157,63 1 73,-221-22-41,-1-6-1,76-9-69,-77-1 9,749 2 27,-454-33 53,861 31 26,-868 31-60,260-14-65,122-15 125,-507-25-62,-79 8-35,-181 12-14,0-4 1,0-1-1,-1-4 1,0-2-1,9-6-4,57-14 28,1 6-1,17 2-27,-50 17-22,1 4 1,89 6 21,-126 1-85,64 18 213,-74-7-57,-47-10-126,-3 11-113,0 1-1,0-1 1,-1 0-1,-1 0 1,0 0-1,-1 0 1,0-1-1,0 0 1,-8 10 168,-18 44 240,-101 256 712,122-304-914,1 0 0,0 1 0,2 0 1,0 0-1,1 1 0,1-1 0,0 2 0,1-1 0,2 0 0,-1 14-38,3 221 611,42-20 80,-41-38-93,24 178 211,36 18-549,14 48-225,-44-142-349,-37-65-199,-31 119 737,16-134-211,-10 51-409,22-68 438,9 32-152,2-209 113,1 0 0,1-1 0,1 1 0,2-1 0,0-1 0,6 14-3,17 61 42,-20-49-4,-3 1 0,-1 1 0,-3-1 0,-2 25-38,2 147 47,3-38 57,4-102-237,29 144 55,-36-45-274,-3-180 249,0 0 6,0 0-6,0 0 9,0 0 38,0 0-56,0 0 57,0 0-20,0 0 29,0 0-46,0 0 12,0 0 52,-7 0-62,-44 0 141,1-2 0,-1-2 0,1-2 0,-44-12-51,-78-24 44,42 12-14,1-6 0,-51-25-30,94 29 11,-1 5 0,-1 3-1,-60-7-10,33 6 38,28 6-38,-138-9 32,-203 26-48,401 6-1,-1 1 0,1 1 1,0 1-1,1 2 1,0 0-1,0 2 0,-16 10 17,-75 28 143,108-46-134,-82 28-113,-2-3-1,-84 12 105,-226 17-186,136-38 122,-261-17 64,-91-40 32,-410 38-681,934 5 605,1 3 0,-62 16 44,-11 1-157,-46 4 94,-222 26-10,-130 24-130,339-60 198,-73-8 5,160-7-109,-152 18 61,128 2 56,-838-13-116,679-2 130,157-4 88,-253-5-118,407-1 13,1-1 1,-1 0 0,0 0 0,1-2 0,-1 1 0,1-1 0,0-1 0,0 1-1,1-2 1,-7-3-6,7 0 9,1-1 0,-1 1 0,2-1 0,-1-1-1,1 0 1,1 1 0,0-2 0,1 1 0,0-1 0,0 0-1,2 0 1,-1 0 0,1-1 0,1 1 0,0-1 0,1 1-1,1-1 1,0-8-9,-8-42 33,-1-19-8,4-1 0,3 1 0,4-8-25,0-19 115,-18-329 159,9 33-58,8 251-200,-10-267 118,6-14 11,3 426-144,0-93 11,4 0 1,11-57-13,5 43 14,-6 41 11,-3-1 1,-3-1-1,-3-7-25,-6-14 27,0-43 177,17-138-204,6-97 223,-22 31-325,-33 82 254,2 69 2,-18-347 199,43 238-574,6 302 205,0 1-2,0 0-38,0 0-114,0 0 34,0 0-40,0 0-79,0 0-125,0 0-167,0 0-22,0 0-113,-8 2-3322,-5 9 2416,10-8 967,-86 90-6250,43-50 3420</inkml:trace>
  <inkml:trace contextRef="#ctx0" brushRef="#br0" timeOffset="47256.096">12345 311 3433,'0'0'601,"0"0"-295,0 0 18,0 0 72,0 0-144,-1-4-108,-1-39 676,2 43-556,0 0 248,0 0 251,0 0-118,0 0-182,0 0-25,0 0 11,0 0-74,0 0-106,0 0-107,0 0-70,0 0-44,-1 2-34,-41 125 696,-28 200 809,12-63-391,49-222-1024,3 0 0,1 1 0,3 0 0,1-1 0,4 32-104,-2 11 88,-1 469 1096,-24-313-359,15 24-419,9 405 1081,-37-144-955,37-246-165,2-257-327,1 0 0,2 0 0,0 0-1,1 0 1,1-1 0,1 0 0,5 8-40,12 37 139,5 53-29,-29-108 165,2-27-502,15-82-7933,-3 38-663</inkml:trace>
  <inkml:trace contextRef="#ctx0" brushRef="#br0" timeOffset="49261.73">22755 0 4993,'0'0'1063,"0"0"-415,0 0 320,0 0 230,0 0-105,0 0-160,6 17 2354,5 14-2854,-2 1 0,-1 0 0,-1 1 0,-2-1 0,-2 1 0,0 0 0,-3 0 0,0 0 0,-3 6-433,3 21 385,0 659 498,-37-424-951,38-10 378,59 15 294,-36 62-159,-11-256-399,-6-1-1,-4 1 1,-6 29-46,2 3 20,1 791 2,-33-594 180,26-255-127,-18-80-1343,-116-145-6535,72 73 2588</inkml:trace>
  <inkml:trace contextRef="#ctx0" brushRef="#br0" timeOffset="51874.645">12522 3973 3897,'0'0'1646,"0"0"-574,0 0-152,0 0 231,0 0 33,0 0-236,-12-3-329,-84-18 789,-251 11 1974,231 11-3064,-334-4 1262,101-47-856,210 25-524,-2 7 0,-13 4-200,-460 9-13,140 16-152,-260 44 82,354-23 122,13 4-303,-36-5-136,-398-26 514,-136 14-6,179-18-236,346-29 203,-310 9-48,579 5 11,0-6 1,-20-12-39,1 2 13,-384-24-181,130 46 63,257 9 200,-169 16-78,-514 147 3,33-5-213,413-90 369,387-66-474,24 10-10032,8-12 4916</inkml:trace>
  <inkml:trace contextRef="#ctx0" brushRef="#br0" timeOffset="54171.406">12647 10276 4521,'0'0'2276,"0"0"-1153,0 0-57,0 0 306,0 0 105,0 0-423,-13-3 1006,-353-13 1780,-269-19-1284,167 23-1811,224-4-412,-279-26-6,-177 37 232,-147 35-431,243-13-239,-172-25-90,235-11 214,132 18-10,211 21-16,-408 65-287,402-60 226,-89 2 62,-315 35-6,137-61 151,58-30-1,-92 4-81,372 22-2,-311-19 230,191-4-154,-209-24 136,26-4 93,380 38-69,55 15-402,0 0 1,0 0-1,1 0 0,-1 0 0,0 0 1,1 0-1,-1 0 0,0 0 0,1 0 0,0 0 1,-1 0-1,1 0 0,-1 0 0,1-1 0,0 1 1,0 0-1,0 0 0,0 0 0,0-1 1,0 1-1,0 0 0,0 0 0,0 0 0,1-1 1,-1 1-1,0 0 0,1 0 0,-1 0 1,1 0-1,-1 0 0,1 0 0,0 0 0,-1 0 1,1 0-1,0 0 0,0 0 0,0 0 117,97-148-10571,-61 91 3775</inkml:trace>
  <inkml:trace contextRef="#ctx0" brushRef="#br0" timeOffset="55861.08">2451 9913 4681,'0'0'1194,"0"0"-737,0 0-309,0 0 24,0 0 5,-26-1-90,-162-4-74,152 6-83,13 1 268,-1-1 1,1-1-1,-1 0 1,1-2 0,0-1-1,-1-1 1,1-1 0,1 0-1,-1-2 1,1-1-1,0-1 1,1 0 0,0-2-1,-6-5-198,1-7 407,2-1 0,1-1-1,0-1 1,2-1-1,2-1 1,-17-29-407,31 48 88,-28-52 315,2-1 0,4-1 0,2-2 1,3-1-1,3 0 0,0-15-403,-35-109 105,-41-82 440,57 179-342,4-2 0,4-1 0,4-2-1,5 0 1,4-2 0,-2-76-203,17 72 120,-18-298 148,-69-412 175,58 587-324,14 111-81,4-1-1,4-49-37,9 143 14,-1-61-9,3 1 0,5-1 1,10-45-6,117-487-143,-130 588 134,1 0 1,1 0-1,2 1 0,0 0 1,2 0-1,2 1 0,0 0 1,1 1-1,1 1 0,2 0 1,0 1-1,2 1 0,0 0 1,2 1-1,0 1 0,13-9 9,280-193 42,-266 184-52,1 2 0,2 2 0,2 3 1,1 1-1,1 3 0,18-5 10,-40 20-11,0 1 1,0 1-1,1 2 1,0 1-1,0 2 1,1 1-1,0 1 1,-1 2-1,17 2 11,-25 4-3,0 0-1,-1 1 1,1 2 0,-1 0-1,-1 2 1,0 0-1,0 2 4,-9-5-10,0 2 0,-1 0 0,0 0 0,-1 1 0,0 1-1,0 0 1,-1 1 0,0 0 0,-1 1 0,-1 0 0,0 0 0,-1 1-1,0 0 1,1 5 10,10 25-16,-2 1 0,-2 1 0,-2 0 0,-1 6 16,80 444 220,-62-346-112,-6 2 0,-7 0 0,-5 74-108,12 306 237,79 490-128,-82-731 50,-13 92-159,-15-269 21,-4 0 1,-5 0-1,-19 61-21,-16 106-119,20-63 207,-9-2-1,-10-2 0,-61 159-87,95-328-156,-3-1 1,-1 0-1,-3-1 1,-1-2-1,-7 8 156,30-48-187,-9 10-824,5-18-2685,4-18 902</inkml:trace>
  <inkml:trace contextRef="#ctx0" brushRef="#br0" timeOffset="59592.015">14117 2447 5073,'0'0'800,"0"0"-465,0 0-111,0 0 333,0 0 310,0 0-85,-14-12-142,-48-37-137,-52-1 1056,-39-1-460,-1 5 1,-8 6-1100,-259-7 104,336 29-85,0-3 1,2-4-1,0-3 1,2-4-1,-52-29-19,-23-31 171,153 89-153,0 0 1,0-1-1,0 1 1,0-1-1,0 0 1,1 0-1,0 0 1,0 0-1,0 0 1,0 0-1,0 0 1,1-1-1,0 1 1,0-1-1,0 1 1,1-1-1,-1 1 1,1-1-1,0 1 1,1-1-1,-1 0 1,1 1-1,0-1-18,-1-16 167,2 2-64,2 0 0,0 0 0,0 0 0,2 0 0,1 1 1,0 0-1,8-15-103,-1 10 28,2 0 0,0 0 0,1 2 0,1 0 0,1 1 0,0 0 0,2 2 0,0 0 0,3 0-28,23-21 38,9-6-17,1 3 0,3 2-1,2 2 1,1 3-1,1 3 1,2 3 0,56-16-21,-7 9 18,2 6 0,1 4 0,1 6 1,33 2-19,155 0 284,95 14-284,-299 4 126,98-1 146,36-2 95,143 21-367,1 25 115,12 3 240,276-9-355,186-53 1219,-32-3-785,96 10 37,-751 17-379,-1 7-1,54 17-91,132 12-8,153-13 64,-200-3 37,228 23 25,-131 21 7,-111 28-202,-218-71 49,-47-18 12,-1 1 0,0 2 0,-1 0 1,-1 2-1,0 1 0,-1 0 0,-1 2 1,-1 0-1,-1 2 0,2 3 16,-15-17 12,1-1-50,-1 0 1,0 0-1,-1 0 1,1 0 0,-1 1-1,0 0 1,-1 1 0,0-1-1,0 1 1,0 0 0,-1 1-1,0-1 1,-1 1-1,0-1 1,0 1 0,-1 0-1,0 0 1,-1 0 0,0 0-1,0 0 1,-1 1 0,0-1-1,-1 0 1,0 0-1,0 0 1,-1 0 0,-2 8 37,-12 10 42,-2-2 1,0 0 0,-2-1 0,-1-1-1,-8 6-42,-14 17 63,42-45-62,-58 65 167,-4-1 0,-66 51-168,107-99 42,0 0 0,-1-2 0,0-1 0,-1-1 0,-1-1 0,0-1 0,-1-1 0,0-1 0,0-2 0,-1 0 0,-23 1-42,-210-6 534,62-50-63,99 19-303,-36-4 62,-2 5 0,0 7 0,-1 5 0,-118 4-230,-290 17 250,-62-1-288,290 36 108,-119 29-86,150-21 221,-79-5-205,364-43 0,-886 64 27,153 33-67,306-19 144,-146 56-104,405-98-44,-1-7 0,-1-8 0,-1-7 0,-133-9 44,246-4 10,-188-15 109,35 4-174,141 11-469,71-1 128,1 0-136,0 0-135,0 0-133,-28 0-2771,-87 3 2680,93 0-8258,10-3 4744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1:35.41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11 130 0,'0'0'85'0,"0"0"-52"0,0 0-20 16,0 0 31-16,0 0 12 15,0 0-18-15,0 0-2 16,26-11 15-16,-26 11 4 16,0 0 11-16,0 0-11 15,0 0-5-15,0 0-3 16,0 0 15-16,0 0 13 15,0 0 7-15,0 0 3 16,0 0-5-16,0 0-9 16,0 0-25-16,0 4 2 0,7 13-8 15,12 2 21-15,3 11-19 16,4 0 10-16,4 4-17 16,-1-3 0-16,1-1-2 15,-3 0-10-15,-1-6 7 16,-3 2-15-16,3 3 5 15,-4 1-20-15,1-6 11 16,3 7-10-16,3-2 11 16,4 4-1-16,2 0 0 15,-3 4-10-15,-2-10 0 16,-4-1 9-16,-4-2-8 16,4-4 13-16,-3 1-15 15,-1-2 3-15,1-2 6 16,3 3-1-16,5-3-6 0,-2 3 0 15,1 1 9 1,-4-9-11-16,-4 5 1 0,1 0 1 16,-1-4 6-16,-3 5-7 15,-5-7-1-15,5 1 0 16,0 7 0-16,4-3 2 16,3 3-2-16,3 6 8 15,-3-9-7-15,0 8-1 16,-4-10 0-16,4 9 0 15,-7-11 2-15,4 6-2 16,-8-6 1-16,-1-1-1 16,2-1 1-16,-6 0-1 15,2-4 2-15,-5 1-2 16,5 0 5-16,-1 0-4 16,1 0-2-16,-2 6 0 0,2-10 1 15,-1 4 0-15,-4-4 0 16,1 4 0-16,-1-7 0 15,0 0 0-15,-3 4 0 16,4-1 1-16,-1 3-1 16,0-3 0-16,2 1 0 15,-2-1 0-15,0 4 0 16,-4-7 1-16,-3 0-2 16,5 0 1-16,-5 0 0 15,0 0 0-15,0 0 1 16,0 0-1-16,0 0-1 15,0 0 1-15,0 0-8 0,0 0 8 16,0 0-1-16,0 0 1 16,0 0-13-16,0 0 12 15,0 0 1-15,0 0 0 16,0 0 0-16,0 0-2 16,0 0 0-16,0 0-14 15,0 0 15-15,0 0-17 16,0 0 16-16,0 0 2 15,0 0-2-15,0 0-11 16,0 0-6-16,0 0 16 16,0 0-10-16,0 0 12 15,0 0-13-15,0 0-1 16,0 0 4-16,0 0 11 0,0 0-7 16,0 0-1-16,0 0 5 15,0 0 3-15,0 0-1 16,0 0 1-16,7 7 0 15,4 9 1-15,4 1 4 16,4 0-5-16,0 0 0 16,-1 0 1-16,1-4-1 15,-4 1 1-15,-1-4 1 16,2-4-1-16,-6 1-1 16,2 3 1-16,-5-7-1 15,-3 1 2-15,-4-4-2 16,5 7 0-16,-5-7 2 15,0 0-2-15,0 0 0 0,0 0 0 16,0 0 6-16,0 0-6 16,0 0-2-16,0 0-30 15,0 0 21-15,0 0-14 16,0 0-1-16,0 0-28 16,0 0-55-16,0 0-78 15,7 0-58-15,3 0-157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1:41.20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0 276 0,'0'0'107'0,"0"0"-68"0,0 0-28 16,0 0 28-16,0 0 38 15,0 0-9-15,5 0-20 16,-1 3-9-16,-4-3 20 16,0 0 21-16,0 0 6 15,0 0-11-15,0 0-10 16,0 0 2-16,0 0-8 16,0 0-1-16,0 0-7 15,0 3 3-15,0-3-13 16,0 3-1-16,0-3-15 15,0 4-3-15,0-4 5 0,0 3-11 16,0 4 4-16,0 3-2 16,0 0 12-16,7 3-9 15,5 4 9-15,2 0-8 16,5 3 3-16,3 7-5 16,4-1-2-16,4 1 0 15,-1 4-10-15,2 2 9 16,-1-3-16-16,-1 0 11 15,6 2-12-15,1-2 15 16,2 1-4-16,-2-1 0 16,-1 0 5-16,-2-7-14 15,-7-1 4-15,-4 0-4 16,-3-5 3-16,-3-3-5 0,-9-5 0 16,0 1-1-1,0-6 1-15,-2 1 0 0,2 6 0 16,-4-4 0-16,9 0 1 15,-5 3 1-15,7 3-2 16,2 0 0-16,-1 4 0 16,-1-4 0-16,5 5 1 15,0-6 1-15,-3 9-1 16,-2-12-1-16,5 5 8 16,-4 3-8-16,3-7 0 15,1 7 0-15,3-7 0 16,-3 3 2-16,0 1-2 15,-2-4 0-15,-1-4 0 16,0 8 1-16,-6-11 0 0,2 4-1 16,-8-4 0-1,-1 1 0-15,4-2 0 0,-4-2 9 16,6 4-9-16,1 6-2 16,3-7 2-16,-3 4 0 15,2-3-1-15,-5 3-2 16,3-2 2-16,2 6 2 15,-1-8-1-15,1 6 2 16,-5-4-2-16,0-2 5 16,1 0-4-16,-1 7-1 15,0-6 0-15,2 2 0 16,-2-2 0-16,3 3-1 16,-1 4 0-16,-2-4 1 15,0 1-2-15,5-1 2 16,2 8-1-16,-2-3 1 0,2 0 0 15,1 1-7-15,-3-8 6 16,-1 7 2-16,1-4-1 16,-9-4 1-16,4 3 1 15,-3-3-1-15,-1-2-1 16,1-2 0-16,-4 5 2 16,0-5-2-16,5 0 9 15,-5 0-7-15,0 0-2 16,0 0-2-16,0 0 2 15,0 0 0-15,0 0 0 16,0 0 0-16,0 0 0 0,0 0 0 16,0 0-1-1,0 0-7-15,0 0 6 0,0 0-27 16,0 0 13-16,0 0-8 16,0 0-20-16,0 0-9 15,0 0-23-15,0 0-14 16,0 0-35-16,3-5-25 15,1-27-38-15,3 4-158 16,-4-2-62-16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1:46.44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0 264 0,'0'0'90'0,"0"0"-66"16,0 0-9-16,0 0 46 15,0 0 9-15,0 0-24 16,0 0-18-16,19 0-5 16,-16 7 12-16,4-7 0 15,2 4-4-15,-6-4 6 16,4 3 9-16,-3 1 16 15,1 0 1-15,-2-2-6 0,-3-2-3 16,4 5-2-16,-4-4 2 16,3 3-11-16,1 3-1 15,8 0-10-15,-5-1-1 16,8 7-11-16,3 4-4 16,1-4 2-16,3 11-3 15,4-1 3-15,4 7 1 16,1-1 5-16,2 2 7 15,-1 5 0-15,0-2-19 16,-3-1-6-16,-3 7 6 16,0-6-2-16,-4-1 3 15,-3-6-6-15,1 3 2 16,-7-3 1-16,-1-4 0 0,-5-6-9 16,4 3 9-16,-3-6-7 15,3 6-2-15,-3 3 5 16,3-3-4-16,1 7 5 15,-2-1-7-15,1 4 1 16,4-12-1-16,-3 5 7 16,-1-4-7-16,-1-2 0 15,2 6 0-15,-1-9 1 16,-3-2 2-16,3 6-3 16,1-11 10-16,2 12-9 15,1-5 9-15,1 2-9 16,-2-2 11-16,-2-4-12 15,2 6 11-15,-6-9-11 0,3 4 1 16,-4-2-1 0,1-2 1-16,-1 3 14 0,4 0-15 15,1 7 6-15,-2-4-6 16,6 4 0-16,-1-4-2 16,-1 3 1-16,2 2 1 15,3 1 1-15,-2-5 7 16,-1 3-8-16,-1-4 0 15,-4-3 0-15,1 1 0 16,-5-4 0-16,-4-2 0 16,4-1 0-16,-2-1 1 15,-1 1-1-15,3 3 0 16,-1 0-1-16,-2-4 1 16,5 0 0-16,-3 3 1 15,1-2-1-15,2 8 1 0,-2-7-1 16,0-2 1-16,2 1 1 15,-6-1-1-15,-3 0-1 16,3-3 1-16,1 5-1 16,3-5 1-16,-2 2 0 15,-2 4 1-15,1-2 0 16,-4-4-1-16,3 3 11 16,-3-3-11-16,0 0 5 15,0 0-6-15,0 0 2 16,0 0-1-16,0 0 0 15,0 0-1-15,0 0 2 16,4 0-2-16,3 0 0 16,1 4 1-16,-1-1-1 0,5 1 2 15,-1 1 0-15,1 1 5 16,2 2-7-16,5-1 2 16,3 3 5-16,-3-4-7 15,4 10 10-15,-9-14-9 16,1 4 5-16,-8 0-6 15,0-5 0-15,-2 4 2 16,-5-5-1-16,4 5-1 16,-4-5 1-16,0 0-1 15,0 0 1-15,0 0 1 16,0 0-2-16,0 0 0 16,0 0 1-16,0 0-1 0,0 0 0 15,0 0 0-15,0 0 0 16,0 0 0-16,0 0 0 15,0 0 0-15,0 0 1 16,0 0-1-16,0 0 0 16,0 0 2-16,0 0-2 15,0 0 0-15,0 0 1 16,0 0 0-16,0 0-1 16,0 0 9-16,0 0-9 15,0 0 0-15,0 0 2 16,0 0-1-16,0 0-1 15,0 0 0-15,0 0 1 16,0 0-1-16,0 0 0 16,0 0 0-16,0 0-1 15,0 0 2-15,0 0 4 0,0 0-5 16,0 0 0-16,0 0 0 16,0 0 0-16,0 0 0 15,0 0 0-15,0 0 2 16,0 0-1-16,0 0-1 15,0 0 0-15,0 0 0 16,0 0 1-16,0 0-1 16,0 0 1-16,0 0-1 15,0 0 0-15,0 0 2 16,0 0-2-16,0 0 0 16,0 0 0-16,0 0 0 15,0 0 0-15,0 0 0 16,0 0 1-16,0 0-1 0,0 0-1 15,0 0 1-15,0 0 0 16,0 0 0-16,0 0 2 16,0 0-3-16,0 0 1 15,0 0 0-15,0 0 0 16,0 0-1-16,0 0-1 16,0 0-23-16,0 0-30 15,0 0-31-15,0 0 1 16,0 0-20-16,0-11-64 15,0-12-94-15,0-7-249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2:10.45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0 292 410 0,'0'0'146'0,"0"0"-109"16,0 0-27-16,0 0 57 0,0 0-3 15,0 0-36-15,0-34 0 16,0 24 16-16,7 7 7 15,-3-1 0-15,-1 1-1 16,2 3-4-16,-5 0 6 16,4 0-10-16,-1 0-9 15,4 0-13-15,9 0 14 16,3-4-1-16,7 1 10 16,7-3-15-16,8-4-5 15,4 6 8-15,-5-3-8 16,1 1 0-16,-2-1-8 15,-7-3-1-15,-2 3 2 16,-4 4-7-16,0 0-3 0,5-1 11 16,5-3-15-1,9 4 11-15,4-10 3 0,3 6-3 16,-4 0 0-16,1 0-13 16,-11 2 1-16,-9 1 0 15,-3 1 5-15,-7 3-4 16,3-4 11-16,8 1-3 15,8-1 0-15,14-3 0 16,12-3-10-16,7 1 15 16,-5-2-13-16,-2-2 5 15,-16 7-6-15,-10 2-1 16,-12-1 0-16,-9 5 0 16,3-1 1-16,2 1-1 15,4-6 3-15,16 5-3 16,6-3 11-16,13-3-4 0,-3 0 6 15,3 3-13 1,-6 4 0-16,-3-1 1 0,-3 1-1 16,3 0 1-16,-4 0-1 15,4 0 2-15,5 0-2 16,-2 0 0-16,10 0 0 16,-7 1 0-16,10 5 0 15,-8 6 0-15,-1-7 0 16,-7 2 0-16,-10-2 1 15,-6-1-1-15,-1-2 1 16,-6 9-1-16,6-8 1 16,1 2-1-16,2 4 0 0,-2-2-1 15,3 2-7 1,-10-4 6-16,0 7-6 0,-3-1 8 16,5 1-1-16,-1 2 1 15,-1 2-1-15,9-2 1 16,2 3 0-16,2-7 8 15,-1 0-7-15,-4-3-1 16,4 3 1-16,-3-4-1 16,-1 1 0-16,1-4 2 15,1 4-1-15,3 3-1 16,3-6 7-16,7 2-7 16,0-3 0-16,5 1 1 15,-2-1 0-15,1 1-1 0,-3 2 0 16,-4 1-1-1,-6-3 1-15,2-2 0 0,0 2 1 16,4-1 1-16,8-3 0 16,-2 0 5-16,9 0-7 15,-5 0 1-15,5 0 1 16,-5 0-2-16,-4 0 0 16,-1 0-2-16,-9 0 2 15,-2 0-1-15,2 3 1 16,3 1 0-16,4-4 1 15,9 7 1-15,3-7-2 16,2 0 6-16,1 3-6 16,-3-3 0-16,-5 0-1 15,-10 4 1-15,-4-4-2 16,-11 3 1-16,-1 1 0 0,5-4 1 16,-1 2 0-16,4 1-5 15,4 1 5-15,3-1 0 16,4-3 1-16,4 7-1 15,1-7 1-15,-5 0 1 16,-4 4 4-16,-3-1-6 16,-8-3-1-16,-3 4 1 15,-1-1 0-15,-3 0-2 16,8 0 2-16,3 0 0 16,8 8 0-16,6-8 0 15,4 4-1-15,1 0 1 16,-4-4 0-16,-4 5-1 15,-4-3 1-15,-10-2 0 16,-5-3 1-16,-2 4-1 16,-5-4 3-16,4 0-3 0,3 3 1 15,8-3-1-15,8 0 0 16,2 4 0-16,10-4 0 16,-2 0 0-16,5 3 0 15,0-3 0-15,-5 0 0 16,1 0 0-16,-8 4 0 15,4-4 0-15,-4 0 1 16,5 0-1-16,-2 4 1 16,9-4-1-16,2 0 1 15,10 0 1-15,2 0-2 0,0 0 1 16,0 0-1 0,-4 0 0-16,-6 0-1 0,-8 0 1 15,-5 0 0-15,-6 0 4 16,-4 0-4-16,3 0 0 15,4 0-1-15,5 0 0 16,2 0 1-16,0 0 1 16,-2-4-1-16,-8 0 1 15,-4 1-1-15,-6-1 0 16,6 1 2-16,0-1-2 16,4 1 2-16,3-2 3 15,5 5-3-15,10 0-3 16,-1 0 2-16,2 0-2 15,-1 0 2-15,-3 0-2 16,-12 0 1-16,-3 0-1 0,-4 0 1 16,-9 0 0-16,2 0-1 15,-5 0 1-15,1 0 0 16,-1 0 1-16,9 0-2 16,-2 0-4-16,5 0 4 15,3 0 1-15,1 0 0 16,-4 0 0-16,3 0 0 15,-3 0 0-15,-3 0 0 16,-6 0 2-16,-10 0-2 16,-4 0 1-16,-3 0-1 15,-3 0 1-15,-2 0 1 16,1 0-1-16,-4 0 0 16,1 0-1-16,4 0 1 0,-3 0 0 15,10 0-1-15,-1 0 0 16,8 0 0-16,-4 0-1 15,0 0 1-15,1 0 0 16,-4 0 1-16,3-5-1 16,-4 5 0-16,8-3 0 15,-4 0 0-15,7-1 2 16,-2 1-2-16,2-1 0 16,3-2 1-16,2-5-1 15,0 5 0-15,-2 3 0 16,-6-4 0-16,-4 4 0 15,-4 3 0-15,-6-4 0 0,-1 4 0 16,-4-7 0 0,1 7 0-16,-2-3-1 0,2 3 1 15,-1 0 0-15,-1-4 1 16,6 4-2-16,-1 0-4 16,3 0 4-16,4-3 1 15,6 3-2-15,-2 0 2 16,-4 0-1-16,-8 0-6 15,-2 0 6-15,-12 0 0 16,0 0-27-16,0 0 6 16,0-2-1-16,0 2-2 15,0 0 3-15,0 0 6 16,0 0 3-16,0 0 13 16,0-4 1-16,0 4 15 15,0 0-1-15,0 0-15 0,-5 0-6 16,5-3-59-16,-7 3-56 15,-26-4-80-15,-1-6-134 16,1 3-146-16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2:13.045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302 3 142 0,'0'0'68'0,"0"0"-42"15,0 0-4-15,0 0 25 16,0 0-27-16,0 0-11 16,0 0 6-16,0-6 16 15,0 6 3-15,0 0 8 16,0 0-4-16,0 0-10 16,0 0 3-16,0 0 10 15,0 0 0-15,0 0 3 16,-7 0 9-16,0 0 0 0,-5 6-2 15,2 11-11-15,-2-4-8 16,5 11-7-16,0-5 16 16,-5 5-7-16,5 5 1 15,-5 1-2-15,1-1 3 16,1 2-5-16,-2 3-7 16,2-4-8-16,-3 0 3 15,3-4 1-15,1 4 7 16,2 1-2-16,4 3-5 15,0-4-4-15,-1 0 1 16,-1-4 11-16,1 2-12 16,-3-9 0-16,1 8 4 0,-7 0-1 15,3 3 13 1,-2 4-1-16,5 1-11 16,0-5 0-16,-2-6-1 0,6 7 0 15,0-6-18-15,-1 2 5 16,1-7 2-16,3 0-7 15,-4 3 15-15,-1-2-5 16,5-2-5-16,0 5 1 16,0-4-6-16,0 4 7 15,0-8-7-15,0 7 8 16,0 2 1-16,0-9-9 16,0 11 9-16,0-4 1 15,0 4 1-15,0 0 1 0,0 3-12 16,0 0 9-1,0 0-9-15,0 0 11 0,0 4-11 16,0-4 0 0,0 6 11-16,0-6 0 0,5 3-2 15,-5 1 3-15,0-5 0 16,4 1-13-16,-4-3 0 16,0 4 1-16,0-1-1 15,0 0 8-15,0 3 0 16,0 1-1-16,0 2-5 15,0-2 2-15,0-1 3 16,0-2-11-16,0-4 12 16,0-1-16-16,0-3 16 15,0 7-8-15,0-7 1 16,0 1-1-16,0 2 0 0,0 4 2 16,-4-3 7-16,-1-4-8 15,1-3 1-15,4 4-2 16,0 0 0-16,0-5 0 15,0 4 1-15,0 5-1 16,0-2 0-16,0-3 0 16,0 5 0-16,0 2 7 15,0-4-6-15,0 1-2 16,0-3 2-16,0-1-1 16,0 4 0-16,0 0 0 15,0-4 0-15,0 6 0 16,0 0 0-16,0 2-6 15,0 1 6-15,0 0 1 16,0 1 0-16,0 1 1 16,0 2-2-16,0 1 1 0,0 0 0 15,4 3 8-15,-4 8-8 16,5-8 16-16,-5-1-17 16,4-2 7-16,-4-3-7 15,0 3 0-15,0-3 0 16,0 7 0-16,0-5 0 15,0 1 0-15,0-1 2 16,0 0-2-16,0 0 16 16,0-2-16-16,0 3 12 15,0-1-11-15,0-2 13 16,0-1-12-16,0-3-2 16,0-3 8-16,0 0-8 0,0-4 8 15,0 0-8-15,0 2 9 16,0 3-9-16,0-14 0 15,-4 10 0-15,4-2 0 16,-5 2 1-16,5-1-1 16,-4 7 9-16,1-15-9 15,0 14 2-15,-1 1-1 16,4-1 10-16,0 1-11 16,0-5 0-16,0 4 1 15,0-2 8-15,0-3-9 16,0 3 1-16,0-4 10 0,0 7-11 15,0-3 0 1,0 3 0-16,7-3 17 0,5 3-1 16,-5-10-7-16,0 7 9 15,0-4-17-15,-2-3 27 16,-5 4-25-16,4 0 11 16,-1-1-12-16,0 7 7 15,1 5 3-15,-1-9-1 16,-3 8-11-16,0-3 2 15,0-1-2-15,0 0 1 16,0 0-1-16,0 3 2 16,0 4 10-16,0-4-12 15,0-2-1-15,0-1-8 16,0-3 9-16,0-1 0 16,0 2 1-16,0 2-1 0,0 0 0 15,0 6 2 1,0-6-1-16,0 7-1 0,0-8 0 15,0 0 3-15,0-3-3 16,0-3 0-16,6 6 0 16,-6-5 0-16,0-5 0 15,3 5 0-15,-3-1 0 16,0-3 2-16,4 8-2 16,-1 2 1-16,-3 3 10 15,3-3-8-15,1 0-1 16,-1 7 14-16,3-7-15 15,0-6-1-15,-2 2 0 0,3-3 0 16,-2-5 0 0,-1 5 6-16,-1 1-2 0,-3 2-4 15,3-3 1-15,1 7 11 16,-1-6-3-16,1 5-9 16,1-6 0-16,-2 1 4 15,1-3 2-15,-1 2-6 16,4-4-10-16,-1 2 10 15,-3-2 2-15,4 5 10 16,0 0-11-16,-2-8 9 16,-2 4-8-16,1 0 17 15,-1 4-17-15,1-1 13 16,3-3-14-16,-2 1 1 16,-2-5 0-16,-3 1 7 15,4-4-9-15,-4-6 0 0,0-4 9 16,0 0-8-16,0 1-1 15,0-1 0-15,0-3 0 16,0 0 0-16,0 4 0 16,0-4 0-16,0 0 2 15,0 0-2-15,0 0-25 16,0 0-14-16,0 0-49 16,0 0-41-16,0-4-36 15,-38-33-10-15,-2 1-118 16,-2-8-247-16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2:17.519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169 24 233 0,'0'0'97'0,"0"0"-67"0,0 0-11 16,0 0 38-1,0 0-11-15,0 0-13 0,0 0 11 16,3-20 22-16,-3 16 4 16,4-2-4-16,-4 4-7 15,0-2-6-15,0 4 4 16,0 0-14-16,0 0-8 16,0 0-16-16,0 0-9 15,0 0-3-15,0 0 3 16,0 0 4-16,0 0 4 15,0 0-3-15,0 0-1 16,0 16-3-16,-7 9 1 16,-2 17 18-16,2 1 0 15,0 17-5-15,-1-7-3 16,4 4 5-16,-3 3 8 0,4-7-19 16,3 5-1-16,-4-8 3 15,4-4 5-15,0-5-12 16,0-5-5-16,0 8 5 15,0-5 0-15,0 4 2 16,0 4-7-16,0 3 5 16,0-3-3-16,0 6 4 15,7-5-10-15,-3-5 4 16,-1-2-5-16,1-8 9 16,1-3-10-16,-2 3 1 15,4-3 0-15,-3-2 0 16,-1 2 6-16,6 3-6 15,-2 6-1-15,0-8 1 0,1 11 0 16,-4-8 0-16,3-8 0 16,-4 8 1-16,1-7-1 15,-4 3 0-15,0 0-1 16,0 0 9-16,0 4-8 16,0-8 0-16,0 5 0 15,0-8 0-15,0 4 0 16,0-1-1-16,0 9 2 15,0-2-1-15,-7 0 10 16,3 1-11-16,1-4 2 16,-1 5-2-16,4 2 1 15,-5 0 1-15,2 3 8 16,3 5-3-16,-4-3-6 16,4-2 10-16,-3 0-9 0,-1 0 8 15,1 4-10-15,3-7 13 16,-5-1-11-16,5 1 6 15,-4-3 1-15,1-4-9 16,-1 5 2-16,4-4-1 16,-3 0 7-16,-1-1-7 15,1 0 8-15,-2-7-8 16,5 7 0-16,-4-4 0 16,4 1 1-16,0 3 0 15,0-3-1-15,0 7 10 16,0 6-10-16,0-3 9 0,0 0-9 15,0-1 11 1,0 1-11-16,0-3 6 0,0-4 1 16,0 5-6-16,0-4 7 15,0 5-8-15,0-1 6 16,4 0-7-16,-4 2 7 16,0-1-6-16,0 1 11 15,0 0-11-15,0 3 13 16,0-3-1-16,0 0-3 15,0 0 3-15,0 3-10 16,-4-3 8-16,1 3-3 16,-4 1 0-16,3-6-8 15,-4-4 1-15,1 5 2 16,3-5-2-16,-3-3 7 16,2 3-7-16,-2-1-1 0,4 4 0 15,-4-4 8 1,-2 7-8-16,6-1 12 0,-4 1 4 15,-2 7-8-15,2-4 0 16,0 1-6-16,0-2 10 16,-1 5-1-16,1-1 1 15,0-2-10-15,2 2 9 16,5-9-11-16,-4 9 8 16,4-1-6-16,0-2-1 15,0 3 14-15,0 5-1 16,0-8-14-16,0 4 3 15,0-8 10-15,0 5-13 16,0-8 9-16,0 4-8 16,0-4 10-16,0 4 5 15,9 3-16-15,-6-3 3 0,1 0-2 16,-1 9 21-16,1 0-13 16,-1-1 0-16,2 8-9 15,-1-7 9-15,3 4-9 16,0-6 3-16,1 0-3 15,-1 2 0-15,0-6 0 16,2-3 1-16,-2 0 9 16,-4-7-10-16,1 1 3 15,-4-5-3-15,0-9 3 16,0 7-1-16,0-5-2 16,0-2 0-16,0 5 0 15,0-2 1-15,0 4-1 0,0-1 14 16,0-3-14-1,0 3 3-15,0 0-1 0,0 1-1 16,0 6 1-16,0-3 0 16,0 3-1-16,0 1-1 15,0-1 8-15,0-7-7 16,0 1-1-16,0-4 0 16,0-4 2-16,0 1-2 15,0-3-2-15,0 2 1 16,0-6-19-16,3 1 18 15,6-5-34-15,-6-6 35 16,1 0-18-16,-4 6 19 16,3-6 1-16,-3 0 1 0,0 0 6 15,0 0-6-15,0 0 11 16,0 0-11-16,0 0 6 16,0 0-8-16,0 0 1 15,0 0 1-15,4 0-2 16,4 0 0-16,3 0 0 15,8 0 2-15,3 0-1 16,4 0 13-16,4 0-14 16,-1 0 0-16,9 0 0 15,-2 0 5-15,3 0-5 16,-1 0 0-16,-2 0-3 16,2-6 3-16,-2 6 0 15,2 0-5-15,-1 0 5 16,1-6 2-16,-5 6-2 0,5 0 1 15,-2 0-4-15,6 0 3 16,3 0 0-16,0-7 0 16,3 3 0-16,-6 1 6 15,-3-1-6-15,0 1-1 16,-10 0-1-16,0-4 2 16,-3 7 0-16,2 0 0 15,1 0 0-15,4 0 0 16,9-6-1-16,6 6 2 15,8-4 10-15,4-3-11 16,3 4 2-16,1-7-2 16,-9 10 1-16,-1-7-1 15,-11 7 0-15,-5 0 0 0,-5 0 0 16,5 0 0-16,3-6 2 16,4 3-2-16,11 3 1 15,3-4 10-15,5 4-9 16,3 0-4-16,1-3 4 15,3 3-2-15,-6 0 0 16,3-4 0-16,-4 4 0 16,-9 0 0-16,2 0 0 15,-8-3 0-15,-1 3 0 16,4 0 1-16,0 0-1 16,4 0 2-16,8 0 7 15,3-7-1-15,4 7-7 16,7-6-1-16,8 3 0 0,6-4 4 15,-2 3-4-15,4-6 12 16,-13 10-12-16,-5 0 2 16,-14 0-4-16,-10 0-6 15,-3 0 7-15,-4 0-1 16,3 0 2-16,6 0 0 16,-2 0 2-16,10 0-2 15,6-7 0-15,3 1 0 16,6 3 1-16,-2-4-1 15,-8 3 0-15,-3 1-1 16,-8 3 1-16,-8 0 0 16,-3 0 0-16,0 0-2 15,0 0 2-15,0 0 0 16,4 0 2-16,3 0-2 16,-1 0 1-16,1-7-1 0,2 7 2 15,1-10-1-15,1 7 1 16,1 3-2-16,-2-3 1 15,4 3-1-15,5 0 0 16,0-4 2-16,2 4-2 16,1 0 2-16,-2 0-2 15,-1 0 0-15,-2 0 0 16,2 0 7-16,3 0-5 16,4 0-2-16,0 0 1 15,4 0-1-15,-1 0 2 16,4 0-2-16,5 0 2 0,-5 0-1 15,3 0-2-15,-6 0-6 16,-4 7 7-16,-7-4 0 16,-5 7-7-16,1-3 7 15,-5-4 1-15,9 1-1 16,-5-1 2-16,5 1-4 16,0-1 2-16,-1 3 0 15,1 1 0-15,-5 3 0 16,1-3 0-16,-1 6 2 15,-5-6-4-15,1 3 2 16,-3 3-1-16,9-6 2 16,-3 6-1-16,6-2 2 15,4-5-1-15,-6 4-1 16,-1-3 0-16,-2-4 8 0,-2 8-8 16,-2-11 0-16,-3 6 0 15,0 4 0-15,-7-7 0 16,3 1 0-16,1 3 0 15,-1-1 0-15,4-6 0 16,2 10 0-16,-2-10 0 16,0 3-19-16,0-3 18 15,-4 0-5-15,4 0 6 16,-4 4 0-16,-3-4 0 16,0 5-10-16,0 3 10 15,0-8 0-15,4 7 2 16,-1 3-4-16,8-3 5 15,-1-1 2-15,6 1-5 16,-2-3 0-16,-2 7-9 16,-9-10 6-16,1-1-16 0,-4 6 8 15,-9-6 8-15,2 0-3 16,-5 0 6-16,-4 0 0 16,9 0 3-16,0 1-3 15,2-1-2-15,5 0-9 16,0 0 11-16,4 0-14 15,-4 7-4-15,0-7 18 16,-9 0-3-16,6 0-6 16,-4 0 13-16,7 0-12 15,-2 0 8-15,2 0-20 16,0 0 19-16,0 0-21 16,-4 0 22-16,-4 0-13 15,-3 0 10-15,-1 0 3 0,-7 0 0 16,0 0 0-16,0 0 1 15,-3 0-1-15,3 0-7 16,5 0 7-16,-2 0 1 16,4 0 1-16,-2 0-2 15,-5 0 0-15,0 0-3 16,0 0 1-16,0 0-14 16,0 0 15-16,-4 0-2 15,4 0-8-15,-3-7 10 16,-1 7 2-16,-3-1-2 15,-1 1 2-15,-3 0-1 16,-4-6 0-16,-3 5 2 0,-1 1-1 16,0-4-1-16,2 4 0 15,1-7 0-15,6 7 0 16,-2-4 2-16,1 4-1 16,-3 0-1-16,-5 0 2 15,-7 0-2-15,0 0 0 16,0 0 0-16,0 0 0 15,0 0 0-15,0 0-2 16,0 0 2-16,0 0-8 16,0 0-2-16,0 0-30 15,0 0-36-15,0-7-34 16,0-6-25-16,14-30-46 16,2 3-90-16,-1-8-206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2:20.68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294 21 205 0,'0'0'95'0,"0"0"-70"16,0 0 12-16,0 0 16 16,0 0-14-16,0 0-10 15,0 0 17-15,-7-18 18 16,7 18 5-16,0 0-11 15,0 0-5-15,0 0-3 16,-4 0-6-16,4 0-7 16,-3 0-11-16,-2 0-1 15,-2 0-1-15,0 0-6 16,0 0-10-16,-5 0 5 16,5 0-2-16,-5 5 3 15,-2 18-6-15,-2 8 17 16,-3 0-3-16,-3 6-1 0,5 5 20 15,-2-2-2-15,3 3-11 16,-3 11-1-16,9-1 18 16,-3 1-2-16,3 3-23 15,3-7 3-15,7 4-6 16,0 0 3-16,0-6-19 16,0-7 22-16,0-3 9 15,0-8-23-15,0-5 3 16,0-4-3-16,0-12 10 15,0-2-9-15,0-4 7 16,0 1-9-16,0 6 5 16,0-4-4-16,0 1-1 15,0 0 1-15,0 0 4 0,0-1-1 16,0 1-11 0,0-4 13-16,0 0 4 0,0 1 5 15,0-1-6-15,0 4-5 16,0 7 2-16,0-5 1 15,0 1 5-15,0 8-12 16,0-6 4-16,0 9-10 16,0-5 14-16,7 8-16 15,-3 3 11-15,2-1 0 16,3 4 6-16,-5-6 2 16,2 3-7-16,-2-2 5 15,1-6-7-15,-1 4-8 16,-4-3 0-16,0-3 14 15,0 6-14-15,0 2 10 16,0-1-9-16,0 0 7 0,0 12 5 16,0-2-6-16,0-1 12 15,0 1-20-15,0-1-1 16,0 0 11-16,-4 1-11 16,-1-1 1-16,1-3-1 15,1 4 2-15,-4-7-1 16,4 3 1-16,-6 2-1 15,6-7 0-15,-4 5 1 16,3 0-1-16,-4-1-1 16,4-4 0-16,1-5 0 15,-1 2 0-15,4-4 0 16,-3-5 0-16,3 3 0 0,0-2 2 16,-4-2-1-16,4 0-1 15,-5 3 8-15,5-5-8 16,-3 7 0-16,3-7 0 15,-4 7 0-15,4-7 1 16,0 3 1-16,0 1 11 16,0-4-12-16,-3-1 11 15,3 5-12-15,0-4 9 16,0 0-6-16,0 3-3 16,0-2 3-16,0 1-3 15,0 6 10-15,0-5-8 16,0 7 12-16,0-3-12 15,0 3-1-15,0 3 1 0,0-6 7 16,0 10-7-16,0-1 7 16,0 9 0-16,3 0-7 15,1 3 7-15,4 3-6 16,-1 0 21-16,0-3-15 16,-3 1 2-16,-1-9-2 15,2-3 4-15,-5 0-12 16,4 3 1-16,-4-4 0 15,0 2-1-15,0-9 19 16,0 4-20-16,0-2 10 16,0-7-10-16,0-5 1 15,0 5 1-15,0-7 0 16,0 2-2-16,0-2 0 16,0 3-2-16,0-3 4 15,0 0-2-15,0-3 0 0,0 8 1 16,0-1 1-16,0-1-2 15,0 6 0-15,0-6 0 16,0 4 0-16,0 2 2 16,0 8 6-16,0-4-7 15,0 7-2-15,0-1 2 16,0-3 1-16,0 0-2 16,0-3 0-16,0-2 2 15,0 5-2-15,0-7 8 16,0 4 2-16,0 0-18 0,0-3 17 15,0 6-18 1,0-3 4-16,0 4 5 0,3 3-2 16,4-1 2-1,-4 4 0-15,3 4 0 0,1 0 8 16,-4-1-8-16,4-6 0 16,2 3 3-16,-2 0-3 15,3 0-1-15,-1 1 1 16,1-1-2-16,2 5-3 15,-5-4 5-15,3 5 2 16,-1-5 0-16,-2-1-2 16,0 2 0-16,-2-1 0 15,2-8 3-15,-4 3-2 16,1 2 3-16,3-2-4 16,-2 1-4-16,-2-6 4 0,1 5-1 15,-1 1 1 1,-3-4 0-16,4 4 3 0,-4-4-3 15,0 4-2-15,3-7 2 16,-3 4 0-16,0 4 0 16,0-13 0-16,0 8-1 15,0 1 2-15,0-2-1 16,0 4 0-16,0 5 0 16,0-1 0-16,0 0 0 15,0 4 15-15,0-1-15 16,0-3-1-16,0-6-11 15,0 3 12-15,0-1 0 16,0 4 8-16,0 1-8 16,0 2 0-16,0-3-6 15,0 0 6-15,0 4 0 0,-3 1 1 16,-1-3-1-16,1 4-1 16,-1 0-1-16,1-5 2 15,-2 8 0-15,1-12 0 16,1 0 0-16,3 3 0 15,-4-4 0-15,1 2 2 16,-4 5-2-16,2-3 0 16,-6 0-2-16,5 7 2 15,-3-7-2-15,-1 7-7 16,3-7 9-16,-2 1 1 0,2-8 1 16,0 0 0-1,-2 4-1-15,6 3-1 0,-4-8 3 16,4 2-3-16,-6-1 17 15,5-8-17-15,4 0 0 16,-3-7 3-16,3-1-3 16,0-2 0-16,0-4-10 15,0-1 10-15,0 0-1 16,0 9-1-16,0-9 2 16,0 0-2-16,0 7-9 15,0-7 11-15,0 0 0 16,0 0 0-16,0 0-13 15,0 0 11-15,0 1 2 16,0 5-1-16,0 0 1 16,0-2-4-16,0 2 3 0,0-6-19 15,0 0-24-15,0 0-7 16,0 0-35-16,0 0 2 16,0 0-34-16,-3 0-36 15,-4-15-64-15,-9-45 9 16,1 10-58-16,1-8-201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2:21.524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0 229 0,'0'0'28'0,"0"0"-28"16,0 0-23-16,0 0 17 16,0 0-62-16,0 0-83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2:50.72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1318 466 51 0,'0'0'311'16,"0"0"-267"-16,0 0-32 16,0 0 8-16,0 0 20 15,0 0-4-15,0 0-14 16,14 0-11-16,-14 0 4 0,0 3 26 16,0-3 18-1,0 0 11-15,0 0-4 0,0 0 11 16,0 0 14-16,0 0-8 15,0-21-23-15,-4-12-36 16,-15-7-13-16,-10-12 0 16,-7 4 1-16,-18-12-11 15,-12 7 5-15,-13 6-5 16,-6 7 1-16,-5 3 9 16,0 14-11-16,-4 13 0 15,1 10 0-15,-4 24 0 16,-3 43-1-16,-4 33 0 15,7 27 1-15,14 16 0 16,24 13 1-16,21-8-1 0,31-4 0 16,7-18 4-16,45-16 7 15,36-13-2-15,28-20-8 16,25-10 6-16,20-18-1 16,1-18 1-16,-1-7 3 15,-20-11-10-15,-25-4-3 16,-19-9-29-16,-25 0-7 15,-11 0-2-15,-14 0-1 16,-14 0-18-16,5 0-49 16,-8-9-82-16,-10-4-157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6:43:28.567"/>
    </inkml:context>
    <inkml:brush xml:id="br0">
      <inkml:brushProperty name="width" value="0.35" units="cm"/>
      <inkml:brushProperty name="height" value="0.35" units="cm"/>
    </inkml:brush>
    <inkml:brush xml:id="br1">
      <inkml:brushProperty name="width" value="0.1" units="cm"/>
      <inkml:brushProperty name="height" value="0.1" units="cm"/>
      <inkml:brushProperty name="color" value="#FFC114"/>
    </inkml:brush>
    <inkml:brush xml:id="br2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969 6138 3089,'0'0'1479,"0"0"-758,0 0-493,0 0-48,0 0 162,0 0-86,0 0-140,0 0-14,0 0 169,0 0 101,0 0 26,0 0 11,6 17 2390,45 57-689,-35-42-1210,-16-30-1079,0-1 0,0 0-1,0 0 1,0 1-1,0-1 1,0 0 0,-1 0-1,1 0 1,0 1 0,0-1-1,-1 0 1,1 0-1,-1 0 1,1 0 0,-1 0-1,0 0 1,1 0 0,-1 0-1,0 0 1,0 0 0,0 0-1,0 0 1,1 0-1,-1-1 1,0 1 0,0 0-1,-1-1 1,1 1 0,0-1-1,0 1 1,0-1 0,0 1-1,0-1 1,-2 0 179,2 1-360,-20 8-3121</inkml:trace>
  <inkml:trace contextRef="#ctx0" brushRef="#br0" timeOffset="8298.62">4645 297 200,'0'0'11523,"0"0"-9163,0 0-2360,0 0 0,0 0 0,0 0-64,0 0-2337,12-104-2344,6 104 705</inkml:trace>
  <inkml:trace contextRef="#ctx0" brushRef="#br0" timeOffset="8061.404">4730 1290 3497,'0'0'2334,"0"0"-1554,0 0-283,0 0 5,-3-6-276,-12-18-156,24 47 6759,1 12-3770,17 95-2869,-22-103 715,87 473 746,-88-480-1860,5 31 556,-6-21-3307,-17-110-5476,-6 17 74</inkml:trace>
  <inkml:trace contextRef="#ctx0" brushRef="#br0" timeOffset="8625.494">5714 1823 7034,'0'0'3704,"0"0"-3128,9 187-416,-9-88 457,0 6 1095,-3-9-632,-24 0-560,-16-11-352,-12-10-168,-12-4 0,-50 1-1168,20-17-1328,5-20-2578</inkml:trace>
  <inkml:trace contextRef="#ctx0" brushRef="#br0" timeOffset="9031.869">6518 930 10306,'0'0'2981,"13"44"-1898,101 361 1488,-88-273-1932,-6 1 0,-6 0 1,-4 37-640,-9-145 85,-1 0 1,-1 0-1,-1 0 1,-1-1 0,-2 1-1,0-1 1,-1 0-1,-2 0 1,0 0 0,-2-1-1,-9 16-85,1-3-183,-2-1 0,-1-1 0,-2 0-1,-1-2 1,-2-1 0,0-1 0,-3-1-1,0-2 1,-1 0 0,-2-2 0,-1-2 0,-1-1-1,-12 5 184,35-21-328,0-2 0,-1 1-1,1-1 1,-1-1 0,0 0-1,0 0 1,-1-1-1,1-1 1,0 0 0,-1-1-1,1 0 1,0-1 0,-1-1-1,1 1 1,0-2-1,0 0 1,0 0 0,1-1-1,-1-1 1,1 0 0,0 0-1,-4-3 329,-57-49-4857</inkml:trace>
  <inkml:trace contextRef="#ctx0" brushRef="#br0" timeOffset="130073.944">4675 6569 4857,'0'0'2233,"0"0"-1089,0 0 25,0 0 232,0 0-236,0-9-282,0-27-283,0 26-128,0 10 55,-9 2 1027,-4 91-530,-2 449 1563,16-496-2688,1 0-1,3 0 1,1 0 0,2-1-1,3 0 1,1-1 0,7 14 101,-19-59-68,0 1 1,-1 0-1,1 0 1,0-1-1,0 1 1,0-1-1,-1 1 1,1 0 0,0-1-1,0 1 1,0 0-1,0-1 1,0 1-1,0-1 1,0 1-1,0 0 1,0-1-1,0 1 1,0-1 0,0 1-1,0 0 1,0-1-1,0 1 1,0-1-1,0 1 1,0 0-1,1-1 1,-1 1-1,0 0 1,0-1-1,0 1 1,1 0 0,-1-1-1,0 1 1,0 0-1,1-1 1,-1 1-1,0 0 1,1 0-1,-1 0 1,0-1-1,1 1 1,-1 0 0,0 0-1,1 0 1,-1 0-1,1-1 1,-1 1-1,0 0 1,1 0-1,-1 0 1,1 0-1,-1 0 1,0 0-1,1 0 1,-1 0 0,1 0-1,-1 0 1,1 1 67,-1-4-244,2-37-2775,-1-15-1363</inkml:trace>
  <inkml:trace contextRef="#ctx0" brushRef="#br0" timeOffset="132507.097">7043 6935 6881,'0'0'1761,"0"0"-1337,0 0 368,0 0 760,0 0-439,3 209-609,-9-143-464,-18 8-40,-13 1-336,-6-12-897,-15 3-759,9-14-1225,9-24 49</inkml:trace>
  <inkml:trace contextRef="#ctx0" brushRef="#br0" timeOffset="131118.288">5256 6740 1352,'0'0'4074,"0"0"-2452,0 0-848,0 0 283,0 0-91,0 0-390,3 0-149,311 5 5104,-210-6-7264,-102 1 1403,1-1 0,-1-1-1,0 1 1,0 0 0,0-1 0,0 1 0,0-1 0,0 1 0,0-1 0,0 0-1,0 0 1,-1 0 0,1 0 0,-1 0 0,1 0 0,-1 0 0,0-1 0,0 1-1,0 0 1,0-1 0,-1 1 0,1-1 0,0 1 0,-1-1 0,0 1 0,0-2 330,2-16-5487</inkml:trace>
  <inkml:trace contextRef="#ctx0" brushRef="#br0" timeOffset="131636.427">6041 5502 5593,'0'0'2378,"0"0"-1466,0 0-276,0 0 282,0 0-225,8 31-241,80 381 1872,-66-113-933,-16 274-1391,-8-327-3018,2-168-2141,-3-61 1616</inkml:trace>
  <inkml:trace contextRef="#ctx0" brushRef="#br0" timeOffset="135253.53">294 1180 6625,'0'0'2368,"0"0"-1747,0 0-441,9 32 296,89 268 1619,-86-266-1944,41 109 566,-6 1 0,-7 2 0,-5 2 1,2 62-718,-30-154 113,-2 1 1,-3 0-1,-2 0 1,-2 0-1,-3-1 1,-2 1-1,-3-1 1,-12 37-114,5-45-280,-1-1 1,-2-1-1,-3-1 0,-1-1 1,-2-1-1,-28 34 280,49-68-190,-1-1 1,0 0-1,0-1 0,-1 0 1,0 0-1,0 0 0,-1-1 0,0 0 1,0 0-1,0-1 0,-1 0 0,1 0 1,-1-1-1,0 0 0,-1-1 1,1 0-1,-1 0 0,1-1 0,-1-1 1,0 1-1,0-1 0,0-1 1,1 0-1,-1-1 0,0 1 0,0-2 1,-2 0 189,-78-43-3512,9-27-1573</inkml:trace>
  <inkml:trace contextRef="#ctx0" brushRef="#br0" timeOffset="135489.237">193 0 9762,'0'0'1464,"0"0"-1464,0 0-1768,0 0 960,0 0 376,0 0-3985</inkml:trace>
  <inkml:trace contextRef="#ctx0" brushRef="#br0" timeOffset="135907.279">1131 1565 8762,'0'0'4649,"0"0"-3849,0 0-128,0 0 688,0 0-151,0 0-457,159-30-448,-101 10-224,0 7-80,-6-1-592,-6 3-624,-10 0-313,7-6-959,-12 1-1785,-10-1-1720</inkml:trace>
  <inkml:trace contextRef="#ctx0" brushRef="#br0" timeOffset="136306.319">1870 83 5753,'0'0'2199,"0"0"-1236,0 0-47,0 0 279,8 36-289,35 149-169,188 645 3075,-153-445-2877,-16 2 1,-2 189-936,-48-297-8446,-23-234 4563,-10-21-1380</inkml:trace>
  <inkml:trace contextRef="#ctx0" brushRef="#br0" timeOffset="130372.661">4489 5255 8762,'0'0'3273,"0"0"-2849,0 0-104,0 0 376,0 0-56,0 0-640,0 0-152,0-11-1112,0 63-937,0 0-231,0 9-361</inkml:trace>
  <inkml:trace contextRef="#ctx0" brushRef="#br1" timeOffset="147223.221">2206 5821 5289,'0'0'2279,"0"0"-1391,0 0-703,0 0 117,0 0 297,4-1-58,99-86 1521,-60 48-1197,-3-1 1,-1-3-1,-2-1 0,-2-2 0,-2-1 1,5-14-866,61-82 401,36-25 87,7 5-1,72-58-487,285-268 163,-38 97-64,-332 274-17,-56 62-16,-12 14-32,68-59 29,-97 76-66,-31 25-34,-1 0-88,0 0 31,0 0 66,0 0 24,0 0 22,0 0-2,0 0-10,0 0-48,0 0-186,-13 0-578,-52 1 1363,14 0-362,-1-1 0,0-3 0,1-2-1,-41-10-194,-85-40 583,243 43 376,271-19-263,-133 4-554,-79 8-24,-124 19-106,-1 0-1,0 0 4,0 0-5,0 0-20,0 0-5,0 0-8,0 0-39,-22 48 3,-37 86 380,5 3 1,7 2-1,6 2 1,6 1-1,-6 78-321,-14-207-9237,24-8 3931,1 1-339</inkml:trace>
  <inkml:trace contextRef="#ctx0" brushRef="#br2" timeOffset="161750.907">2148 3140 5857,'0'0'2055,"0"0"-1457,0 0-293,0 0 482,0 0 172,0 0-179,15 0-224,127 0 1649,-104 0-1429,117 1 1408,0-7-1,53-13-2183,494-80 471,-391 68-407,64-7 10,-344 38-68,-27-1-6,-3 0 0,1 0-4,-2 1-14,0 0 2,0 0 5,0 0-14,0 0-50,0 0-26,0 0 1,0 0-27,0 0 61,0 0-100,0 0-36,0 0 65,-34-30 340,-137-119 127,47 26-128,158 121-214,121 65 175,79 51-50,-176-85-70,-57-28-35,-1 0 6,0-1 13,0 0 32,0 0-63,0 0-132,-8 16-191,-167 221 892,158-206-794,-66 129 737,45-45-3718,36-107 2502,0 0 0,0 0 0,-1-1-1,0 1 1,0-1 0,-1 1 0,0-1 0,0-1 0,-1 1-1,0 0 1,0-1 0,0 0 0,-1 0 0,-4 3 708,-9 3-1670</inkml:trace>
  <inkml:trace contextRef="#ctx0" brushRef="#br2" timeOffset="164814.775">5369 5700 3665,'0'0'1552,"0"0"-850,0 0-516,0 0 9,0 0 268,0 0 126,0 0-71,0 0 166,0 0 245,0 0-10,0 0-32,0 0 65,0-8 1090,6-228 2540,-40-404-2731,1 40-1660,33-137-214,0 737 7,0 0-10,0 0-33,-13 4-890,-11 196 991,-49 202 412,72-390-444,-1-1-1,0 0 1,0 0 0,-1 0 0,0 0 0,-1 0 0,0-1-1,-1 0 1,0 1 0,-1-2 0,0 1 0,-1-1 0,-5 7-10,9-46 405,43-236-154,-33 218-266,2 1 1,2 1-1,2 0 1,2 1-1,2 0 1,2 1-1,22-37 15,50-29 85,-75 120-200,110 184 348,-69-124-99,3-2 1,3-3-1,70 56-134,-129-118-477,16 13 986,-7-11-7712,-13-6 3897,0-1-970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2:51.821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1406 468 265 0,'0'0'81'16,"0"0"-52"-16,0 0 4 15,0 0 53-15,0 0-4 16,0 0-18-16,0 0 28 16,101-196-25-16,-101 165-10 15,0-4 6-15,0-6-10 16,0 5-2-16,-7 2-17 15,-16 4-10-15,-6 6-12 16,-9 4-12-16,-14 10-1 16,-12 7 1-16,-17 3 0 0,-23 13 5 15,-16 44 0 1,-15 23-5-16,-10 34 7 0,0 13 0 16,6 29 0-16,13 9 0 15,13-2 2-15,29 4-4 16,23-14 6-16,32-2-5 15,29-7 27-15,0-10-20 16,45-9-3-16,20-20-6 16,22-29-3-16,17-19 3 15,15-23 2-15,9-27-6 16,-5-7-9-16,-7-14-16 16,-19-30 4-16,-19-5 20 15,-19-12 0-15,-18-6 1 16,-15-3 0-16,-14-7-14 15,-12-6 14-15,0 8-1 0,-38 3-4 16,-14 12-4-16,-8 16 8 16,-6 14-7-16,2 11 0 15,5 19 8-15,2 0 0 16,12 0 7-16,12 3-7 16,14 13 7-16,16-2-7 15,3-1-7-15,0-3 7 16,29 4 13-16,19 2 11 15,20-6 8-15,19 4 1 16,6-8-3-16,11 1-15 16,0-4-7-16,1 1 0 15,-8-4-7-15,-3 0 6 16,-17 0-6-16,-9 0 4 0,-20 0-5 16,-15 0 0-1,-17 0-12-15,-13 0-38 0,-3 0-32 16,0 0-26-16,-15-4 12 15,-15 4-194-15,4 0-49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2:52.69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142 25 144 0,'0'0'63'15,"0"0"-28"-15,0 0 12 16,0 0 15-16,0 0 0 0,0 0-8 16,0 0 12-16,-8-17 20 15,4 17-4-15,1 0-30 16,-4 40-33-16,-9 31 13 15,-6 32 29-15,-1 32 35 16,1 12-23-16,4 12-17 16,6-8-27-16,5-13-7 15,7-13 5-15,0-17-17 16,0-18 7-16,0-20-16 16,4-14-2-16,3-19-1 15,-4-13-40-15,-3-11-63 16,0-3-42-16,0-10-2 15,0 0-38-15,-7-17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2:53.039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0 668 0,'0'0'138'15,"0"0"-110"-15,301 27-14 16,-85-8 26-16,-6-5 22 16,-23 9-25-16,-35-7-22 15,-46-1-9-15,-6 2-6 16,0 1-8-16,-29-6-35 16,-22-6-55-16,-23 8-69 15,-19-5-99-15,-7-3-119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2:58.66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1706 523 0,'0'0'167'0,"0"0"-125"16,0 0-31-16,0 0 19 16,0 0 39-16,0 0-5 15,0 0-21-15,104-144 10 16,-69 97 9-16,4 1 2 15,3-19-12-15,3-2-2 16,-4-10 30-16,-1-13-25 16,2-6-6-16,-1 0-19 15,4 1-1-15,-1 2-13 16,1 6 8-16,0 4-12 0,3-1-11 16,-3 1-1-16,0 3 0 15,0 9 0-15,-5 8 2 16,-6 13-1-16,-4 7-1 15,-8 12 0-15,-6 8 0 16,-2 3 3-16,-6 10-2 16,3-1 0-16,-8 5 1 15,6-4-1-15,-6 7 6 16,-3 3-7-16,0 0 0 16,4 0 0-16,-4 0 1 0,0 0 0 15,0 0 6 1,0 0 4-16,0 0 5 0,0-4 1 15,0 4 2-15,0-5 3 16,0 0-1-16,3 2-6 16,1-8-14-16,-1 7 7 15,-3 4-5-15,4 0-3 16,-4 0 0-16,0 0-3 16,0 0 2-16,0 0-16 15,5 0 5-15,-2 4-20 16,11 30 12-16,9 20 13 15,8 23 6-15,5 20 1 16,13 22 0-16,-1 3 0 0,4 7 1 16,2 2 6-16,-6-1-6 15,-8 1 0-15,-5 5-1 16,-6-6 0-16,-10 1-1 16,0-8 1-16,-9-5 1 15,-3-11-1-15,2-15 0 16,-6-21 0-16,-3-22 0 15,4-9-7-15,-4-19 6 16,0-5-5-16,0-9-5 16,3-3-2-16,-3-1-7 15,4-3-10-15,-4 0-14 16,3 0-11-16,-3 0-20 16,0 0-25-16,0-17-18 15,0-22-97-15,-17-5-255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2:59.14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0 399 0,'0'0'94'16,"0"0"-84"-16,0 0 13 15,0 0 100-15,0 0-29 16,261 60-53-16,-160-46-4 16,8 5 7-16,2-3 12 15,4 2-6-15,-2-5-11 16,3 5-11-16,-5-6-6 0,-11 2-6 15,-7 1-8-15,-9-7-7 16,-17 8 4-16,-8-9-5 16,-14-2-5-16,-12-3-17 15,-2-2-22-15,-14 4-28 16,-17-4-33-16,0 0-77 16,0 0-111-16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3:00.06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1203 461 251 0,'0'0'325'0,"0"0"-263"16,0 0-40-16,0 0 5 15,-44-194 30-15,22 151 4 16,-9-7-21-16,-14 4-22 0,-7 8-8 16,-16 1 14-1,-1 9 13-15,-11 11 2 0,-1 17-3 16,-5 0-4-16,-8 30-9 16,-6 39 1-16,-1 21 0 15,1 20-14-15,13 15 1 16,20 2 1-16,22 3 2 15,24-10-5-15,21-7-9 16,0-12 0-16,30-11 0 16,32-1 0-16,24-12 8 15,18-3-8-15,28-15-1 16,13-1 1-16,11-18-28 16,8-6 10-16,1-8-36 15,-20-9 12-15,-22-4-24 16,-26-6-87-16,-7-7-66 0,-26 0 61 15,-16-7-21-15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3:00.946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1428 224 577 0,'0'0'81'0,"0"0"-81"16,0 0 0-16,0 0 5 16,0 0 48-16,0 0-6 15,-171-208-25-15,126 201-8 16,-7 7-2-16,-19 0 14 16,-19 34 0-16,-16 26-4 15,-16 13 12-15,-8 22 16 16,3 8-2-16,3 10-21 15,17 2 13-15,17-2-7 16,15-6-17-16,23-7-7 16,14-9-2-16,21-8-7 0,12-10-5 15,5-5-1 1,31-6 6-16,24-13-12 0,20-5 12 16,11-10-24-16,14-14-35 15,8-13-3-15,1-7-11 16,-5 0 4-16,-7 0 10 15,-14-21 8-15,-16-5 6 16,-15-7 23-16,-19-1 22 16,-7 1 0-16,-17-1 7 15,-9-3 0-15,0 2-7 16,-16 3 1-16,-17-3 3 16,-2 10-4-16,-1 0 0 15,5 8 0-15,2-1 0 16,6 6 0-16,9 5 1 0,6 0 3 15,8 7-4 1,0 0 1-16,0 0 7 0,22 0 0 16,20 0 28-16,9 0 8 15,14 0-8-15,5 0 3 16,-4 0 1-16,-2 0-19 16,-8 0-16-16,-11 0 1 15,-7 0-12-15,-16 0-11 16,-3 0-40-16,-15 0-13 15,-4 0-26-15,0 0-116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3:01.514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1040 68 550 0,'0'0'94'0,"0"0"-65"15,0 0 30-15,0 0 13 16,0 0-26-16,-229-77-17 16,148 77 0-16,-12 36-2 15,-8 24 28-15,-8 16-8 16,2 21-3-16,6 7 21 16,15 10-7-16,18-3-25 0,29-4-11 15,23-5-5-15,16-6-11 16,7-1 9-16,38-2-6 15,19-9-4-15,7 0-3 16,14-14-2-16,8-6 0 16,16-17-46-16,14-10-46 15,12-7-6-15,2-11-46 16,39-14-24-16,-42-1-51 16,-25-4-111-16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3:02.244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25 1442 259 0,'0'0'307'16,"0"0"-254"-16,0 0-39 15,0 0 70-15,0 0 66 16,0 0-61-16,0 0-48 16,-7-36 1-16,2-1 33 15,1-13 13-15,1-14-25 16,3-10-2-16,0-11-23 15,0-7 10-15,16-10 6 16,13-5-17-16,9-4-11 16,11-8-19-16,2 10-7 0,8 1-2 15,-2 14 1 1,-5 14-2-16,-7 20 2 0,-8 13-11 16,-8 20-1-16,-6 6 12 15,-4 11-12-15,-4 1-9 16,-4 9 14-16,1 0-2 15,2 0 5-15,5 0 4 16,7 23 0-16,8 21 0 16,2 19-5-16,6 24 6 15,3 19 8-15,-5 15-8 16,10 5 7-16,-2 8-7 16,4-3 2-16,7-1-1 0,2 0 1 15,-6-16 0 1,-3-7-1-16,-10-17 0 15,-9-10-1-15,-8-16 0 0,-2-14-28 16,-7-11-30-16,-6-9-69 16,-1-6-30-16,-2-17-4 15,-7-1-37-15,3-6-120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3:02.712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10 458 0,'0'0'107'0,"0"0"-70"16,207 0 68-16,-101 0 30 15,5 0-45-15,5 0-59 16,0 0-19-16,-4 0-12 15,-12 0-14-15,16 0-85 16,-31 0-199-16,-21-10 15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01T16:43:48.823"/>
    </inkml:context>
    <inkml:brush xml:id="br0">
      <inkml:brushProperty name="width" value="0.35" units="cm"/>
      <inkml:brushProperty name="height" value="0.35" units="cm"/>
    </inkml:brush>
    <inkml:brush xml:id="br1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2002 3750 1792,'0'0'6568,"0"0"-3684,0 0-2088,0 0-624,0 0 128,29 20 518,193 144 731,-125-80-1215,-4 4 0,-4 3 0,37 55-334,-6-7 513,-117-135-512,1 0 0,-1-1 0,1 0 0,-1 0 0,1 0 0,0 0 0,0 0 0,0-1 0,1 0 0,-1 0-1,1 0 1,-1 0 0,1-1 0,0 1 0,-1-1 0,1-1 0,0 1 0,0-1 0,0 1 0,0-1 0,-1-1 0,1 1 0,0-1 0,0 0 0,0 0 0,-1 0-1,3-1 1,2-6-12,-1 1 0,0-1 0,-1-1 0,1 1 0,-2-1 1,1 0-1,-1-1 0,-1 0 0,4-8 11,23-48-726,-4-1 0,-2-2 0,-4 0 0,-3-2 0,0-12 726,0-20-5262,-18 76 1985</inkml:trace>
  <inkml:trace contextRef="#ctx0" brushRef="#br0" timeOffset="284.656">2968 4732 9746,'0'0'4905,"-43"160"-4497,21-50-408,1 11 0,6-6 488,2-16-488,10-19-456,3 5-1976,0-30-513,0-17-1312</inkml:trace>
  <inkml:trace contextRef="#ctx0" brushRef="#br0" timeOffset="-977.861">2237 1614 9354,'0'0'3382,"0"0"-2420,0 0-869,0 0 44,0 0 345,-8 4 241,-24 14-186,31-18-529,0 0-1,1 1 1,-1-1 0,1 1 0,-1-1-1,0 1 1,1-1 0,0 0 0,-1 1-1,1 0 1,-1-1 0,1 1 0,-1-1-1,1 1 1,0 0 0,0-1 0,-1 1-1,1-1 1,0 1 0,0 0-1,0 0 1,-1-1 0,1 1 0,0 0-1,0-1 1,0 1 0,0 0 0,0-1-1,1 1 1,-1 0 0,0-1 0,0 1-1,0 0 1,1-1 0,-1 1-1,0 0 1,1-1 0,-1 1 0,0-1-1,1 1 1,-1 0 0,1-1 0,-1 1-1,1-1 1,-1 1-8,133 126 562,7-5-130,315 292 944,-422-381-1308,127 127 189,68 96-257,-202-224-80,36 48-2954,-60-78-1537,-6-8 1354,-13-15-1553</inkml:trace>
  <inkml:trace contextRef="#ctx0" brushRef="#br0" timeOffset="-616.204">3120 1108 8962,'0'0'3121,"0"0"-1745,-25 37-1112,-165 277 329,-292 530 1724,141-362-2793,266-381-582,50-59-520,21-10-2941,4-25 798</inkml:trace>
  <inkml:trace contextRef="#ctx0" brushRef="#br0" timeOffset="4504.04">7545 4837 8954,'0'0'4642,"0"0"-2837,0 0-1528,0 0-165,0 0 263,19 0 1444,180-14 2255,329 24-2372,28-7-1636,-323-16-471,-232 13 73,-1 0-88,0 0 1,0 0-54,0 0-177,0-2-498,0-81-9370,-3 52 4010</inkml:trace>
  <inkml:trace contextRef="#ctx0" brushRef="#br0" timeOffset="6448.36">6924 1523 4817,'0'0'2079,"0"0"-1207,0 0-606,0 0-2,0 0 317,0 0 42,2-2-164,2 0-400,-1 1 1,1-1 0,-1 1-1,1 0 1,0 0-1,-1 0 1,1 0-1,0 0 1,0 1 0,0 0-1,-1 0 1,1 0-1,0 0 1,0 1 0,0-1-1,-1 1 1,1 0-1,0 0 1,0 0 0,-1 1-1,1-1 1,1 2-60,0 6 114,-1 1-1,0-1 1,0 1 0,-1 0 0,0 0 0,0 0 0,-2 0 0,1 0 0,-1 0 0,0 1-1,-1-1 1,-1 0 0,1 1 0,-2 3-114,1 14 366,-7 180 544,0-10-805,11-185-142,1-1-1,1 1 1,0-1-1,0-1 1,2 1 0,-1-1-1,1 0 1,1 0-1,0-1 1,1 0 0,-1 0-1,2-1 1,-1 0-1,2-1 1,-1 0-1,1-1 1,0 0 0,0 0-1,13 4 38,-21-10 0,0 0-1,0 0 0,0 1 0,-1-1 1,1 1-1,0 0 0,0 0 1,-1 0-1,0 0 0,1 0 1,-1 0-1,0 1 0,0-1 1,0 1-1,0-1 0,0 1 0,-1 0 1,1 0-1,-1 0 0,0 0 1,0 0-1,0 0 0,0 0 1,0 0-1,-1 0 0,0 1 1,1 1 0,-1 16 8,0-1 0,-1 1 1,0-1-1,-2 1 1,-1-1-1,0 0 1,-2 0-1,0-1 1,-5 11-9,-54 114 22,-56 149 12,116-270-188,2 0 0,0 0 1,1 0-1,1 1 1,2-1-1,1 9 154,-1 24 83,-1 37 151,-3 0-1,-5-1 1,-9 34-234,-10 63-101,28-186 72,-1 0 1,1 0-1,0 0 1,0-1-1,0 1 1,1-1-1,-1 1 0,1-1 1,-1 1-1,1-1 1,0 0-1,0 1 1,0-1-1,0 0 1,0-1-1,1 1 1,-1 0-1,0 0 0,1-1 1,-1 0-1,2 1 29,22 18-144,-16-5 222,-1 0 0,-1 1-1,0 0 1,0 1 0,-2 0 0,0 0 0,-1 1 0,-1-1 0,-1 1 0,0 0 0,-1 0 0,-1 0 0,-1 0 0,0 0 0,-4 16-78,4-23 30,-3 387 1459,0-31-1853,7-3-3993,1-262 1909,2-12-657</inkml:trace>
  <inkml:trace contextRef="#ctx0" brushRef="#br0" timeOffset="12621.314">3701 3200 7218,'0'0'2435,"0"0"-1788,0 0-333,0 0 60,0 0-193,0 0-140,10 0 7,225 12 1138,-79 9-897,0-8 1,1-6-1,12-7-289,171 8 115,361 17 854,-357 7-884,88 2-74,-398-34-7,236-16 7,-37-23 52,83 3-63,224-29-63,-201 57-66,-139 9 73,82-45 65,-146 25-18,115 3-75,31-33 137,148-37-14,-195 69 6,210 13-45,-243 6 29,-30 11-5,-88 0 124,1-4 0,0-4 0,55-4-148,45 2 423,-64 8-191,-106 13-7284,-12-18 4234</inkml:trace>
  <inkml:trace contextRef="#ctx0" brushRef="#br1" timeOffset="173137.898">9674 1196 5657,'0'0'2014,"0"0"-1398,0 0-503,0 0 43,0 0 261,0 0 84,0 0-206,0 0-187,0 0-38,0 0 111,0 0 220,0 0 143,0 20 3796,12 357-3692,18-168 35,8-2-1,63 194-682,140 473 702,-118-459-567,-57-205 74,20 128-209,14 177 341,-36-210-166,-58-275-190,-5-29-18,-1-1-92,0 0-30,0 0-69,0 0-51,0 0-10,0 0 38,0 0 43,0 0-7,0 0-50,0 0-122,0 0-78,0-2-177,-24-112-6601,8 59 2688</inkml:trace>
  <inkml:trace contextRef="#ctx0" brushRef="#br1" timeOffset="187017.878">8046 1718 5625,'0'0'1360,"0"0"-845,0 0-388,0 0-20,0 0 250,0 0 193,0 0-205,0 0-120,0 0 138,0 0 178,0 0 156,0 0 5,0 0-32,0 0-99,0 20 2711,44 20-2861,254 150 769,174 179-594,-452-352-551,-2-2-446,-3-6-3507,-15-14 2440,-2-56-3097,-11 23 1123</inkml:trace>
  <inkml:trace contextRef="#ctx0" brushRef="#br1" timeOffset="187483.317">8531 1336 4753,'0'0'927,"0"0"-538,0 0-138,0 0 321,0 0 278,0 0-56,-3 3-57,-22 69 955,-32 165 2834,-41 93-4526,50-173 360,43-140-438,-47 169-234,29-62-3310,22-121 2863,-1 11 132,-2-10-5009,2-4 2723</inkml:trace>
  <inkml:trace contextRef="#ctx0" brushRef="#br1" timeOffset="193798.058">9363 2296 5065,'0'0'1022,"0"0"-645,0 0-248,0 0-5,0 0-50,-2-3-57,-9-21-10,11 23 38,0 1 107,0 0 159,0 0 150,0 0-9,0 0-31,0 0-17,-3-16 2036,-25-47-1024,20 69 3595,8 1-5435,1 2 451,0 0 1,1-1 0,0 1-1,0 0 1,1-1 0,0 0-1,1 0 1,0 0 0,0 0 0,1-1-1,0 1-27,11 21 88,181 391 583,-153-313-1480,-44-118-83,-16-106-4183,-5 49-555</inkml:trace>
  <inkml:trace contextRef="#ctx0" brushRef="#br1" timeOffset="194617.266">8981 1889 5761,'0'0'2281,"0"0"-1549,0 0-531,0 0 70,0 0 86,0 0-169,5-3-92,47-38 201,-27 4 2859,-16-88-2606,-15 191 498,-18-18-968,24-47-3,0-1 45,0 0 26,0 0-144,0 0-166,0 0-27,0 0-21,0 0 28,0 0-50,0 0-26,0 0-216,0 4-612,0 42-4729,0-22 1823</inkml:trace>
  <inkml:trace contextRef="#ctx0" brushRef="#br1" timeOffset="198115.863">5824 3946 6481,'0'0'2397,"0"0"-1613,0 0-628,0 0 9,0 0 301,6 8 598,84 34-488,86 91 1307,-103-78-1572,-72-54-309,0-1-1,0 0 1,0 0 0,-1 0-1,1 1 1,0-1 0,0 0-1,0 0 1,0 0-1,0-1 1,0 1 0,-1 0-1,1 0 1,0 0 0,0-1-1,0 1 1,0 0 0,-1-1-1,1 1 1,0-1 0,0 1-1,-1-1 1,1 1 0,0-1-1,-1 1 1,1-1-1,0 0 1,-1 1 0,1-1-1,-1 0 1,1 0 0,-1 1-1,0-1 1,1 0 0,-1 0-1,0 0 1,1 1 0,-1-1-1,0 0 1,0 0-1,0 0 1,0 0 0,0 0-1,0 0 1,0 1 0,0-1-1,0 0 1,0 0 0,0 0-1,-1 0 1,1 0 0,0 1-1,-1-1 1,1 0-2,1-9 23,11-219 660,12-95-1371,-21 310-133,0 18-5843,-3 18 3688</inkml:trace>
  <inkml:trace contextRef="#ctx0" brushRef="#br1" timeOffset="198461.817">6228 4223 4241,'0'0'2224,"0"0"-1800,0 0-360,0 0 433,0 0 655,42 176-208,-20-118-96,-1 3-264,-2-1-192,2-10-312,-6-9-80,-3-11-208,1 0-664,-1-10-680,-9-12-1593</inkml:trace>
  <inkml:trace contextRef="#ctx0" brushRef="#br1" timeOffset="198950.756">6668 4738 5209,'0'0'975,"0"0"-472,0 0 124,0 0 319,9 26-17,32 87-157,-25-68-35,-2 1 1,-2 1-1,-2-1 1,3 45-738,-9 82 868,-4-172-903,0 1 0,0 0-1,0 0 1,0 0 0,0 0 0,0 0 0,0 0-1,-1-1 1,1 1 0,-1 0 0,1 0 0,-1 0-1,0-1 1,1 1 0,-1 0 0,0-1-1,0 1 1,0-1 0,-1 1 0,1-1 0,0 1-1,-1-1 1,1 0 0,0 0 0,-1 0 0,1 0-1,-1 0 1,0 0 0,1 0 0,-1 0 0,0-1-1,0 1 1,1 0 0,-1-1 0,0 0 0,0 1-1,0-1 1,0 0 0,0 0 0,1 0 0,-1 0-1,0 0 1,0-1 0,0 1 0,0 0 0,0-1-1,1 0 1,-1 1 0,0-1 0,1 0 0,-1 0-1,0 0 1,0 0 35,-8-5-548,1 0-1,-1-1 1,1 1-1,1-2 1,-1 1-1,1-2 1,0 1-1,1-1 1,0 0-1,-1-3 549,-33-52-3643</inkml:trace>
  <inkml:trace contextRef="#ctx0" brushRef="#br1" timeOffset="199228.158">6365 4309 6873,'0'0'3009,"0"0"-2633,0 0-304,0 0-56,0 0-16,0 0-776,0 0-2353,0 35-2080</inkml:trace>
  <inkml:trace contextRef="#ctx0" brushRef="#br1" timeOffset="202600.671">43 1075 6745,'0'0'1347,"0"0"-1148,0 0-164,0 0 175,14 18 208,96 124 908,-15-23-70,-5 3 1,-5 4 0,-3 8-1257,-17-25 497,-66-124 1007,-112-134-1113,14 14-368,-15-18-364,7-5-1,6-6 342,94 152-65,0 0 0,1 0 0,1-1 0,0 1 0,0-1-1,2-1 1,-1 1 0,2 0 0,0-1 0,1 0 0,0 0 65,1 11-30,0 1 0,0-1-1,1 1 1,-1-1 0,1 1 0,-1-1 0,1 1 0,0-1-1,0 1 1,0 0 0,0 0 0,1-1 0,-1 1-1,1 0 1,-1 0 0,1 0 0,0 0 0,-1 1 0,1-1-1,0 0 1,0 1 0,1-1 0,-1 1 0,0 0 0,0 0-1,1 0 1,-1 0 0,0 0 0,1 0 0,-1 0 0,3 1 30,87-8-184,-77 8 151,5 4 34,0 1 0,0 0 1,-1 1-1,1 1 1,-1 1-1,-1 1 0,1 1 1,-2 0-1,1 1 1,-1 1-1,-1 1 0,0 0 1,-1 1-1,-1 0 1,0 2-1,-1 0 1,0 0-1,-1 1 0,7 14-1,-5-5 40,-1 1-1,-1-1 0,-2 2 1,0 0-1,-2 0 1,-1 1-1,-1 0 0,-2 0 1,0 0-1,-3 0 1,0 1-1,-1-1 0,-3 4-39,4-17 16,-1 0-1,0-1 0,-1 1 0,-1 0 0,0 0 1,-2-1-1,0 1 0,0-1 0,-1 0 0,-1 0 1,-1-1-1,0 0 0,0 0 0,-2 0 0,-1 0-15,7-11-10,0 0-1,0 0 0,0-1 0,0 1 0,-1-1 0,1 0 0,-1 0 0,0 0 0,1-1 0,-1 1 0,0-1 0,0 0 0,0 0 0,0 0 0,0-1 0,0 1 0,0-1 0,0 0 0,-3 0 11,-2-40-665,8 21 540,0 2 90,0-1 1,1 0 0,1 0 0,1 0 0,0 0 0,1 0-1,1 1 1,1-1 0,0 1 0,2 0 0,-1 1 0,2-1 0,4-6 34,7 0 1,0 0 0,2 2 0,0 0 0,1 1 0,1 1 0,1 1 0,1 2 0,0 0 0,1 1 0,17-5-1,-4-1 66,-1-2-1,0-1 1,-2-1 0,7-10-66,-38 30 29,0-1 1,-1 0-1,0 0 1,0-1-1,-1 1 1,0-1-1,0 0 1,0 0-1,-1 0 1,0 0-1,-1 0 1,1 0-1,-1-1 1,-1 1-1,1 0 1,-1-1-1,-1 1 1,1-1-1,-1 1 1,0 0-1,-1 0 1,0-1-1,0 1 1,0 0-1,-1 1 1,0-1-1,-1-1-29,-2-2-13,1-1-1,-2 1 1,1 0-1,-2 1 0,1-1 1,-1 1-1,0 1 1,-1 0-1,0 0 1,0 0-1,-1 1 1,0 1-1,0 0 1,-1 0-1,0 1 1,0 0-1,0 1 1,0 0-1,-1 0 1,1 2-1,-1-1 1,-10 1 13,21 2-8,0 0 0,-1 1 0,1 0 0,0-1 0,0 1 0,0 0 1,-1-1-1,1 1 0,0 0 0,0 0 0,0 0 0,1 0 0,-1 0 1,0 0-1,0 0 0,0 0 0,1 1 0,-1-1 0,0 0 0,1 0 0,-1 1 1,1-1-1,0 0 0,-1 0 0,1 1 0,0-1 0,0 0 0,0 1 0,0-1 1,0 1-1,0-1 0,0 0 0,0 1 0,1-1 0,-1 0 0,0 1 1,1-1-1,0 0 8,-1 9-12,3 10 7,0 0 0,2-1 1,0 0-1,2 1 0,0-2 0,1 1 1,1-1-1,0 0 0,1-1 1,1 0-1,1-1 0,1 0 0,0-1 1,0 0-1,2-1 0,0-1 0,0 0 1,10 5 4,-18-12 3,1-1 1,-1 0-1,0 0 1,1-1-1,0 0 1,0 0-1,1-1 0,-1 0 1,1 0-1,-1-1 1,1 0-1,0-1 1,8 1-4,-5-2-2,-9 1 4,0-1 1,0 0-1,0 1 0,0-1 0,1 0 0,-1-1 0,0 1 0,0 0 0,0-1 0,0 0 0,0 0 0,0 0 0,0 0 1,0 0-1,0 0 0,-1-1 0,1 0 0,0 1 0,-1-1 0,1 0 0,-1 0 0,0 0 0,1-1 0,-1 1 0,0 0 1,0-1-1,0-1-2,13-27 21,-1 0 1,-1-1 0,-2-1 0,-2 0 0,-1 0-1,-1-1 1,-2 0 0,-1 0 0,-2-19-22,8-318 52,-9 353-52,-2-1 0,0 1 0,-1 0 0,0 0 0,-2-1 0,0 2 0,-1-1 0,-1 0 0,0 1 0,-2 0 0,0 1 1,0-1-1,-2 2 0,0-1 0,-1 1 0,0 1 0,-1 0 0,-9-7 0,10 9-27,-1 0 0,-1 2 0,0-1 0,0 1 0,-1 1 0,-1 1 1,1 0-1,-1 1 0,0 0 0,-1 1 0,-8-2 27,16 28-408,8-1 394,0 0 1,1-1 0,1 1-1,1-1 1,1 1 0,0-1-1,1 0 1,2 2 13,16 36 69,2-1 1,3-2-1,2 0 0,2-2 0,2-2 1,2-1-1,3-1 0,1-2 0,3-3 1,1-1-1,2-1 0,2-3 1,1-3-1,2-1 0,37 17-69,32 10-4464,-108-49 728,-10-6-2007</inkml:trace>
  <inkml:trace contextRef="#ctx0" brushRef="#br1" timeOffset="203214.607">2039 1014 3329,'0'0'5841,"0"0"-4681,0 0-344,0 0 113,0 0-305,0 0-408,0 0-216,-13-126-640,13 98-1233,-3 4-2336</inkml:trace>
  <inkml:trace contextRef="#ctx0" brushRef="#br1" timeOffset="203462.299">1871 456 7506,'0'0'3336,"0"0"-3336,0 0-544,0 0-776,0 0-1713,0 0-1664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1:29:11.08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875 2269 255 0,'0'0'67'0,"0"0"-54"16,0 0-13-16,0 0 15 15,0 0 41-15,0 0-18 16,0 0-21-16,45 0-10 0,-38 0 2 16,2 0 3-16,-2 0-1 15,0 0 0-15,1 0 11 16,-4 0 11-16,3 0 1 15,-4 0-1-15,6 0 4 16,-6 0 0-16,4-4 0 16,-3 4-5-16,4 0-7 15,-4-3-10-15,3 3-2 16,0 0-2-16,5 0-2 16,1 0 1-16,3 0-2 15,3 0 3-15,0 0-4 16,-2 0 2-16,2 0-5 15,-3 0-2-15,3 0-2 0,-5 0 6 16,1 0-2-16,-1 0 2 16,2 0 1-16,6 0-6 15,1 0 6-15,-1 0-6 16,8 0 4-16,-1 3-3 16,-3 1-2-16,5-2 1 15,-5 2-1-15,-3-1 1 16,-1 1-1-16,1 6 4 15,-6-7-4-15,2 1 2 16,-3-1 2-16,-2-3-3 16,1 4 0-16,-3-4 3 15,-1 2-3-15,4-2 3 0,-1 4 0 16,2-1-2-16,-6 0 2 16,6-3-4-16,-1 7 4 15,2-3 1-15,3-1 0 16,-1-3-4-16,3 4 0 15,1-4 4-15,3 3-4 16,-4-3 2-16,1 0-2 16,-1 3-1-16,4-3 1 15,0 0-1-15,0 0 4 16,3 0-4-16,1 0 1 16,1 0 0-16,-2 0-1 15,1 0 0-15,-1 0 2 16,2 0-1-16,-5 0 4 15,0 0-5-15,4 0 5 16,-1 0 1-16,6 0-1 0,-6 0-4 16,4 0 0-16,5 0 6 15,-2-3-6-15,-1 3 0 16,1 0 5-16,-5 0-2 16,-1 0 0-16,-1 0-3 15,1 0 6-15,4 0-2 16,-1 0-5-16,5 0 2 15,-1 0 3-15,-3 0-4 16,3 0 5-16,-6 3-4 16,-2 0 3-16,-3 0-3 15,0 1-1-15,0 3 3 16,3-4-3-16,6 1 6 16,-2 2-5-16,2-2 3 15,1 2 0-15,-3-3 1 16,1 4-1-16,-4-3-5 0,-1-1 1 15,-6 0 5-15,3 1-5 16,0-4 0-16,1 3-1 16,6-3 1-16,0 4 0 15,2-4 1-15,-6 3-1 16,1-3-1-16,-4 3 1 16,5-3 0-16,-2 6 0 15,1-6-1-15,-5 0 0 16,5 0 0-16,1 0 1 15,2 0-1-15,0 0 0 16,5 0 1-16,3 0-1 0,-1 0 0 16,-2 0 1-1,-5 0 0-15,2 0-1 0,-6-6 0 16,4-4 1-16,5 3 0 16,-5 1-1-16,5-8 0 15,0 8 0-15,2-1-1 16,-2-3 0-16,4-1 1 15,-3 2 0-15,6-1 0 16,0-4 0-16,4 1 1 16,-1-4-1-16,4 1 0 15,5-5 0-15,2 5-1 16,2-5 1-16,-2 8-4 16,5-4 3-16,-6 4 1 15,3-4 0-15,1 4 0 0,-1-9 0 16,-6 10 0-16,1-2 0 15,-8-5 1-15,-3-3-1 16,-3 4 0-16,-9-6-3 16,1-7 3-16,-4-4 1 15,-4-2 1-15,3-19-2 16,-1 2 0-16,1-9-4 16,-3-8 3-16,-3 1-6 15,-1 3 7-15,-8 1-1 16,-2 0 0-16,-5-1 1 15,-7 0 0-15,0 0 0 16,0-7-23-16,-14-3 22 16,-17 4 1-16,-5 2 0 15,-2 5-4-15,-4 0 3 16,-1 6-5-16,-2 12 6 0,-4-8 10 16,-8 9-5-16,-5 6-1 15,-9-1-4-15,-12 5 5 16,-5 3-4-16,-15 4 0 15,0 0 2-15,2 10-3 16,8-4 0-16,6 8 0 16,13-2 0-16,-1 9 1 15,4-5 0-15,1 7 0 16,-8-3 0-16,0 1 4 16,-12-7-5-16,-7 4 0 15,-12-6 0-15,5 6 0 16,0-7 1-16,11 3 0 15,10 2-1-15,12-2 1 0,8 3 0 16,3 0-1-16,-2 2 2 16,1 3-2-16,-7-7 4 15,-9 8-3-15,-10 1-2 16,-10 2 1-16,-7 4 0 16,0 0 0-16,2 0-1 15,14 0 0-15,8 4 1 16,10 9 0-16,0 9 0 15,3-3 0-15,-8 7-1 16,-4 2 1-16,-6 2 0 16,-2-4 0-16,-6 6 0 15,8-11 0-15,-1 7 1 0,11 0-1 16,8-5 1-16,4 0 0 16,3-2-1-16,1 2 1 15,-5-6-1-15,0 3 1 16,2-7 1-16,1 4 2 15,2-7-4-15,11 0 0 16,3-3 1-16,3 6-1 16,4-6 0-16,9 0 1 15,-4 0 0-15,3 2 0 16,-1-2 0-16,-2 0 0 16,1 3 0-16,-10 6 0 15,-3-2 5-15,0 4-6 16,3-6 6-16,10 2-5 0,-1-2 4 15,2 11-4 1,1-9 0-16,1 9 0 0,-1-5-1 16,3 10 1-16,1-2-1 15,0 2 1-15,3 2 0 16,6-8 0-16,-2 10 0 16,3-6 0-16,2-1 1 15,2 7-2-15,2 2 1 16,1 0-1-16,2 2 0 15,4 1 1-15,3 4 4 16,0-5-5-16,0 4 0 16,0-5-6-16,3 3 6 15,13-4 1-15,1 0 4 16,2-6-4-16,4 2 0 16,-1-5-1-16,1 4 1 0,-1-4 0 15,1-7-1-15,3 3-1 16,0-5 0-16,0 1 1 15,8-3 0-15,3-1 7 16,8-3-2-16,3 0 4 16,4-4-4-16,-4 5 0 15,1-8-4-15,-8 0 3 16,-8 1-3-16,-7-1 0 16,-3 1 0-16,-8-1 0 15,-4-3-1-15,-3 4 1 16,-4-4-1-16,-1 0 0 15,1 0-1-15,-1 0 0 0,6 6-1 16,1 0 1-16,6 1 1 16,3 0 1-16,-2 6 0 15,-1-6 0-15,-1 3-1 16,-1-3-1-16,-2 6 1 16,-5-3 0-16,4 0 0 15,4 7 0-15,-3-7 1 16,2 7 0-16,-2-8-1 15,-5 2 5-15,0-4-5 16,5 3 0-16,-8-1-1 16,3-2 0-16,-4 0 0 15,2 3-4-15,-1-3 4 16,-1 3-3-16,1 3 4 0,-1-2 0 16,1 0 1-16,4-6-1 15,-4 9 1-15,-1-8-1 16,1 0 0-16,-1 1 4 15,1 4-3-15,1 1-2 16,2-5 1-16,-4 4 0 16,1-5 1-16,-1 1-1 15,0 0 1-15,3 1 0 16,-3-1-1-16,1-6 0 16,-1 6 0-16,-3-2 0 15,4-3 0-15,-4 2 0 16,3 2 0-16,-3 0 0 15,5 1 0-15,-5 2 1 0,4-2-1 16,3 0 0-16,-1 5 1 16,3 0-1-16,-2 2 1 15,0-6-1-15,2-1 0 16,-2 0 0-16,-4-7 0 16,0 1 0-16,-3-1 0 15,4 5 0-15,1-5 0 16,-1 7 0-16,-1-1 1 15,4-2-1-15,-4-1 0 16,6 0 0-16,-5-1 0 16,-4-2 0-16,0 0 0 15,0 0 0-15,0 0-1 16,0 0-5-16,0 0-6 0,0 0-10 16,0 0 1-1,0 0 0-15,0 0-9 0,0 0 4 16,0 0 5-16,0 0-24 15,0 0-50-15,-16 0-63 16,-7 0-134-16,-6 0-9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1:29:37.18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81 20 0,'0'0'37'0,"0"0"-29"0,0 0-3 16,0 0 6-16,0 0 1 15,0 0-5-15,0 0 4 16,0 0 9-16,0 0 7 15,0 0-2-15,0 0-3 16,0 0-12-16,0 0 1 16,0 0 1-16,0 0-6 15,0 0 1-15,0 0-6 16,0 0 8-16,0-3 9 16,0 3 16-16,0 0 2 0,0 0-6 15,0 0-7 1,0 0 8-16,0 0 3 0,0 0 6 15,0 0 2-15,0 0-1 16,3 0-9-16,-3 0-5 16,4 0 4-16,-1 0-7 15,6-4-3-15,-2 4-7 16,3 0 1-16,6-5-2 16,3 5-5-16,3 0-3 15,-3 0-1-15,2 0 0 16,-2 0-3-16,-3 0 4 15,3 0-5-15,3 0 5 16,-4 0-5-16,8 0 7 16,-4 5-1-16,6-1-2 15,-2-4 3-15,0 0 1 0,3 0 4 16,1 0-3-16,-1 0 2 16,6 0-7-16,-9 0-4 15,3 0 6-15,-3 0-6 16,0-4 1-16,0-1 0 15,-7 3 3-15,0-1-4 16,-4 3 4-16,-1-6-4 16,2 3 0-16,-2-1 0 15,1 1 0-15,4-1 0 16,-8-1 1-16,4 5-1 16,1-2 0-16,-6 2-1 15,6 0 1-15,1 0 0 16,2 0 0-16,4 0 0 0,-1 0 0 15,1 0 0 1,-1 0 0-16,8 0-1 0,-1 0 1 16,6 0 0-16,1 0 0 15,2 0 0-15,0 0 1 16,-2 0-1-16,-1 0 0 16,-6 0 0-16,-3 0 0 15,0 0 0-15,-3-3 0 16,-1 3 0-16,4 0 0 15,4-3 2-15,-1-3-2 16,-3 2 5-16,2 1-4 16,-2 3 3-16,-4-4-3 0,1 4-1 15,-6 0 4-15,-1 0-3 16,-6 0-1-16,-1 0 1 16,-2 0-1-16,-4 0 0 15,1 0 1-15,-1 0 3 16,2 0-3-16,2 0-1 15,0 0 1-15,5 0 5 16,2 0-5-16,2 0-1 16,-1 0 1-16,-1 0 0 15,2 0 0-15,-3 0 2 16,3 0-3-16,3 0 1 16,-5 0-1-16,1 0 0 15,1 0 0-15,-2 0 1 16,1 0 0-16,-4 0-1 15,4 0 1-15,1 0 0 0,-6 0-1 16,3 0 2-16,-7 0-1 16,1 0-1-16,2 0 0 15,-6 0 2-15,1 0-2 16,-1 0 0-16,-3 0 0 16,4 0 1-16,-1 0 0 15,1 0-1-15,4 0 0 16,-1 0 0-16,-3 0 1 15,4 0-1-15,-1 0 0 16,-3 0 0-16,3 0 1 16,1 0-1-16,-4 0 0 15,-1 0 0-15,-3 0 0 16,0 0 0-16,4 0 0 0,-4 0 0 16,0 0 1-16,3 0-1 15,-3 0 0-15,4 0 0 16,1 0 0-16,-5 0 0 15,3 0 0-15,4 0-1 16,-3 0 1-16,8 0 0 16,-2 0 0-16,2 0 0 15,2 0 1-15,-2 0-1 16,-1 0 0-16,-3 4 0 16,-1-4 0-16,-3 0 0 15,-1 0-1-15,1 0 1 16,-1 0 0-16,-3 3 0 15,5-3 0-15,-5 0 0 0,0 0 0 16,0 0 0 0,0 0-1-16,0 0-2 0,0 0 3 15,0 4 0-15,0-4 6 16,0 0-5-16,0 0 3 16,0 0-4-16,0 0 0 15,0 0 0-15,0 0 0 16,0 0 1-16,0 0-1 15,0 0 4-15,0 0-4 16,0 0 0-16,0 0 1 16,0 0-1-16,0 0 1 15,0 0-1-15,0 0 0 0,0 0 0 16,0 0 0-16,0 0 0 16,0 0 0-16,0 0 0 15,0 0 0-15,0 0 0 16,0 0-1-16,0 0 0 15,0 0 1-15,0 6-1 16,4 0 1-16,-1 1 0 16,4 0 1-16,-3 0-1 15,4 4 0-15,3 1 0 16,1 5 0-16,2-4 0 16,-2 1 0-16,-2 2 1 15,6-6-1-15,-6 4 0 16,2-4 0-16,-1 3 1 15,1 1-1-15,-2-7 0 0,-3 2 0 16,2-2 1-16,-2 3-1 16,0-3 0-16,-2-3 1 15,-2 2-2-15,1-3 2 16,-1 7-1-16,1-3 0 16,2 0 0-16,0-1 0 15,-3 1 0-15,4 3 0 16,-3-3 0-16,4 3 1 15,-1-7-1-15,0 7 0 16,5-3 0-16,-8 0 0 16,3 0 1-16,-1-1-1 15,3 1 0-15,-2-1 0 16,0 1 0-16,5 0 0 16,-2 6 0-16,3-3 0 0,-3 1 0 15,2 5 0 1,-5-6 0-16,3 0 0 0,-1 0 0 15,-2-3 0-15,5 5 1 16,-5-5-1-16,0 4 1 16,5 1-1-16,-5-4 0 15,0 8 0-15,5-10 1 16,-5 1-1-16,0 3 0 16,1-2 0-16,-1-1 0 15,0-1 0-15,5 3 0 16,-5 5 0-16,0-8 0 15,5 0 0-15,-8 1 0 0,3 4 0 16,1-1 0-16,-1-4 1 16,-3 1-1-16,3 1 0 15,5 4 0-15,-5 1 1 16,5 4-1-16,-2-6 0 16,2 5 1-16,-1-3 0 15,1 0 5-15,-2 4-6 16,1-3 1-16,1-1 0 15,-2 1 3-15,-1 2-4 16,1-6 6-16,6 4-6 16,-6 6 6-16,6-7-5 15,3 7 5-15,-5-3 2 16,1-1 0-16,4 2 4 16,-8-5-3-16,4 0-3 15,-4 1-5-15,-3-4 9 0,3-2-4 16,-8-3 1-16,4 5-2 15,-2-6-4-15,-5-1 7 16,4 1-7-16,-1 1 3 16,1-4 1-16,-1 4 0 15,0-4-5-15,3-1 4 16,-3 4-3-16,-3 3 1 16,4-4-2-16,-4 1 4 15,3 1 1-15,-3-5-5 16,3 1 1-16,1 5-1 15,5-2 0-15,-2 8 0 16,3-4 1-16,2 5 4 16,4 4-4-16,-3-3 5 0,3 8-5 15,-2-10 5-15,5 7-6 16,-4-3 4-16,-1 3-4 16,2-7 1-16,-1 10 4 15,-1-8 1-15,-2 5 1 16,2-7-6-16,2 10 6 15,-6-9-6-15,6 5 4 16,-4-2 2-16,2 4 3 16,1-3-8-16,-1 0 9 15,2-4-4-15,-1 4 3 16,-1-4-1-16,-2 4-8 16,2-4 7-16,2 0-8 0,-1 8 5 15,-4-8 0 1,4 4-4-16,-4-7-1 0,1 6 8 15,-2-5-8-15,2-1 2 16,-1 3 7-16,4-3-7 16,-4 0 6-16,1 1 0 15,-2 0-7-15,-3-10 7 16,2 6-8-16,1 0 0 16,-1 2 0-16,-2-3 1 15,0-1 0-15,-1 2 1 16,3 0-2-16,2 6 11 15,4-3-11-15,-1 2 1 16,2 3-1-16,-1-5 8 0,2 8 1 16,-1-8-8-16,0-2-1 15,-3 8 6-15,3-8-6 16,-6 3 0-16,2 3 8 16,4-3-7-16,-2 1 0 15,-2 0 0-15,2 4 4 16,1-3 1-16,-1-5-5 15,2 4 10-15,-4 1-10 16,2 1 4-16,1-4-5 16,-1 6 0-16,5-2 1 15,-3 2 10-15,-6-5-11 16,6 2 0-16,-6 0 1 16,-1-6-1-16,-2 0 2 15,-4-4 4-15,1 1-1 16,-4 3-5-16,5-7-2 0,-5 3 2 15,0-3 0 1,0 0 4-16,0 2-3 0,0-2-2 16,0 4 2-16,0-4-2 15,3 0 2-15,-3 3-1 16,0-3 0-16,4 0 1 16,-4 4-1-16,0-4 2 15,3 3-2-15,-3 1 0 16,4-4 0-16,-1 3 1 15,-3 4-2-15,4 0 1 16,1-5 0-16,-2 5 0 16,1 0 0-16,3 7 5 15,-4-5-4-15,6-2-1 16,-2 7 0-16,-4-4-1 0,4-1 1 16,2 5 0-16,-2-3 1 15,-4-2-1-15,6 5 0 16,-2-4 1-16,-4-3 0 15,1-1-1-15,-1 4 1 16,1-7-1-16,1 1 1 16,-5 3 0-16,3-4 6 15,1 1-7-15,-1-4 0 16,-3 4 0-16,4-2 0 16,-4 4 0-16,3-2 1 15,-3-1 5-15,5 1-5 16,-5-1 4-16,4-3-4 15,-4 4 0-15,3 2-1 0,1 4 0 16,-1-3 1-16,6 0 8 16,-2 5-7-16,0-1-1 15,-1-4 6-15,0 5-7 16,1 0 8-16,0-1-7 16,1-3-1-16,-1 9 0 15,0-4 1-15,0-1 8 16,2 0-8-16,-6-1 1 15,4-4-2-15,2 4 0 16,-2-3 6-16,3 3-6 16,-1 6 0-16,1-4 0 15,2 4 7-15,-2-3-5 16,3 6-2-16,-3-6 2 0,0-2-1 16,2 5 4-16,-5-4-5 15,6 4 0-15,-3-3 0 16,5 2 11-16,-4-2-11 15,4 6 1-15,-4-6 8 16,1 2-9-16,-2-2 0 16,-1-1 0-16,1 0 1 15,-3-3-1-15,2 1 1 16,-2-1 0-16,3-1-1 16,-1-2 6-16,1 7 0 15,2-7-6-15,-5 2 0 16,4-2 2-16,-3 7 3 15,3-7-5-15,-3 4 0 16,3-6-1-16,1 9 2 0,-2-3 0 16,6-3 7-16,-6 8-8 15,6-8 0-15,-2 2 1 16,1 9 0-16,4-8 2 16,4 8-3-16,-6-11 0 15,6 8 15-15,-1 0-14 16,-3-8 12-16,4 5-12 15,-1-1 10-15,-3-1-10 16,-2 1 0-16,-1-1 0 16,0-3 1-16,3 7 0 15,-6-2 6-15,6-2-6 0,1 5-1 16,2-6 8-16,-5 8-9 16,6-6 7-16,3 5-5 15,-4-4-1-15,-3 1 6 16,4 6-5-16,-1 0 5 15,1-4-6-15,-1 5 11 16,-3-7-11-16,4 6 6 16,-9-7-5-16,5 3-1 15,-4-2 6-15,3-1-6 16,4 4 2-16,-3-3-2 16,0 6 7-16,0-10-8 15,-5 8 6-15,2-10-4 16,-1 3-2-16,-4 7 0 15,4-10 0-15,-1 9 1 16,2-4 0-16,-1 3 0 0,-1 2-1 16,-2-5 7-16,2 4-7 15,-2-5 0-15,2 3 0 16,2 0 0-16,-1 2 2 16,-1-3-2-16,5 5 1 15,0-7-1-15,0 10 1 16,-5-9-1-16,1 7 1 15,5-6 0-15,-7 5-1 16,6-1 0-16,0 1 2 16,-1-2-1-16,4 7-1 15,-3-1 1-15,4-6-1 16,-4 2 1-16,0-5-1 16,-5 7 0-16,5-5 0 0,-7 1 3 15,2-4-3 1,1 4 1-16,-4-4-1 0,4-3 1 15,1 8 0-15,-2-6 0 16,5 5 7-16,-4-3-8 16,3 2 0-16,1 2 0 15,0-2 1-15,0-2 1 16,-5-2-1-16,5 11 0 16,0-5-1-16,-6 1 7 15,6-2-6-15,-3-3-1 16,3 3 0-16,-5 1 3 15,1 0-3-15,5-6 1 16,-7 2 0-16,-1-1-1 16,2 1 0-16,-2-1-1 0,2-3 2 15,-2 0-1-15,-1 4 0 16,1-4 1-16,-5-1-1 16,0 5 2-16,5-7-2 15,-5 2 0-15,1-2 0 16,3 10-2-16,1-6 2 15,-2 8-1-15,6-1-5 16,-6-2 6-16,6 1 7 16,-2 3-5-16,-2-7-1 15,-2 7-1-15,2-10 1 16,-1 7-1-16,1-7-1 16,-2 4 0-16,-3-2 1 15,5-1 0-15,-5 1 0 0,5 2 1 16,-5 2-1-16,4-1 3 15,4 1-3-15,1 8 2 16,-6-7-2-16,6 3 0 16,-2-5 2-16,-2 5-1 15,-2-8-1-15,2 6 8 16,-5-8-8-16,0 5 1 16,2 1 0-16,-2-9-1 15,-1 12 3-15,7-8-3 16,-6 5 8-16,-1-2-8 15,3-4 0-15,1 6 1 16,3-6 0-16,-3 7 9 16,-3-7-8-16,2 0 7 0,1 3-8 15,-7-6 2 1,6 0-2-16,-5-4 9 0,2 4-10 16,-2 0 2-16,1-4-2 15,-1 0 1-15,-4 0 0 16,3 1-1-16,0-1 0 15,1 4 0-15,-1 3 1 16,6-3 1-16,-2-1-2 16,0 4 1-16,-4 1 0 15,3-4 2-15,-3-4-3 16,-3-1 10-16,3-2-9 16,-3 4-2-16,0-4 1 15,0 0-2-15,0 0 2 16,4 0 0-16,-4 0 2 15,0 0-1-15,0 0-1 0,3 0 0 16,-3 0 3-16,0 0-3 16,0 0 1-16,0 0-1 15,0 0 1-15,0 0-1 16,0 0 0-16,0 0 2 16,0 0-2-16,0 0 0 15,0 0 0-15,0 0 0 16,0 0 0-16,0 0 0 15,0 0 0-15,0 0 0 16,0 0-2-16,0 0 2 0,0 0 0 16,0 0 0-1,0 0-1-15,0 0 0 0,0 0 1 16,0 0 0-16,0 0 1 16,0 0-1-16,0 0 0 15,0 0 0-15,0 0 0 16,0 0-1-16,0 0 2 15,0 0-2-15,0 0 1 16,0 3 0-16,4 1 0 16,5 10 0-16,-3-4 1 15,-2-4-1-15,-1 8 3 16,1-8-3-16,1 1 1 16,-2-1-1-16,1-2 2 15,-1 6-1-15,1-7 0 16,-1 1 1-16,-3-4-1 0,5 3 1 15,-5 1-2-15,4-1 0 16,-4-3 0-16,3 4 1 16,-3-4-1-16,0 2 3 15,4-2-3-15,-4 0 1 16,0 3-1-16,0-3 1 16,0 0 1-16,0 0-2 15,0 0 1-15,0 0-1 16,0 0 2-16,0 0-2 15,0 0 1-15,0 0-1 16,0 0 1-16,0 0-1 16,0 0 0-16,0 0 0 15,0 0 0-15,0 0 0 16,0 0 2-16,0 0-2 0,0 0 0 16,0 0 0-16,0 0 1 15,0 0-1-15,0 0 0 16,0 0 2-16,0 0-2 15,0 0 0-15,0 0 0 16,0 0 0-16,0 0 0 16,0 0-2-16,0 0 1 15,0 0 1-15,0 0 0 16,0 0 0-16,0 0 1 16,0 0-2-16,0 0 2 15,0 0-1-15,0 0 0 16,0 0 0-16,0 0-8 15,0 0 8-15,0 0 0 0,0 0 0 16,0 0 0-16,0 0-2 16,0 0 2-16,0 0-1 15,0 0 1-15,0 0-1 16,0 0-1-16,0 0 2 16,0 0-1-16,0 0 1 15,0 0-1-15,0 0 1 16,0 0-2-16,0 0 1 15,0 0 1-15,0 0 0 16,0 0-2-16,0 0 1 16,0 0 1-16,0 0-1 15,0 0 1-15,0 0-2 16,0 0 1-16,0 0-1 0,0 0 2 16,0 0-6-16,0 0 6 15,0 0 0-15,0 0 1 16,0 0-1-16,3 0-8 15,1 0 6-15,-1 0-6 16,2 0 8-16,-1 0-9 16,-4 0 9-16,3 0-2 15,-3 0 1-15,4 0 1 16,-1 0-7-16,6 0 7 16,1 0 1-16,1 7 8 15,1 0-9-15,3-3 3 16,-1 1-3-16,5-3 3 15,0 1-2-15,-5 0-1 0,5 0 1 16,0 4-1-16,0-4 0 16,4 1 0-16,-6 1 8 15,6-4-8-15,-1 3 0 16,1-1-1-16,-1-3 1 16,4 4 0-16,-3-4 1 15,-1 3-1-15,1-3-1 16,-4 8 1-16,3-8 1 15,-3 2 7-15,-2 3-8 16,2-4 0-16,4-1 0 16,-1 4 0-16,1-4 2 15,3 3-1-15,3-3-1 16,6 4 0-16,-2-1 0 16,5-3 8-16,2 4-8 0,-2-4 0 15,-5 0 2-15,-2 6-1 16,-2-6-1-16,1 0 1 15,-1 0-1-15,6 0 2 16,-2 0-2-16,-4 0 1 16,6 0-1-16,-3 0 0 15,1 0 2-15,2 0-1 16,-2 0 0-16,-2 0-1 16,-5 0 2-16,-4 0-2 15,-4 0 0-15,1 0 0 16,0-6 0-16,0 2 1 15,-5 1-1-15,-2 3 0 16,-2 0 0-16,-6 0 1 0,1-4-1 16,-2 4 3-16,-3 0-3 15,4 0 0-15,-4 0 0 16,0 0 0-16,0 0 0 16,0 0 0-16,0 0 0 15,0 0 0-15,0 0 2 16,0 0-2-16,0 0 0 15,0 0-2-15,0 0 1 16,0 0-2-16,0 0-7 16,0 0-6-16,-7 0 16 15,2 0 0-15,5 0 1 16,-4 0 2-16,-3 0-3 16,0-3 8-16,-5 3-8 0,-7-4 7 15,-3-2-7-15,-8 4 0 16,1-9-1-16,-9 4 1 15,-5 3 0-15,-11-2-2 16,-8 2 2-16,-9-6-1 16,-9 7 0-16,2 0 1 15,4 3 0-15,10 0 0 16,8 0 1-16,15 0-1 16,15 0 0-16,9 0 1 15,4 0 1-15,6 0-2 16,-1 0 0-16,1 0 0 15,0 0 0-15,-2 0 0 16,2 0 0-16,0 0 0 16,1 0 0-16,-3 0 1 15,2 0-2-15,-5 0 2 0,5 0-1 16,0 0 0-16,4 0 3 16,-1 0-3-16,4 0 0 15,0 0 0-15,0 0 1 16,0 0-2-16,0 0 2 15,-5 0-2-15,5 0 2 16,0 0-2-16,0 0 1 16,0 0 0-16,-4 0 0 15,4 0-1-15,0 0 1 16,-3 0-10-16,3 0 10 16,-3 0 0-16,3-3 0 15,-4 3 1-15,4 0-2 0,-3 0 1 16,3 0 0-16,0 0-2 15,0 0 1-15,0 0 1 16,0-2-1-16,-6 2 1 16,6 0 0-16,-3 0-2 15,3 0 1-15,-4 0 1 16,1 0-1-16,0 0-1 16,-4-5-9-16,-5 5 10 15,-8 0-2-15,1-4-9 16,-1 1 10-16,-8 3-7 15,7-4 7-15,2-3-6 16,4 7 7-16,-1 0-1 16,9 0 1-16,4 0-2 0,-1 0-3 15,1 0 5-15,3 0 1 16,0-3 0-16,0 3 0 16,0 0-2-16,0 0 2 15,0 0-1-15,0 0 1 16,0 0 0-16,0 0-1 15,0 0 1-15,0 0 0 16,0 0 1-16,0 0-1 16,0 0 0-16,0 0 0 15,0 0 1-15,0 0-1 16,0 0 2-16,0 0-2 16,0 0 0-16,0 0 1 15,0 0-1-15,0 0 0 0,0 0 1 16,0 0-1-1,0 0 0-15,0 0 0 0,0 0 0 16,0 0 0-16,0 0 0 16,0 0 0-16,0 0 0 15,0 0 0-15,0 0 0 16,0 0 2-16,0 0-2 16,0 0 0-16,0 0 0 15,0 0 0-15,0 0 0 16,0 0-2-16,0 0 1 15,0 0 0-15,0 0-2 16,0 0-6-16,0 0 8 16,0 0 1-16,0 0 0 0,0 0-2 15,0 0-4-15,0 0 5 16,0 0-23-16,0 0-12 16,0 0-42-16,-4 0-32 15,-1 0-62-15,-38 21-91 16,-2 9-113-16,-12 0-52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1:29:44.23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116 0 267 0,'0'0'46'0,"0"0"-34"16,0 0-11-16,0 0 8 15,0 0 23-15,0 0 3 16,-16-29-8-16,16 29-3 0,-3 0 2 15,3 0 7-15,-4 0 12 16,-4 0-2-16,-3 0-4 16,-1 9 6-16,2-1-1 15,3-2-4-15,3-5-2 16,-1 4 2-16,5-5-1 16,0 2 3-16,0-2 4 15,0 4-1-15,0 3-13 16,0-3-9-16,9 9 5 15,17 4 6-15,10 7-1 16,18 2-3-16,5 4-7 16,8 0-7-16,8-2 2 15,2 2-5-15,-2-11 9 0,-1 2-9 16,-6-5-1 0,-1-2 5-16,-3-7 4 0,-5-4-5 15,-4 1-3-15,-4-2 16 16,-8-2-7-16,-2 0 4 15,-2 0-5-15,-3 0 4 16,2 0-3-16,2 0 7 16,1 0-4-16,-3-9-5 15,-8 2-3-15,-8-3-8 16,-3 6 3-16,-1 1 2 16,-6-1 3-16,3-2-6 15,-4 3-3-15,1-1 6 16,2 1-7-16,5-4-6 15,0 4 0-15,3-8 0 16,4 5 1-16,-3 0-2 0,3-5 0 16,0 4 0-16,3 1 0 15,-3 0-2-15,3-5 2 16,6 1 2-16,-2 3-2 16,2-2 1-16,-6-5-1 15,-7 7 1-15,-8 4-1 16,-5-1 7-16,-9 4-8 15,3 0 1-15,-3 0-1 16,4 0 0-16,-1 0-1 16,6 0 1-16,-2 0 1 15,0 0 0-15,-4 0-6 16,6 0 5-16,-6 0 2 0,-3 0-1 16,0 0 1-16,0 0-1 15,0 0 0-15,0 0 0 16,0 0 2-16,4 0-2 15,-4 0 0-15,3 0-3 16,-3 0 3-16,4 0 0 16,-4 0 1-16,3 0-1 15,-3 0-6-15,0 0 5 16,0 0-7-16,0 0 8 16,0 0 1-16,0 0-1 15,0 0-13-15,0 0-7 16,0 0 8-16,-3 0 12 15,-4 0 17-15,-5 0-5 0,-2 0 3 16,-12 0-8-16,-5 0 3 16,-9 0-10-16,-8 0 10 15,-4 0-10-15,-6 0 2 16,-4 0 0-16,-5 0 0 16,3 0-1-16,-4 0-1 15,2 0 1-15,-1 4-1 16,-1 6 0-16,1-3 0 15,-1 6 0-15,3-3 0 16,1 0 0-16,3 1 8 16,9-2-8-16,7-2-1 15,9 0 1-15,6 0 0 16,-4-4-2-16,1-3 2 16,-5 3 11-16,-4-3-11 15,2 0 1-15,-1 0-1 0,-1 0 1 16,6 0 0-16,-9 0-2 15,0 0 2-15,0 0-2 16,-3 0 9-16,3 0-9 16,5 0 2-16,5 0-1 15,9 0 1-15,7 0-1 16,9 0 0-16,6 0 3 16,4 0-4-16,0 0 1 15,0 0-2-15,0 0-11 16,0 0 2-16,0 0-7 15,0 0-8-15,4 0 11 16,15 0 2-16,10 0 13 0,16 0 1 16,14 0 20-16,19 0-13 15,15 0 3-15,16 0-1 16,4 0-9-16,1 0 0 16,-1 0 0-16,-4-3 8 15,-9-7-2-15,-10 6-4 16,-5-3-3-16,-7 4 14 15,1-3-13-15,-4-8 7 16,-1 7-6-16,1 1 9 16,-4-1 1-16,-7 1-11 15,-12-1 7-15,-7 3-7 16,-9 1 6-16,-2 0-7 16,-1-1 2-16,-3 1-1 15,-1-1 1-15,-6 4-1 0,-1 0 8 16,-10 0 3-16,-1 0-12 15,-8 0 1-15,2 0 0 16,-5 0 1-16,0 0-1 16,0 0 0-16,0 0-1 15,0 0 2-15,0 0 10 16,0 0-12-16,0 0 0 16,0 0 0-16,0 0-1 15,4 0-9-15,-1 0 10 16,1 0 10-16,-1 0-9 15,1 0-1-15,1 0 1 16,-5 0 5-16,0 0-6 16,0 0 0-16,0 0 0 15,0 0 0-15,0 0-1 0,0 0 1 16,0 0 7-16,0 0-6 16,0 0-1-16,0 0 0 15,0 0 0-15,0 0 1 16,0 0-1-16,0 0 0 15,0 0-1-15,0 0-7 16,0 0-9-16,0 0 17 16,0 0 0-16,0 0 0 15,0 0 8-15,0 0-9 16,0 0 1-16,0 0-1 0,7 7 1 16,0 3 0-1,5 4 9-15,-2-1-7 16,2 4-1-16,2-4-1 0,2 1 0 15,3 3 1 1,-5-4 6-16,1 4-4 0,-4-8 3 16,1 2-5-16,-5-1-1 15,5 0 0-15,-5-6 0 16,-4 1 0-16,4-1 1 16,2 6 1-16,-6-6-2 15,1-1 0-15,3 1 0 16,1 2 1-16,-1-3 2 15,0 7-2-15,5 1 1 16,5-5-2-16,2 11 0 16,4-7 0-16,3 8 13 0,3-3-13 15,2 3-2 1,-1 5 2-16,-1-4 1 0,-3-2 2 16,5 5 5-16,-5-7-8 15,4 7 0-15,-1 2 2 16,6-10-2-16,-6 9 1 15,4-7-1-15,-7 4 1 16,0-7 1-16,0 8-2 16,-3-8 0-16,2 4 0 15,7-3-2-15,-3 5 4 16,0-2-2-16,1 6 0 16,1-5 0-16,-2 1-2 15,1 4 2-15,-1-2 2 16,6 6-2-16,1 2 1 0,2 1-1 15,0 4 0-15,-1 0 0 16,4 5 1-16,-1-2-1 16,5 4 2-16,0 8-1 15,-3-2 1-15,3 2-1 16,-4-5-1-16,-4 0 7 16,1 3-6-16,-6-7-1 15,7-3 2-15,-7 3-2 16,1-3 0-16,2 0 0 15,-2 2 1-15,-4 2-1 16,2-5 0-16,-1 1 0 16,-4 2 0-16,-4-2 0 15,4-1-1-15,-3-4 1 16,-1 7 1-16,4-6-1 0,-7-2 0 16,4-1 0-16,-4 0 0 15,-5-3 1-15,1-3-1 16,-4-8 0-16,1 4 2 15,-5-3-2-15,3 3 0 16,2-4 0-16,-2 5 0 16,6 6 0-16,0-8 0 15,1 12 0-15,2-4 0 16,0 3 1-16,3-4-1 16,-2 4 0-16,2-6 2 15,1 5-1-15,-3-5 0 16,3 0 1-16,-4-2-2 0,0-2 0 15,0 0 8 1,-9 0-8-16,6 4 0 0,-2-5-3 16,1 9 6-16,1 2-4 15,-2 0 1-15,5 0-2 16,-4 3 2-16,-1-6 0 16,5 0-1-16,-3 0 2 15,-2-4 9-15,1 1-10 16,1-4 0-16,1 0 0 15,2 0 0-15,-3 0 0 16,3 0 2-16,-5 2-2 16,5-4 0-16,0 4 0 15,-6-2 1-15,3 4-1 0,3-7 2 16,-9 2-2-16,6 0 1 16,0 3 13-16,-3 1-13 15,3-8 1-15,-6 7 5 16,6-5-6-16,-2-1 7 15,1 1-7-15,1 0 7 16,-2 0-7-16,1 0 0 16,1-1 1-16,-2 1-1 15,1-1 7-15,4 5-8 16,-5-8 0-16,5 7 1 16,0-3 11-16,4 3-12 15,-4 0 3-15,-2-3-2 16,2-1-1-16,4 1 2 15,-1 5-2-15,1-3 9 16,3 4-9-16,3 2 1 0,1-1 1 16,-3-1-1-16,3 2 2 15,-4 2-1-15,3 5 6 16,0-6-6-16,3 4 11 16,-3 1-11-16,-3 3 11 15,3-8-13-15,1 4 1 16,-2 0 2-16,-8-3-1 15,3-3-1-15,-1-1 1 16,-3 3-1-16,0 2-1 16,0-5 2-16,-1 3 0 15,1 5-1-15,0-4-1 16,0-1 9-16,3-2-9 0,-3 0 2 16,-1 4 0-1,4-8-1-15,1 5 1 0,-1-2-2 16,1-4 1-16,-4 4-1 15,3-4 0-15,-3-1 0 16,-5-1 0-16,5 0 2 16,-3 0-2-16,1-4 0 15,2 4 0-15,0-1 0 16,0-6 0-16,-5 7-2 16,5-4 2-16,-3 4 2 15,-3-4-2-15,6 8 0 16,0-7 1-16,0 2-1 15,-5 1 0-15,2-1-1 0,-2-2 1 16,1 2-2 0,-3-2 2-16,2 0 2 0,-2 2-2 15,2 1 0-15,5 3 0 16,4 4 0-16,-1-5 1 16,1 10-1-16,3-4 0 15,-4 4 0-15,-3-6 0 16,-1 3 2-16,1 0-2 15,0 2 1-15,0-3-1 16,-5-2 0-16,1 0 0 16,1 0 2-16,-6-6-4 15,2-1 1-15,-1 1 1 16,1-6 0-16,-5 1 0 16,0-1 0-16,-4-4-2 15,0 3 2-15,6-4 2 0,-5-3-1 16,-1 1-1-16,0-1 2 15,1-3-2-15,1 4 2 16,2-4-1-16,-3 0 1 16,2 3-2-16,3-3 1 15,-2 3 2-15,0-3-3 16,5 7 2-16,-2-7-2 16,6 4 12-16,3-4-12 15,4 0 2-15,3 3 7 16,3-3-9-16,7 0 3 15,2 0-1-15,0 0 10 16,-1 0-12-16,-3 0 3 16,-4 3-3-16,3-3 2 15,-4 3 0-15,2-3-2 0,-5 4 1 16,4-4 1-16,-1 0-2 16,0 0 0-16,6 0 0 15,-2 0 3-15,5 0-3 16,-2 0-2-16,2 0 2 15,1 0 0-15,-10 0 0 16,0 3 0-16,-3-3 0 16,-3 0 0-16,-4 3 10 15,0-3-17-15,-5 0 9 16,5 0-2-16,-4 0 2 16,-1 0-1-16,2 0 1 15,-2 0-2-15,-2 0 0 16,3 0 0-16,-4 4 3 0,1-4-3 15,-2 0 2-15,6 7-2 16,-2-7 1-16,1 0 1 16,4 0-2-16,-1 3 0 15,4-3 2-15,-3 0-2 16,4 4 0-16,-4-4 0 16,0 0 0-16,-2 0 0 15,2 3 0-15,-3-3 1 16,3 0-1-16,-6 0 0 15,6 0 0-15,-8 0 2 16,4 0-4-16,1 2 2 16,-2-2 0-16,5 0 0 15,-4 0 0-15,-1 4 0 0,2-4-1 16,-6 0 1-16,6 0 0 16,-4 0 0-16,-2 0 0 15,-3 0 0-15,2 0 1 16,-6 0-2-16,1 0 1 15,-4 0 0-15,0 0 0 16,0 3 0-16,0-3 0 16,0 0 1-16,0 0-2 15,0 0 2-15,0 0-1 16,0 0 2-16,0 0 0 16,0 0-2-16,0 0 0 15,0 0 0-15,0 0 0 16,0 0 1-16,0 0-1 0,0 0 0 15,0 0-1 1,0 0 1-16,0 0-4 0,0 0-6 16,0 0 1-16,0 0-5 15,0 0 3-15,0 0-6 16,0 0 17-16,0 0-3 16,0 0-7-16,0 0-8 15,0 0-3-15,0 0-14 16,0 0-40-16,-4 0-41 15,-4 0-38-15,-10 0-20 16,-8 0-30-16,-12 0-4 16,-43-9 10-16,5 2-152 0,1-7-59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3:45.889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1871 436 519 0,'0'0'166'16,"0"0"-91"-16,0 0-46 15,0 0 36-15,0 0 40 16,0 0-1-16,0 0-20 15,-45-221-34-15,0 164-9 16,-18 7-22-16,-30-2 28 16,-27 20-38-16,-51 16 2 0,-49 16 1 15,-38 89-3 1,16 46 8-16,17 90-16 0,50 37 16 16,66 9-6-16,24 27 3 15,79-48-8-15,9-49-5 16,56-54-1-16,19-51 0 15,46-11-11-15,67 3-7 16,58-27 16-16,35-20-2 16,-23-41-19-16,-57-48-37 15,-65-6-81-15,-35 1-58 16,27-27-6-16,-15 4-111 16,-12 6 129-16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3:46.235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329 151 640 0,'0'0'174'0,"0"0"-128"16,0 0-37-16,-200 45 26 15,148 14 7-15,10 14-14 16,16 4-11-16,23 11-1 15,3-11 15-15,29-14-26 16,39-10 0-16,20-25-5 16,24-17 14-16,15-11 3 15,11-22-9-15,-6-34 1 16,-22-18-4-16,-30-10-5 0,-32-10-3 16,-41 1 3-1,-7-2 0-15,-67 17 11 0,-30 16-3 16,-22 23 8-16,-16 20-2 15,8 19-3-15,15 16-11 16,23 34-5-16,25 17-46 16,61 34-152-16,3-19-138 15,22-18-30-15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3:46.814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0 269 699 0,'0'0'132'0,"0"0"-97"0,0 0-15 16,0 0 46-16,0 0-13 16,3 204-10-16,-3-157-19 15,0 3-13-15,0-13-3 16,0-8-8-16,0-15 5 15,0-7-3-15,0-7 10 16,0 0 11-16,31-30 32 16,18-27-53-16,22-30-2 15,14-7-12-15,5 4 12 16,-9 11-8-16,-14 25 1 16,-22 23 7-16,-12 14 1 0,-14 17 3 15,-3 0-4-15,-2 23-15 16,-6 18 15-16,-1 9 8 15,-7 0-3-15,0 4 5 16,0-8-4-16,-10-6 1 16,-9-6 6-16,-4-7-4 15,8-7 8-15,8-13-4 16,3-4 8-16,4-3 5 16,0 0 4-16,7-23 7 15,31-27-37-15,18-21-26 16,15-16 26-16,7 2 1 15,-4 10 7-15,-3 21 7 16,-10 17-14-16,-13 15 16 0,-6 22 5 16,-10 0-22-1,-2 41-13-15,-8 22 13 0,-3 14 5 16,-8 15 6-16,-3-1-1 16,-4-8-10-16,-4-3-6 15,0-15-85-15,0-12-44 16,0-11-80-16,0-12-153 15,0-17 63-15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3:47.249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171 651 370 0,'0'0'98'0,"0"0"17"15,-19 262 65-15,-3-137-68 16,2 2-10-16,7-3-22 15,1-3-14-15,5-6-23 16,0-8-6-16,-5-23-4 16,5-17-17-16,0-14 0 15,-5-23-10-15,8-16 0 16,1-14 14-16,-6 0 10 16,6-40 1-16,-4-64 10 15,7-80-41-15,0-72-20 16,45-36 5-16,22 3 3 15,8 68 11-15,-8 70-10 0,-5 47-2 16,6 32 1 0,13 5-22-16,18 12-1 0,5 16 23 15,-4 39 12-15,-10 17 2 16,-9 50 16-16,-13 21-5 16,-16 14 25-16,-23 1-17 15,-20-6-16-15,-9-10-4 16,-35-11-1-16,-31-15 1 15,-20-13 15-15,-8-18-9 16,1-10-7-16,12-12-32 16,17-8-47-16,22 0-22 15,42-35-39-15,0 1-39 16,23-3-223-16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3:47.631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754 2 604 0,'0'0'168'0,"0"0"-127"16,0 0-3-16,0 0 75 15,-236-14 8-15,124 42-12 16,-1 18-58-16,13 18-10 15,19 6-14-15,20-3-2 16,25 2-15-16,24-15-3 16,12-1-7-16,3-16-26 0,42-14-8 15,16-10 34-15,17-13 0 16,15-3-13-16,7-46-10 16,1-12-14-16,-4-6 8 15,-11 7 21-15,-22 6 3 16,-15 15 4-16,-16 23-19 15,-11 16 15-15,-6 0-4 16,-3 30-9-16,3 20 2 16,-2 4 15-16,5 11-12 15,3-8-62-15,30 3-107 16,2-16-144-16,-2-11 115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3:48.187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7 929 540 0,'0'0'215'15,"0"0"-105"-15,0 0 27 16,0 0 17-16,0 0-23 16,0 0-78-16,0 0-21 15,-4-50 9-15,1 9-8 16,3-8 4-16,0-22-7 15,0-21-25-15,45-15-5 16,14-17-29-16,27 4-35 0,15 6-22 16,11 31-16-1,4 29 22-15,-9 38-29 0,-17 16 55 16,-12 15-15-16,-17 34-59 16,-9 6 29-16,-7 2 15 15,3-7 10-15,1 0 32 16,-1-13 42-16,8-4 43 15,8-5 59-15,7-9 20 16,10-1-10-16,12-9 4 16,8-9-16-16,4 0-41 15,-1 0-28-15,-10-20-11 16,-10-20-10-16,-4-4-3 16,-18-2-7-16,-13-8 10 15,-15 5 27-15,-23 5-37 16,-11 3-7-16,-11 10 1 0,-41 12 6 15,-27 10 5 1,-25 9-5-16,-19 46 16 0,-8 31-6 16,8 26-1-16,15 18 5 15,34 13 4-15,36 0 1 16,38 9 10-16,19-3-6 16,62-6-8-16,32-6-15 15,25-16-7-15,44-15-80 16,72-24-95-16,-41-19-70 15,-19-31-301-15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8-20T22:04:18.848"/>
    </inkml:context>
    <inkml:brush xml:id="br0">
      <inkml:brushProperty name="width" value="0.2" units="cm"/>
      <inkml:brushProperty name="height" value="0.4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332 0 829 0,'0'0'150'16,"0"0"-150"-16,0 0-13 15,0 0 13-15,0 393 7 16,0-64 41-16,-15 51 8 16,-11-12-17-16,-4-48-11 15,4-104-4-15,7-57 6 16,0-40-10-16,-3-22-11 15,-4 17-9-15,-7 13-2 16,-5 7-48-16,2 9-85 16,4-33-89-16,22-43-226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F82C-BDF6-4414-AB27-D42B076F3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024FC-4A40-4EEE-8834-9626054AC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26D7-5CCD-4B82-BD22-D53CD9E7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FAA2-E136-4CB5-9958-2AC34F0BAAE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1FAAF-8BC6-486C-BB83-747DBBDC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9EDB9-5859-4173-9439-DCDFCD46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463-D4E2-4B26-BAA0-1C1EB1A8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8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E276-933C-4228-A6BF-3A2F3D36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65D78-DEE4-4442-9321-30ACD0886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C754-522A-4DF5-9F37-9660BD18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FAA2-E136-4CB5-9958-2AC34F0BAAE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6653B-7752-43AF-B6BE-68E68FA1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708AB-0098-46E9-858D-204A95DB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463-D4E2-4B26-BAA0-1C1EB1A8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300A6-7856-4D48-8C57-6B26B871B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45B0F-CC8A-4A72-B75D-EF55949A3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99061-FCA1-4393-BF06-A85A57E2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FAA2-E136-4CB5-9958-2AC34F0BAAE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EADD-D313-4028-A4E6-69466AD2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78FC-AAD4-4BBB-B6A6-5DF9EA5C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463-D4E2-4B26-BAA0-1C1EB1A8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686E-6EC9-4C83-9423-2E86F878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7C21-DE73-4A2C-9E04-D28064EF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A18B9-729B-4C64-87B7-F952BA48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FAA2-E136-4CB5-9958-2AC34F0BAAE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2D669-7E1F-4A48-B40E-7ADBC278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A3463-0732-45C6-9774-E8D625AB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463-D4E2-4B26-BAA0-1C1EB1A8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6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5754-5C9C-4E1C-BABE-D61782E9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020BB-5B86-4105-8703-0D878389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41BE-1620-48FC-BB1D-B9CC8003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FAA2-E136-4CB5-9958-2AC34F0BAAE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AC41-F592-4915-AD56-9093798E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9AD7-2AE8-4E4C-B071-9FEBCBF2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463-D4E2-4B26-BAA0-1C1EB1A8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B840-6B07-4A42-BCF6-18FFB329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9143D-A1D3-4A8C-B8F5-E38BB6267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57753-9CC4-4520-A8EE-48BA72F0F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46979-4816-4720-95BA-DB564B94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FAA2-E136-4CB5-9958-2AC34F0BAAE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A8B30-7EDF-4F5A-A951-DA3D8585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4FE6A-33A1-41C1-BBC5-9D9A38A1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463-D4E2-4B26-BAA0-1C1EB1A8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0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445B-30C3-45FF-9354-B47D93D8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93282-3E7E-4161-AF08-F7135411B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0EEA1-3D0E-418B-9475-99635EFFE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DF209-E785-4E29-B0BC-7D47CBA4A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08A4A-1BBD-4861-8EC6-171783561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20922-5C0F-46B1-86C4-E429A07D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FAA2-E136-4CB5-9958-2AC34F0BAAE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CEEEF-AAF8-4F2A-AC2A-6A01E5E3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CFFA3-F0C3-421C-9B3E-C5F6DB0D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463-D4E2-4B26-BAA0-1C1EB1A8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5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98A1-6C89-4063-98D6-909E2F03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282DD-0399-4062-8429-C5006B8D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FAA2-E136-4CB5-9958-2AC34F0BAAE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D18A3-9A23-4103-AE02-6530E179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BB425-2CED-4C5C-B084-FF9829D5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463-D4E2-4B26-BAA0-1C1EB1A8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3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D69B5-DB9F-40B5-B2C2-9598B30C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FAA2-E136-4CB5-9958-2AC34F0BAAE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F4061-0098-44FB-B805-3AC1E978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4F367-870B-4E38-B2E0-74EBDF6F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463-D4E2-4B26-BAA0-1C1EB1A8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1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05CB-0A48-419A-ACCB-A7EDCE4C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F7621-97A8-43E4-82E7-9224B579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4F579-2AE2-42D3-9B82-2C7CB9CD7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9B822-720F-4E45-A581-027AC0A9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FAA2-E136-4CB5-9958-2AC34F0BAAE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DCC5C-293E-435A-A2CB-26028A80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1A630-7795-4794-AC66-C57C8AC9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463-D4E2-4B26-BAA0-1C1EB1A8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1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4891-9C94-4723-A66E-1F0CF9B3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DFCFB-B39B-4362-94E4-BD7C62EE3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DE1C2-D3E3-4604-BCE5-C95F5DECD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B6EBC-AF1F-45E0-AC0D-E74CF061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CFAA2-E136-4CB5-9958-2AC34F0BAAE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1765A-EBC1-426C-AE66-0F801FC1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CCA93-71B3-4E9A-829E-3B9DE58B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3463-D4E2-4B26-BAA0-1C1EB1A8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23D4E-AFC4-415C-A9CB-69F995C6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D6E4-0F24-4C56-BDF6-841581401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A000A-8356-4AE6-ACE9-A21FB48B2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FAA2-E136-4CB5-9958-2AC34F0BAAE5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CADA3-5F7A-4852-B573-9AF33173F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F78E3-A67C-4707-8823-A0AE093FC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3463-D4E2-4B26-BAA0-1C1EB1A8E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50.png"/><Relationship Id="rId3" Type="http://schemas.openxmlformats.org/officeDocument/2006/relationships/image" Target="../media/image13.emf"/><Relationship Id="rId7" Type="http://schemas.openxmlformats.org/officeDocument/2006/relationships/image" Target="../media/image8.emf"/><Relationship Id="rId12" Type="http://schemas.openxmlformats.org/officeDocument/2006/relationships/customXml" Target="../ink/ink4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.xml"/><Relationship Id="rId11" Type="http://schemas.openxmlformats.org/officeDocument/2006/relationships/image" Target="../media/image49.png"/><Relationship Id="rId5" Type="http://schemas.openxmlformats.org/officeDocument/2006/relationships/image" Target="../media/image15.emf"/><Relationship Id="rId10" Type="http://schemas.openxmlformats.org/officeDocument/2006/relationships/customXml" Target="../ink/ink43.xml"/><Relationship Id="rId4" Type="http://schemas.openxmlformats.org/officeDocument/2006/relationships/image" Target="../media/image14.emf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13.emf"/><Relationship Id="rId7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.xml"/><Relationship Id="rId11" Type="http://schemas.openxmlformats.org/officeDocument/2006/relationships/image" Target="../media/image11.emf"/><Relationship Id="rId5" Type="http://schemas.openxmlformats.org/officeDocument/2006/relationships/image" Target="../media/image15.emf"/><Relationship Id="rId10" Type="http://schemas.openxmlformats.org/officeDocument/2006/relationships/customXml" Target="../ink/ink47.xml"/><Relationship Id="rId4" Type="http://schemas.openxmlformats.org/officeDocument/2006/relationships/image" Target="../media/image14.emf"/><Relationship Id="rId9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12" Type="http://schemas.openxmlformats.org/officeDocument/2006/relationships/image" Target="../media/image5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emf"/><Relationship Id="rId11" Type="http://schemas.openxmlformats.org/officeDocument/2006/relationships/customXml" Target="../ink/ink53.xml"/><Relationship Id="rId5" Type="http://schemas.openxmlformats.org/officeDocument/2006/relationships/customXml" Target="../ink/ink50.xml"/><Relationship Id="rId10" Type="http://schemas.openxmlformats.org/officeDocument/2006/relationships/image" Target="../media/image54.png"/><Relationship Id="rId4" Type="http://schemas.openxmlformats.org/officeDocument/2006/relationships/image" Target="../media/image140.emf"/><Relationship Id="rId9" Type="http://schemas.openxmlformats.org/officeDocument/2006/relationships/customXml" Target="../ink/ink5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55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customXml" Target="../ink/ink57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12" Type="http://schemas.openxmlformats.org/officeDocument/2006/relationships/customXml" Target="../ink/ink63.xml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0" Type="http://schemas.openxmlformats.org/officeDocument/2006/relationships/customXml" Target="../ink/ink62.xml"/><Relationship Id="rId4" Type="http://schemas.openxmlformats.org/officeDocument/2006/relationships/customXml" Target="../ink/ink59.xml"/><Relationship Id="rId9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12" Type="http://schemas.openxmlformats.org/officeDocument/2006/relationships/customXml" Target="../ink/ink69.xml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10" Type="http://schemas.openxmlformats.org/officeDocument/2006/relationships/customXml" Target="../ink/ink68.xml"/><Relationship Id="rId4" Type="http://schemas.openxmlformats.org/officeDocument/2006/relationships/customXml" Target="../ink/ink65.xml"/><Relationship Id="rId9" Type="http://schemas.openxmlformats.org/officeDocument/2006/relationships/image" Target="../media/image59.png"/><Relationship Id="rId14" Type="http://schemas.openxmlformats.org/officeDocument/2006/relationships/customXml" Target="../ink/ink7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13" Type="http://schemas.openxmlformats.org/officeDocument/2006/relationships/image" Target="../media/image26.emf"/><Relationship Id="rId18" Type="http://schemas.openxmlformats.org/officeDocument/2006/relationships/customXml" Target="../ink/ink79.xml"/><Relationship Id="rId26" Type="http://schemas.openxmlformats.org/officeDocument/2006/relationships/customXml" Target="../ink/ink83.xml"/><Relationship Id="rId39" Type="http://schemas.openxmlformats.org/officeDocument/2006/relationships/image" Target="../media/image39.emf"/><Relationship Id="rId3" Type="http://schemas.openxmlformats.org/officeDocument/2006/relationships/image" Target="../media/image21.emf"/><Relationship Id="rId21" Type="http://schemas.openxmlformats.org/officeDocument/2006/relationships/image" Target="../media/image30.emf"/><Relationship Id="rId34" Type="http://schemas.openxmlformats.org/officeDocument/2006/relationships/customXml" Target="../ink/ink87.xml"/><Relationship Id="rId7" Type="http://schemas.openxmlformats.org/officeDocument/2006/relationships/image" Target="../media/image23.emf"/><Relationship Id="rId12" Type="http://schemas.openxmlformats.org/officeDocument/2006/relationships/customXml" Target="../ink/ink76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33" Type="http://schemas.openxmlformats.org/officeDocument/2006/relationships/image" Target="../media/image36.emf"/><Relationship Id="rId38" Type="http://schemas.openxmlformats.org/officeDocument/2006/relationships/customXml" Target="../ink/ink89.xml"/><Relationship Id="rId2" Type="http://schemas.openxmlformats.org/officeDocument/2006/relationships/customXml" Target="../ink/ink71.xml"/><Relationship Id="rId16" Type="http://schemas.openxmlformats.org/officeDocument/2006/relationships/customXml" Target="../ink/ink78.xml"/><Relationship Id="rId20" Type="http://schemas.openxmlformats.org/officeDocument/2006/relationships/customXml" Target="../ink/ink80.xml"/><Relationship Id="rId29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.xml"/><Relationship Id="rId11" Type="http://schemas.openxmlformats.org/officeDocument/2006/relationships/image" Target="../media/image25.emf"/><Relationship Id="rId24" Type="http://schemas.openxmlformats.org/officeDocument/2006/relationships/customXml" Target="../ink/ink82.xml"/><Relationship Id="rId32" Type="http://schemas.openxmlformats.org/officeDocument/2006/relationships/customXml" Target="../ink/ink86.xml"/><Relationship Id="rId37" Type="http://schemas.openxmlformats.org/officeDocument/2006/relationships/image" Target="../media/image38.e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84.xml"/><Relationship Id="rId36" Type="http://schemas.openxmlformats.org/officeDocument/2006/relationships/customXml" Target="../ink/ink88.xml"/><Relationship Id="rId10" Type="http://schemas.openxmlformats.org/officeDocument/2006/relationships/customXml" Target="../ink/ink75.xml"/><Relationship Id="rId19" Type="http://schemas.openxmlformats.org/officeDocument/2006/relationships/image" Target="../media/image29.emf"/><Relationship Id="rId31" Type="http://schemas.openxmlformats.org/officeDocument/2006/relationships/image" Target="../media/image35.emf"/><Relationship Id="rId4" Type="http://schemas.openxmlformats.org/officeDocument/2006/relationships/customXml" Target="../ink/ink72.xml"/><Relationship Id="rId9" Type="http://schemas.openxmlformats.org/officeDocument/2006/relationships/image" Target="../media/image24.emf"/><Relationship Id="rId14" Type="http://schemas.openxmlformats.org/officeDocument/2006/relationships/customXml" Target="../ink/ink77.xml"/><Relationship Id="rId22" Type="http://schemas.openxmlformats.org/officeDocument/2006/relationships/customXml" Target="../ink/ink81.xml"/><Relationship Id="rId27" Type="http://schemas.openxmlformats.org/officeDocument/2006/relationships/image" Target="../media/image33.emf"/><Relationship Id="rId30" Type="http://schemas.openxmlformats.org/officeDocument/2006/relationships/customXml" Target="../ink/ink85.xml"/><Relationship Id="rId35" Type="http://schemas.openxmlformats.org/officeDocument/2006/relationships/image" Target="../media/image37.e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5.xml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9" Type="http://schemas.openxmlformats.org/officeDocument/2006/relationships/customXml" Target="../ink/ink108.xml"/><Relationship Id="rId21" Type="http://schemas.openxmlformats.org/officeDocument/2006/relationships/customXml" Target="../ink/ink99.xml"/><Relationship Id="rId34" Type="http://schemas.openxmlformats.org/officeDocument/2006/relationships/image" Target="../media/image52.emf"/><Relationship Id="rId42" Type="http://schemas.openxmlformats.org/officeDocument/2006/relationships/image" Target="../media/image56.emf"/><Relationship Id="rId47" Type="http://schemas.openxmlformats.org/officeDocument/2006/relationships/customXml" Target="../ink/ink112.xml"/><Relationship Id="rId50" Type="http://schemas.openxmlformats.org/officeDocument/2006/relationships/image" Target="../media/image60.emf"/><Relationship Id="rId55" Type="http://schemas.openxmlformats.org/officeDocument/2006/relationships/customXml" Target="../ink/ink116.xml"/><Relationship Id="rId63" Type="http://schemas.openxmlformats.org/officeDocument/2006/relationships/customXml" Target="../ink/ink120.xml"/><Relationship Id="rId7" Type="http://schemas.openxmlformats.org/officeDocument/2006/relationships/customXml" Target="../ink/ink92.xml"/><Relationship Id="rId2" Type="http://schemas.openxmlformats.org/officeDocument/2006/relationships/image" Target="../media/image17.jpeg"/><Relationship Id="rId16" Type="http://schemas.openxmlformats.org/officeDocument/2006/relationships/image" Target="../media/image430.emf"/><Relationship Id="rId20" Type="http://schemas.openxmlformats.org/officeDocument/2006/relationships/image" Target="../media/image450.emf"/><Relationship Id="rId29" Type="http://schemas.openxmlformats.org/officeDocument/2006/relationships/customXml" Target="../ink/ink103.xml"/><Relationship Id="rId41" Type="http://schemas.openxmlformats.org/officeDocument/2006/relationships/customXml" Target="../ink/ink109.xml"/><Relationship Id="rId54" Type="http://schemas.openxmlformats.org/officeDocument/2006/relationships/image" Target="../media/image62.emf"/><Relationship Id="rId62" Type="http://schemas.openxmlformats.org/officeDocument/2006/relationships/image" Target="../media/image6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emf"/><Relationship Id="rId11" Type="http://schemas.openxmlformats.org/officeDocument/2006/relationships/customXml" Target="../ink/ink94.xml"/><Relationship Id="rId24" Type="http://schemas.openxmlformats.org/officeDocument/2006/relationships/image" Target="../media/image470.emf"/><Relationship Id="rId32" Type="http://schemas.openxmlformats.org/officeDocument/2006/relationships/image" Target="../media/image51.emf"/><Relationship Id="rId37" Type="http://schemas.openxmlformats.org/officeDocument/2006/relationships/customXml" Target="../ink/ink107.xml"/><Relationship Id="rId40" Type="http://schemas.openxmlformats.org/officeDocument/2006/relationships/image" Target="../media/image55.emf"/><Relationship Id="rId45" Type="http://schemas.openxmlformats.org/officeDocument/2006/relationships/customXml" Target="../ink/ink111.xml"/><Relationship Id="rId53" Type="http://schemas.openxmlformats.org/officeDocument/2006/relationships/customXml" Target="../ink/ink115.xml"/><Relationship Id="rId58" Type="http://schemas.openxmlformats.org/officeDocument/2006/relationships/image" Target="../media/image64.emf"/><Relationship Id="rId66" Type="http://schemas.openxmlformats.org/officeDocument/2006/relationships/image" Target="../media/image68.emf"/><Relationship Id="rId5" Type="http://schemas.openxmlformats.org/officeDocument/2006/relationships/customXml" Target="../ink/ink91.xml"/><Relationship Id="rId15" Type="http://schemas.openxmlformats.org/officeDocument/2006/relationships/customXml" Target="../ink/ink96.xml"/><Relationship Id="rId23" Type="http://schemas.openxmlformats.org/officeDocument/2006/relationships/customXml" Target="../ink/ink100.xml"/><Relationship Id="rId28" Type="http://schemas.openxmlformats.org/officeDocument/2006/relationships/image" Target="../media/image49.emf"/><Relationship Id="rId36" Type="http://schemas.openxmlformats.org/officeDocument/2006/relationships/image" Target="../media/image53.emf"/><Relationship Id="rId49" Type="http://schemas.openxmlformats.org/officeDocument/2006/relationships/customXml" Target="../ink/ink113.xml"/><Relationship Id="rId57" Type="http://schemas.openxmlformats.org/officeDocument/2006/relationships/customXml" Target="../ink/ink117.xml"/><Relationship Id="rId61" Type="http://schemas.openxmlformats.org/officeDocument/2006/relationships/customXml" Target="../ink/ink119.xml"/><Relationship Id="rId10" Type="http://schemas.openxmlformats.org/officeDocument/2006/relationships/image" Target="../media/image40.emf"/><Relationship Id="rId19" Type="http://schemas.openxmlformats.org/officeDocument/2006/relationships/customXml" Target="../ink/ink98.xml"/><Relationship Id="rId31" Type="http://schemas.openxmlformats.org/officeDocument/2006/relationships/customXml" Target="../ink/ink104.xml"/><Relationship Id="rId44" Type="http://schemas.openxmlformats.org/officeDocument/2006/relationships/image" Target="../media/image57.emf"/><Relationship Id="rId52" Type="http://schemas.openxmlformats.org/officeDocument/2006/relationships/image" Target="../media/image61.emf"/><Relationship Id="rId60" Type="http://schemas.openxmlformats.org/officeDocument/2006/relationships/image" Target="../media/image65.emf"/><Relationship Id="rId65" Type="http://schemas.openxmlformats.org/officeDocument/2006/relationships/customXml" Target="../ink/ink121.xml"/><Relationship Id="rId4" Type="http://schemas.openxmlformats.org/officeDocument/2006/relationships/image" Target="../media/image140.emf"/><Relationship Id="rId9" Type="http://schemas.openxmlformats.org/officeDocument/2006/relationships/customXml" Target="../ink/ink93.xml"/><Relationship Id="rId14" Type="http://schemas.openxmlformats.org/officeDocument/2006/relationships/image" Target="../media/image42.emf"/><Relationship Id="rId22" Type="http://schemas.openxmlformats.org/officeDocument/2006/relationships/image" Target="../media/image460.emf"/><Relationship Id="rId27" Type="http://schemas.openxmlformats.org/officeDocument/2006/relationships/customXml" Target="../ink/ink102.xml"/><Relationship Id="rId30" Type="http://schemas.openxmlformats.org/officeDocument/2006/relationships/image" Target="../media/image50.emf"/><Relationship Id="rId35" Type="http://schemas.openxmlformats.org/officeDocument/2006/relationships/customXml" Target="../ink/ink106.xml"/><Relationship Id="rId43" Type="http://schemas.openxmlformats.org/officeDocument/2006/relationships/customXml" Target="../ink/ink110.xml"/><Relationship Id="rId48" Type="http://schemas.openxmlformats.org/officeDocument/2006/relationships/image" Target="../media/image59.emf"/><Relationship Id="rId56" Type="http://schemas.openxmlformats.org/officeDocument/2006/relationships/image" Target="../media/image63.emf"/><Relationship Id="rId64" Type="http://schemas.openxmlformats.org/officeDocument/2006/relationships/image" Target="../media/image67.emf"/><Relationship Id="rId8" Type="http://schemas.openxmlformats.org/officeDocument/2006/relationships/image" Target="../media/image16.emf"/><Relationship Id="rId51" Type="http://schemas.openxmlformats.org/officeDocument/2006/relationships/customXml" Target="../ink/ink114.xml"/><Relationship Id="rId3" Type="http://schemas.openxmlformats.org/officeDocument/2006/relationships/customXml" Target="../ink/ink90.xml"/><Relationship Id="rId12" Type="http://schemas.openxmlformats.org/officeDocument/2006/relationships/image" Target="../media/image41.emf"/><Relationship Id="rId17" Type="http://schemas.openxmlformats.org/officeDocument/2006/relationships/customXml" Target="../ink/ink97.xml"/><Relationship Id="rId25" Type="http://schemas.openxmlformats.org/officeDocument/2006/relationships/customXml" Target="../ink/ink101.xml"/><Relationship Id="rId33" Type="http://schemas.openxmlformats.org/officeDocument/2006/relationships/customXml" Target="../ink/ink105.xml"/><Relationship Id="rId38" Type="http://schemas.openxmlformats.org/officeDocument/2006/relationships/image" Target="../media/image54.emf"/><Relationship Id="rId46" Type="http://schemas.openxmlformats.org/officeDocument/2006/relationships/image" Target="../media/image58.emf"/><Relationship Id="rId59" Type="http://schemas.openxmlformats.org/officeDocument/2006/relationships/customXml" Target="../ink/ink1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4.png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12" Type="http://schemas.openxmlformats.org/officeDocument/2006/relationships/customXml" Target="../ink/ink127.xml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3.png"/><Relationship Id="rId5" Type="http://schemas.openxmlformats.org/officeDocument/2006/relationships/customXml" Target="../ink/ink123.xml"/><Relationship Id="rId15" Type="http://schemas.openxmlformats.org/officeDocument/2006/relationships/image" Target="../media/image75.png"/><Relationship Id="rId10" Type="http://schemas.openxmlformats.org/officeDocument/2006/relationships/customXml" Target="../ink/ink126.xml"/><Relationship Id="rId4" Type="http://schemas.openxmlformats.org/officeDocument/2006/relationships/image" Target="../media/image70.png"/><Relationship Id="rId9" Type="http://schemas.openxmlformats.org/officeDocument/2006/relationships/customXml" Target="../ink/ink125.xml"/><Relationship Id="rId14" Type="http://schemas.openxmlformats.org/officeDocument/2006/relationships/customXml" Target="../ink/ink1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customXml" Target="../ink/ink1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3.xml"/><Relationship Id="rId13" Type="http://schemas.openxmlformats.org/officeDocument/2006/relationships/image" Target="../media/image75.emf"/><Relationship Id="rId18" Type="http://schemas.openxmlformats.org/officeDocument/2006/relationships/customXml" Target="../ink/ink138.xml"/><Relationship Id="rId26" Type="http://schemas.openxmlformats.org/officeDocument/2006/relationships/customXml" Target="../ink/ink142.xml"/><Relationship Id="rId3" Type="http://schemas.openxmlformats.org/officeDocument/2006/relationships/image" Target="../media/image70.emf"/><Relationship Id="rId21" Type="http://schemas.openxmlformats.org/officeDocument/2006/relationships/image" Target="../media/image79.emf"/><Relationship Id="rId7" Type="http://schemas.openxmlformats.org/officeDocument/2006/relationships/image" Target="../media/image72.emf"/><Relationship Id="rId12" Type="http://schemas.openxmlformats.org/officeDocument/2006/relationships/customXml" Target="../ink/ink135.xml"/><Relationship Id="rId17" Type="http://schemas.openxmlformats.org/officeDocument/2006/relationships/image" Target="../media/image77.emf"/><Relationship Id="rId25" Type="http://schemas.openxmlformats.org/officeDocument/2006/relationships/image" Target="../media/image81.emf"/><Relationship Id="rId33" Type="http://schemas.openxmlformats.org/officeDocument/2006/relationships/image" Target="../media/image77.png"/><Relationship Id="rId2" Type="http://schemas.openxmlformats.org/officeDocument/2006/relationships/customXml" Target="../ink/ink130.xml"/><Relationship Id="rId16" Type="http://schemas.openxmlformats.org/officeDocument/2006/relationships/customXml" Target="../ink/ink137.xml"/><Relationship Id="rId20" Type="http://schemas.openxmlformats.org/officeDocument/2006/relationships/customXml" Target="../ink/ink139.xml"/><Relationship Id="rId29" Type="http://schemas.openxmlformats.org/officeDocument/2006/relationships/image" Target="../media/image8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2.xml"/><Relationship Id="rId11" Type="http://schemas.openxmlformats.org/officeDocument/2006/relationships/image" Target="../media/image74.emf"/><Relationship Id="rId24" Type="http://schemas.openxmlformats.org/officeDocument/2006/relationships/customXml" Target="../ink/ink141.xml"/><Relationship Id="rId32" Type="http://schemas.openxmlformats.org/officeDocument/2006/relationships/customXml" Target="../ink/ink145.xml"/><Relationship Id="rId5" Type="http://schemas.openxmlformats.org/officeDocument/2006/relationships/image" Target="../media/image71.emf"/><Relationship Id="rId15" Type="http://schemas.openxmlformats.org/officeDocument/2006/relationships/image" Target="../media/image76.emf"/><Relationship Id="rId23" Type="http://schemas.openxmlformats.org/officeDocument/2006/relationships/image" Target="../media/image80.emf"/><Relationship Id="rId28" Type="http://schemas.openxmlformats.org/officeDocument/2006/relationships/customXml" Target="../ink/ink143.xml"/><Relationship Id="rId10" Type="http://schemas.openxmlformats.org/officeDocument/2006/relationships/customXml" Target="../ink/ink134.xml"/><Relationship Id="rId19" Type="http://schemas.openxmlformats.org/officeDocument/2006/relationships/image" Target="../media/image78.emf"/><Relationship Id="rId31" Type="http://schemas.openxmlformats.org/officeDocument/2006/relationships/image" Target="../media/image84.emf"/><Relationship Id="rId4" Type="http://schemas.openxmlformats.org/officeDocument/2006/relationships/customXml" Target="../ink/ink131.xml"/><Relationship Id="rId9" Type="http://schemas.openxmlformats.org/officeDocument/2006/relationships/image" Target="../media/image73.emf"/><Relationship Id="rId14" Type="http://schemas.openxmlformats.org/officeDocument/2006/relationships/customXml" Target="../ink/ink136.xml"/><Relationship Id="rId22" Type="http://schemas.openxmlformats.org/officeDocument/2006/relationships/customXml" Target="../ink/ink140.xml"/><Relationship Id="rId27" Type="http://schemas.openxmlformats.org/officeDocument/2006/relationships/image" Target="../media/image82.emf"/><Relationship Id="rId30" Type="http://schemas.openxmlformats.org/officeDocument/2006/relationships/customXml" Target="../ink/ink14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13" Type="http://schemas.openxmlformats.org/officeDocument/2006/relationships/image" Target="../media/image75.emf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9" Type="http://schemas.openxmlformats.org/officeDocument/2006/relationships/image" Target="../media/image88.emf"/><Relationship Id="rId3" Type="http://schemas.openxmlformats.org/officeDocument/2006/relationships/image" Target="../media/image70.emf"/><Relationship Id="rId21" Type="http://schemas.openxmlformats.org/officeDocument/2006/relationships/image" Target="../media/image79.emf"/><Relationship Id="rId34" Type="http://schemas.openxmlformats.org/officeDocument/2006/relationships/customXml" Target="../ink/ink162.xml"/><Relationship Id="rId7" Type="http://schemas.openxmlformats.org/officeDocument/2006/relationships/image" Target="../media/image72.emf"/><Relationship Id="rId12" Type="http://schemas.openxmlformats.org/officeDocument/2006/relationships/customXml" Target="../ink/ink151.xml"/><Relationship Id="rId17" Type="http://schemas.openxmlformats.org/officeDocument/2006/relationships/image" Target="../media/image77.emf"/><Relationship Id="rId25" Type="http://schemas.openxmlformats.org/officeDocument/2006/relationships/image" Target="../media/image81.emf"/><Relationship Id="rId33" Type="http://schemas.openxmlformats.org/officeDocument/2006/relationships/image" Target="../media/image85.emf"/><Relationship Id="rId38" Type="http://schemas.openxmlformats.org/officeDocument/2006/relationships/customXml" Target="../ink/ink164.xml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0" Type="http://schemas.openxmlformats.org/officeDocument/2006/relationships/customXml" Target="../ink/ink155.xml"/><Relationship Id="rId29" Type="http://schemas.openxmlformats.org/officeDocument/2006/relationships/image" Target="../media/image83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8.xml"/><Relationship Id="rId11" Type="http://schemas.openxmlformats.org/officeDocument/2006/relationships/image" Target="../media/image74.emf"/><Relationship Id="rId24" Type="http://schemas.openxmlformats.org/officeDocument/2006/relationships/customXml" Target="../ink/ink157.xml"/><Relationship Id="rId32" Type="http://schemas.openxmlformats.org/officeDocument/2006/relationships/customXml" Target="../ink/ink161.xml"/><Relationship Id="rId37" Type="http://schemas.openxmlformats.org/officeDocument/2006/relationships/image" Target="../media/image87.emf"/><Relationship Id="rId5" Type="http://schemas.openxmlformats.org/officeDocument/2006/relationships/image" Target="../media/image71.emf"/><Relationship Id="rId15" Type="http://schemas.openxmlformats.org/officeDocument/2006/relationships/image" Target="../media/image76.emf"/><Relationship Id="rId23" Type="http://schemas.openxmlformats.org/officeDocument/2006/relationships/image" Target="../media/image80.emf"/><Relationship Id="rId28" Type="http://schemas.openxmlformats.org/officeDocument/2006/relationships/customXml" Target="../ink/ink159.xml"/><Relationship Id="rId36" Type="http://schemas.openxmlformats.org/officeDocument/2006/relationships/customXml" Target="../ink/ink163.xml"/><Relationship Id="rId10" Type="http://schemas.openxmlformats.org/officeDocument/2006/relationships/customXml" Target="../ink/ink150.xml"/><Relationship Id="rId19" Type="http://schemas.openxmlformats.org/officeDocument/2006/relationships/image" Target="../media/image78.emf"/><Relationship Id="rId31" Type="http://schemas.openxmlformats.org/officeDocument/2006/relationships/image" Target="../media/image84.emf"/><Relationship Id="rId4" Type="http://schemas.openxmlformats.org/officeDocument/2006/relationships/customXml" Target="../ink/ink147.xml"/><Relationship Id="rId9" Type="http://schemas.openxmlformats.org/officeDocument/2006/relationships/image" Target="../media/image73.emf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82.emf"/><Relationship Id="rId30" Type="http://schemas.openxmlformats.org/officeDocument/2006/relationships/customXml" Target="../ink/ink160.xml"/><Relationship Id="rId35" Type="http://schemas.openxmlformats.org/officeDocument/2006/relationships/image" Target="../media/image8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7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" Type="http://schemas.openxmlformats.org/officeDocument/2006/relationships/customXml" Target="../ink/ink12.xml"/><Relationship Id="rId21" Type="http://schemas.openxmlformats.org/officeDocument/2006/relationships/customXml" Target="../ink/ink21.xml"/><Relationship Id="rId34" Type="http://schemas.openxmlformats.org/officeDocument/2006/relationships/image" Target="../media/image29.png"/><Relationship Id="rId7" Type="http://schemas.openxmlformats.org/officeDocument/2006/relationships/customXml" Target="../ink/ink14.xml"/><Relationship Id="rId12" Type="http://schemas.openxmlformats.org/officeDocument/2006/relationships/image" Target="../media/image18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customXml" Target="../ink/ink27.xml"/><Relationship Id="rId2" Type="http://schemas.openxmlformats.org/officeDocument/2006/relationships/image" Target="../media/image2.emf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customXml" Target="../ink/ink16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26.png"/><Relationship Id="rId10" Type="http://schemas.openxmlformats.org/officeDocument/2006/relationships/image" Target="../media/image17.png"/><Relationship Id="rId19" Type="http://schemas.openxmlformats.org/officeDocument/2006/relationships/customXml" Target="../ink/ink20.xml"/><Relationship Id="rId31" Type="http://schemas.openxmlformats.org/officeDocument/2006/relationships/customXml" Target="../ink/ink26.xml"/><Relationship Id="rId4" Type="http://schemas.openxmlformats.org/officeDocument/2006/relationships/image" Target="../media/image14.png"/><Relationship Id="rId9" Type="http://schemas.openxmlformats.org/officeDocument/2006/relationships/customXml" Target="../ink/ink15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24.xml"/><Relationship Id="rId30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33.xml"/><Relationship Id="rId18" Type="http://schemas.openxmlformats.org/officeDocument/2006/relationships/image" Target="../media/image37.png"/><Relationship Id="rId26" Type="http://schemas.openxmlformats.org/officeDocument/2006/relationships/image" Target="../media/image41.png"/><Relationship Id="rId3" Type="http://schemas.openxmlformats.org/officeDocument/2006/relationships/customXml" Target="../ink/ink28.xml"/><Relationship Id="rId21" Type="http://schemas.openxmlformats.org/officeDocument/2006/relationships/customXml" Target="../ink/ink37.xml"/><Relationship Id="rId7" Type="http://schemas.openxmlformats.org/officeDocument/2006/relationships/customXml" Target="../ink/ink30.xml"/><Relationship Id="rId12" Type="http://schemas.openxmlformats.org/officeDocument/2006/relationships/image" Target="../media/image34.png"/><Relationship Id="rId17" Type="http://schemas.openxmlformats.org/officeDocument/2006/relationships/customXml" Target="../ink/ink35.xml"/><Relationship Id="rId25" Type="http://schemas.openxmlformats.org/officeDocument/2006/relationships/customXml" Target="../ink/ink39.xml"/><Relationship Id="rId2" Type="http://schemas.openxmlformats.org/officeDocument/2006/relationships/image" Target="../media/image2.emf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customXml" Target="../ink/ink32.xml"/><Relationship Id="rId24" Type="http://schemas.openxmlformats.org/officeDocument/2006/relationships/image" Target="../media/image40.png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28" Type="http://schemas.openxmlformats.org/officeDocument/2006/relationships/image" Target="../media/image42.png"/><Relationship Id="rId10" Type="http://schemas.openxmlformats.org/officeDocument/2006/relationships/image" Target="../media/image33.png"/><Relationship Id="rId19" Type="http://schemas.openxmlformats.org/officeDocument/2006/relationships/customXml" Target="../ink/ink36.xml"/><Relationship Id="rId4" Type="http://schemas.openxmlformats.org/officeDocument/2006/relationships/image" Target="../media/image30.png"/><Relationship Id="rId9" Type="http://schemas.openxmlformats.org/officeDocument/2006/relationships/customXml" Target="../ink/ink31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71CB-CF23-44D4-8B77-F495DE710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Sequence Alignment Variations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836E4-412B-492F-9645-4D4928C58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Alignment (Standard)</a:t>
            </a:r>
          </a:p>
          <a:p>
            <a:r>
              <a:rPr lang="en-US" dirty="0"/>
              <a:t>Local Alignment</a:t>
            </a:r>
          </a:p>
          <a:p>
            <a:r>
              <a:rPr lang="en-US" dirty="0"/>
              <a:t>Semi-Global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3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86CE82-FFE6-433F-8BC6-ADF68F36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716" y="156564"/>
            <a:ext cx="5286087" cy="65448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78C958-3B9A-4933-A6A8-ECA86B17EA00}"/>
              </a:ext>
            </a:extLst>
          </p:cNvPr>
          <p:cNvSpPr txBox="1"/>
          <p:nvPr/>
        </p:nvSpPr>
        <p:spPr>
          <a:xfrm>
            <a:off x="318977" y="478465"/>
            <a:ext cx="6315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Figure 5.2 Example:</a:t>
            </a:r>
          </a:p>
          <a:p>
            <a:r>
              <a:rPr lang="en-US" sz="3600" dirty="0"/>
              <a:t>r = 1, s = -1, and g = 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6D225-8A60-45EB-B929-E58A21870383}"/>
              </a:ext>
            </a:extLst>
          </p:cNvPr>
          <p:cNvSpPr txBox="1"/>
          <p:nvPr/>
        </p:nvSpPr>
        <p:spPr>
          <a:xfrm>
            <a:off x="318977" y="3721395"/>
            <a:ext cx="61349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3200" dirty="0"/>
              <a:t>What are the optimal alignments?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0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CBC005-A24B-4958-9293-61EB7A159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93"/>
          <a:stretch/>
        </p:blipFill>
        <p:spPr>
          <a:xfrm>
            <a:off x="953529" y="0"/>
            <a:ext cx="6212816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41AC35-ED02-49F0-8828-F13956FF4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619" y="4894796"/>
            <a:ext cx="1754543" cy="1575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BC6D22-E7F0-430A-BD90-9F9A387A0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619" y="3176159"/>
            <a:ext cx="1366845" cy="1392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D9FC7-DF76-4F86-8DB4-E559B9CEA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790" y="1457037"/>
            <a:ext cx="1465674" cy="1274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71B39A-1688-4075-94AA-9CB977F4999F}"/>
              </a:ext>
            </a:extLst>
          </p:cNvPr>
          <p:cNvSpPr txBox="1"/>
          <p:nvPr/>
        </p:nvSpPr>
        <p:spPr>
          <a:xfrm>
            <a:off x="7729870" y="489098"/>
            <a:ext cx="3934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Match the alignments!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D40078E-B9F8-4FB7-8990-4BF645CACD08}"/>
                  </a:ext>
                </a:extLst>
              </p14:cNvPr>
              <p14:cNvContentPartPr/>
              <p14:nvPr/>
            </p14:nvContentPartPr>
            <p14:xfrm>
              <a:off x="7556609" y="1113698"/>
              <a:ext cx="4331880" cy="5463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D40078E-B9F8-4FB7-8990-4BF645CACD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37529" y="1094618"/>
                <a:ext cx="4369680" cy="55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C4339E-6DC4-4DB0-B87C-5365A2071E9C}"/>
                  </a:ext>
                </a:extLst>
              </p14:cNvPr>
              <p14:cNvContentPartPr/>
              <p14:nvPr/>
            </p14:nvContentPartPr>
            <p14:xfrm>
              <a:off x="8000194" y="5794457"/>
              <a:ext cx="291960" cy="28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C4339E-6DC4-4DB0-B87C-5365A2071E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46194" y="5686817"/>
                <a:ext cx="3996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C52B30-26C8-4E73-AFC7-436D97ABB66E}"/>
                  </a:ext>
                </a:extLst>
              </p14:cNvPr>
              <p14:cNvContentPartPr/>
              <p14:nvPr/>
            </p14:nvContentPartPr>
            <p14:xfrm>
              <a:off x="7886794" y="3698177"/>
              <a:ext cx="267120" cy="172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C52B30-26C8-4E73-AFC7-436D97ABB6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2794" y="3590177"/>
                <a:ext cx="3747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81E2467-5464-4557-B8FB-9A77072B8CBC}"/>
                  </a:ext>
                </a:extLst>
              </p14:cNvPr>
              <p14:cNvContentPartPr/>
              <p14:nvPr/>
            </p14:nvContentPartPr>
            <p14:xfrm>
              <a:off x="8099554" y="2213177"/>
              <a:ext cx="186840" cy="199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81E2467-5464-4557-B8FB-9A77072B8C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45914" y="2105537"/>
                <a:ext cx="294480" cy="4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547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CBC005-A24B-4958-9293-61EB7A159B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593"/>
          <a:stretch/>
        </p:blipFill>
        <p:spPr>
          <a:xfrm>
            <a:off x="953529" y="0"/>
            <a:ext cx="6212816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41AC35-ED02-49F0-8828-F13956FF4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619" y="4894796"/>
            <a:ext cx="1754543" cy="1575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BC6D22-E7F0-430A-BD90-9F9A387A0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619" y="3176159"/>
            <a:ext cx="1366845" cy="1392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D9FC7-DF76-4F86-8DB4-E559B9CEA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790" y="1457037"/>
            <a:ext cx="1465674" cy="1274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71B39A-1688-4075-94AA-9CB977F4999F}"/>
              </a:ext>
            </a:extLst>
          </p:cNvPr>
          <p:cNvSpPr txBox="1"/>
          <p:nvPr/>
        </p:nvSpPr>
        <p:spPr>
          <a:xfrm>
            <a:off x="7729870" y="489098"/>
            <a:ext cx="3934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Match the alignments!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000B48-D476-464D-AA82-FD430B3E8F52}"/>
                  </a:ext>
                </a:extLst>
              </p14:cNvPr>
              <p14:cNvContentPartPr/>
              <p14:nvPr/>
            </p14:nvContentPartPr>
            <p14:xfrm>
              <a:off x="8606729" y="4970018"/>
              <a:ext cx="1981440" cy="1328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000B48-D476-464D-AA82-FD430B3E8F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70729" y="4898018"/>
                <a:ext cx="2053080" cy="14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ADD776-7B60-46F8-871B-BD9D69E2AFA3}"/>
                  </a:ext>
                </a:extLst>
              </p14:cNvPr>
              <p14:cNvContentPartPr/>
              <p14:nvPr/>
            </p14:nvContentPartPr>
            <p14:xfrm>
              <a:off x="8159609" y="2871578"/>
              <a:ext cx="2717280" cy="1918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ADD776-7B60-46F8-871B-BD9D69E2AF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3609" y="2799578"/>
                <a:ext cx="2788920" cy="20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1161BB-D579-415E-8626-EAFB1267E780}"/>
                  </a:ext>
                </a:extLst>
              </p14:cNvPr>
              <p14:cNvContentPartPr/>
              <p14:nvPr/>
            </p14:nvContentPartPr>
            <p14:xfrm>
              <a:off x="8277329" y="1197578"/>
              <a:ext cx="2409480" cy="1611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1161BB-D579-415E-8626-EAFB1267E7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41329" y="1125578"/>
                <a:ext cx="2481120" cy="17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85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52" y="151784"/>
            <a:ext cx="7157484" cy="1325563"/>
          </a:xfrm>
        </p:spPr>
        <p:txBody>
          <a:bodyPr/>
          <a:lstStyle/>
          <a:p>
            <a:r>
              <a:rPr lang="en-US" dirty="0"/>
              <a:t>E.g. Let r = 1, g = -1, and s = 0.</a:t>
            </a:r>
          </a:p>
        </p:txBody>
      </p:sp>
      <p:pic>
        <p:nvPicPr>
          <p:cNvPr id="4" name="Picture 5" descr="9781284023442_CH03_FIG04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" y="1643555"/>
            <a:ext cx="7573363" cy="471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218F5D-7B9F-445B-839F-90E93C318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506358"/>
              </p:ext>
            </p:extLst>
          </p:nvPr>
        </p:nvGraphicFramePr>
        <p:xfrm>
          <a:off x="7791300" y="3933579"/>
          <a:ext cx="4400700" cy="271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140">
                  <a:extLst>
                    <a:ext uri="{9D8B030D-6E8A-4147-A177-3AD203B41FA5}">
                      <a16:colId xmlns:a16="http://schemas.microsoft.com/office/drawing/2014/main" val="1897104521"/>
                    </a:ext>
                  </a:extLst>
                </a:gridCol>
                <a:gridCol w="880140">
                  <a:extLst>
                    <a:ext uri="{9D8B030D-6E8A-4147-A177-3AD203B41FA5}">
                      <a16:colId xmlns:a16="http://schemas.microsoft.com/office/drawing/2014/main" val="1577962027"/>
                    </a:ext>
                  </a:extLst>
                </a:gridCol>
                <a:gridCol w="880140">
                  <a:extLst>
                    <a:ext uri="{9D8B030D-6E8A-4147-A177-3AD203B41FA5}">
                      <a16:colId xmlns:a16="http://schemas.microsoft.com/office/drawing/2014/main" val="153377772"/>
                    </a:ext>
                  </a:extLst>
                </a:gridCol>
                <a:gridCol w="880140">
                  <a:extLst>
                    <a:ext uri="{9D8B030D-6E8A-4147-A177-3AD203B41FA5}">
                      <a16:colId xmlns:a16="http://schemas.microsoft.com/office/drawing/2014/main" val="2534491666"/>
                    </a:ext>
                  </a:extLst>
                </a:gridCol>
                <a:gridCol w="880140">
                  <a:extLst>
                    <a:ext uri="{9D8B030D-6E8A-4147-A177-3AD203B41FA5}">
                      <a16:colId xmlns:a16="http://schemas.microsoft.com/office/drawing/2014/main" val="4153898773"/>
                    </a:ext>
                  </a:extLst>
                </a:gridCol>
              </a:tblGrid>
              <a:tr h="542354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147365"/>
                  </a:ext>
                </a:extLst>
              </a:tr>
              <a:tr h="542354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819150"/>
                  </a:ext>
                </a:extLst>
              </a:tr>
              <a:tr h="542354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56622"/>
                  </a:ext>
                </a:extLst>
              </a:tr>
              <a:tr h="542354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59412"/>
                  </a:ext>
                </a:extLst>
              </a:tr>
              <a:tr h="542354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5450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55E62B-BA13-4E92-A5EF-1DCA862F0B10}"/>
              </a:ext>
            </a:extLst>
          </p:cNvPr>
          <p:cNvSpPr txBox="1"/>
          <p:nvPr/>
        </p:nvSpPr>
        <p:spPr>
          <a:xfrm>
            <a:off x="8423497" y="3313792"/>
            <a:ext cx="369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Corresponding Substitution Matrix: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4E49C-F41C-4887-86DE-926317FC7A18}"/>
              </a:ext>
            </a:extLst>
          </p:cNvPr>
          <p:cNvSpPr txBox="1"/>
          <p:nvPr/>
        </p:nvSpPr>
        <p:spPr>
          <a:xfrm>
            <a:off x="7791300" y="814565"/>
            <a:ext cx="3936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Strings to align:</a:t>
            </a:r>
          </a:p>
          <a:p>
            <a:endParaRPr lang="en-US" sz="2400" dirty="0"/>
          </a:p>
          <a:p>
            <a:r>
              <a:rPr lang="en-US" sz="2400" dirty="0"/>
              <a:t>	CACGTAT </a:t>
            </a:r>
          </a:p>
          <a:p>
            <a:endParaRPr lang="en-US" sz="2400" dirty="0"/>
          </a:p>
          <a:p>
            <a:r>
              <a:rPr lang="en-US" sz="2400" dirty="0"/>
              <a:t>	CGCA</a:t>
            </a:r>
          </a:p>
        </p:txBody>
      </p:sp>
    </p:spTree>
    <p:extLst>
      <p:ext uri="{BB962C8B-B14F-4D97-AF65-F5344CB8AC3E}">
        <p14:creationId xmlns:p14="http://schemas.microsoft.com/office/powerpoint/2010/main" val="161849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Let r = 1, g = -1, and s = 0.</a:t>
            </a:r>
          </a:p>
        </p:txBody>
      </p:sp>
      <p:pic>
        <p:nvPicPr>
          <p:cNvPr id="5" name="Picture 5" descr="9781284023442_CH03_FIG04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82296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1949C1-4B93-4E19-B443-220003CCE949}"/>
                  </a:ext>
                </a:extLst>
              </p14:cNvPr>
              <p14:cNvContentPartPr/>
              <p14:nvPr/>
            </p14:nvContentPartPr>
            <p14:xfrm>
              <a:off x="6067714" y="4626617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1949C1-4B93-4E19-B443-220003CCE9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14074" y="4518617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970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Let r = 1, g = -1, and s = 0.</a:t>
            </a:r>
          </a:p>
        </p:txBody>
      </p:sp>
      <p:pic>
        <p:nvPicPr>
          <p:cNvPr id="5" name="Picture 5" descr="9781284023442_CH03_FIG04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82296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5B3B77-358E-4D72-945A-CD3F9F52570C}"/>
                  </a:ext>
                </a:extLst>
              </p14:cNvPr>
              <p14:cNvContentPartPr/>
              <p14:nvPr/>
            </p14:nvContentPartPr>
            <p14:xfrm>
              <a:off x="8048369" y="2295578"/>
              <a:ext cx="2074320" cy="87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5B3B77-358E-4D72-945A-CD3F9F5257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2369" y="2223578"/>
                <a:ext cx="2145960" cy="10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C37EB1-2A40-4633-A7B2-6BECB10DDFB7}"/>
                  </a:ext>
                </a:extLst>
              </p14:cNvPr>
              <p14:cNvContentPartPr/>
              <p14:nvPr/>
            </p14:nvContentPartPr>
            <p14:xfrm>
              <a:off x="3116369" y="2601938"/>
              <a:ext cx="3115080" cy="2036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C37EB1-2A40-4633-A7B2-6BECB10DDF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0369" y="2529938"/>
                <a:ext cx="3186720" cy="21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BC072B-7D5E-4038-B95F-46DE6747573B}"/>
                  </a:ext>
                </a:extLst>
              </p14:cNvPr>
              <p14:cNvContentPartPr/>
              <p14:nvPr/>
            </p14:nvContentPartPr>
            <p14:xfrm>
              <a:off x="3167489" y="2596178"/>
              <a:ext cx="3036960" cy="193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BC072B-7D5E-4038-B95F-46DE674757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1489" y="2524178"/>
                <a:ext cx="3108600" cy="20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FB45E5-897A-46D1-BCF1-04D35093BD82}"/>
                  </a:ext>
                </a:extLst>
              </p14:cNvPr>
              <p14:cNvContentPartPr/>
              <p14:nvPr/>
            </p14:nvContentPartPr>
            <p14:xfrm>
              <a:off x="5320714" y="4086977"/>
              <a:ext cx="433800" cy="38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FB45E5-897A-46D1-BCF1-04D35093BD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30714" y="3907337"/>
                <a:ext cx="61344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42AA72-4E5B-4E1B-B1E8-A0CC368214C4}"/>
                  </a:ext>
                </a:extLst>
              </p14:cNvPr>
              <p14:cNvContentPartPr/>
              <p14:nvPr/>
            </p14:nvContentPartPr>
            <p14:xfrm>
              <a:off x="5703754" y="4452377"/>
              <a:ext cx="516240" cy="54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42AA72-4E5B-4E1B-B1E8-A0CC368214C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14114" y="4272377"/>
                <a:ext cx="695880" cy="4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31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Let r = 1, g = -1, and s = 0.</a:t>
            </a:r>
          </a:p>
        </p:txBody>
      </p:sp>
      <p:pic>
        <p:nvPicPr>
          <p:cNvPr id="5" name="Picture 5" descr="9781284023442_CH03_FIG04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82296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8B9407-31E6-41AF-A6AB-20E57714F2D4}"/>
                  </a:ext>
                </a:extLst>
              </p14:cNvPr>
              <p14:cNvContentPartPr/>
              <p14:nvPr/>
            </p14:nvContentPartPr>
            <p14:xfrm>
              <a:off x="8215769" y="3115298"/>
              <a:ext cx="1680840" cy="74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8B9407-31E6-41AF-A6AB-20E57714F2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9769" y="3043298"/>
                <a:ext cx="1752480" cy="8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DC824B-5B6C-4EC1-96C4-D0582E64ACAA}"/>
                  </a:ext>
                </a:extLst>
              </p14:cNvPr>
              <p14:cNvContentPartPr/>
              <p14:nvPr/>
            </p14:nvContentPartPr>
            <p14:xfrm>
              <a:off x="3054809" y="2654138"/>
              <a:ext cx="3228840" cy="189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DC824B-5B6C-4EC1-96C4-D0582E64AC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8809" y="2582138"/>
                <a:ext cx="3300480" cy="20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15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Let r = 1, g = -1, and s = 0.</a:t>
            </a:r>
          </a:p>
        </p:txBody>
      </p:sp>
      <p:pic>
        <p:nvPicPr>
          <p:cNvPr id="5" name="Picture 5" descr="9781284023442_CH03_FIG04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82296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809E6B-6B28-4005-9C1F-442C5C2FA30B}"/>
                  </a:ext>
                </a:extLst>
              </p14:cNvPr>
              <p14:cNvContentPartPr/>
              <p14:nvPr/>
            </p14:nvContentPartPr>
            <p14:xfrm>
              <a:off x="8280569" y="3973898"/>
              <a:ext cx="1775160" cy="776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809E6B-6B28-4005-9C1F-442C5C2FA3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4569" y="3901898"/>
                <a:ext cx="184680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4831FF-C581-4F85-8F31-263FB2EBA007}"/>
                  </a:ext>
                </a:extLst>
              </p14:cNvPr>
              <p14:cNvContentPartPr/>
              <p14:nvPr/>
            </p14:nvContentPartPr>
            <p14:xfrm>
              <a:off x="3097649" y="2765738"/>
              <a:ext cx="3161520" cy="180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4831FF-C581-4F85-8F31-263FB2EBA0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1649" y="2693738"/>
                <a:ext cx="3233160" cy="19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089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239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7AB9-1EB4-45B4-93EA-2EF4E3FBA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Alignment Variation:</a:t>
            </a:r>
            <a:br>
              <a:rPr lang="en-US" dirty="0"/>
            </a:br>
            <a:r>
              <a:rPr lang="en-US" dirty="0"/>
              <a:t>Local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76B22-2A6A-47C1-AB43-D14CD5152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best alignment of the best conserved regions</a:t>
            </a:r>
          </a:p>
        </p:txBody>
      </p:sp>
    </p:spTree>
    <p:extLst>
      <p:ext uri="{BB962C8B-B14F-4D97-AF65-F5344CB8AC3E}">
        <p14:creationId xmlns:p14="http://schemas.microsoft.com/office/powerpoint/2010/main" val="293980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264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Sometimes, we wish to find a </a:t>
            </a:r>
            <a:r>
              <a:rPr lang="en-US" sz="3200" b="1" dirty="0"/>
              <a:t>very well conserved</a:t>
            </a:r>
            <a:r>
              <a:rPr lang="en-US" sz="3200" dirty="0"/>
              <a:t> region: </a:t>
            </a:r>
            <a:r>
              <a:rPr lang="en-US" sz="3200" b="1" dirty="0"/>
              <a:t>Local Alignment</a:t>
            </a:r>
            <a:endParaRPr lang="en-US" sz="3200" dirty="0"/>
          </a:p>
          <a:p>
            <a:pPr lvl="1"/>
            <a:r>
              <a:rPr lang="en-US" dirty="0"/>
              <a:t>May ignore prefixes/suffixes of either string if they do not improve the alignment score</a:t>
            </a:r>
          </a:p>
          <a:p>
            <a:pPr lvl="1"/>
            <a:r>
              <a:rPr lang="en-US" dirty="0"/>
              <a:t>Algorithmically:</a:t>
            </a:r>
          </a:p>
          <a:p>
            <a:pPr lvl="2"/>
            <a:r>
              <a:rPr lang="en-US" dirty="0"/>
              <a:t>“Resets” an OPT(</a:t>
            </a:r>
            <a:r>
              <a:rPr lang="en-US" dirty="0" err="1"/>
              <a:t>i,j</a:t>
            </a:r>
            <a:r>
              <a:rPr lang="en-US" dirty="0"/>
              <a:t>) score to zero if </a:t>
            </a:r>
            <a:r>
              <a:rPr lang="en-US" dirty="0" err="1"/>
              <a:t>o.w</a:t>
            </a:r>
            <a:r>
              <a:rPr lang="en-US" dirty="0"/>
              <a:t>. negative</a:t>
            </a:r>
          </a:p>
          <a:p>
            <a:pPr lvl="3"/>
            <a:r>
              <a:rPr lang="en-US" dirty="0"/>
              <a:t>Allows zero cost edges from origin to all [</a:t>
            </a:r>
            <a:r>
              <a:rPr lang="en-US" dirty="0" err="1"/>
              <a:t>i,j</a:t>
            </a:r>
            <a:r>
              <a:rPr lang="en-US" dirty="0"/>
              <a:t>] entries</a:t>
            </a:r>
          </a:p>
          <a:p>
            <a:pPr lvl="2"/>
            <a:r>
              <a:rPr lang="en-US" dirty="0"/>
              <a:t>After computing entire OPT matrix with above modification, take the </a:t>
            </a:r>
            <a:r>
              <a:rPr lang="en-US" b="1" dirty="0"/>
              <a:t>max</a:t>
            </a:r>
            <a:r>
              <a:rPr lang="en-US" dirty="0"/>
              <a:t> entry overall</a:t>
            </a:r>
          </a:p>
        </p:txBody>
      </p:sp>
    </p:spTree>
    <p:extLst>
      <p:ext uri="{BB962C8B-B14F-4D97-AF65-F5344CB8AC3E}">
        <p14:creationId xmlns:p14="http://schemas.microsoft.com/office/powerpoint/2010/main" val="1493010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Alignment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 </a:t>
            </a:r>
            <a:r>
              <a:rPr lang="en-US" sz="2400" b="1" dirty="0"/>
              <a:t>g &lt; 0</a:t>
            </a:r>
            <a:r>
              <a:rPr lang="en-US" sz="2400" dirty="0"/>
              <a:t> be the </a:t>
            </a:r>
            <a:r>
              <a:rPr lang="en-US" sz="2400" b="1" dirty="0"/>
              <a:t>gap penalty, </a:t>
            </a:r>
            <a:r>
              <a:rPr lang="en-US" sz="2400" dirty="0"/>
              <a:t>and </a:t>
            </a:r>
            <a:r>
              <a:rPr lang="en-US" sz="2400" b="1" dirty="0"/>
              <a:t>S the substitution matrix (diagonal rewards).</a:t>
            </a:r>
          </a:p>
          <a:p>
            <a:r>
              <a:rPr lang="en-US" sz="2400" dirty="0"/>
              <a:t>OPT(</a:t>
            </a:r>
            <a:r>
              <a:rPr lang="en-US" sz="2400" dirty="0" err="1"/>
              <a:t>i,j</a:t>
            </a:r>
            <a:r>
              <a:rPr lang="en-US" sz="2400" dirty="0"/>
              <a:t>) = MAX of 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0		ignores prefixes and </a:t>
            </a:r>
            <a:r>
              <a:rPr lang="en-US" i="1" dirty="0">
                <a:solidFill>
                  <a:srgbClr val="7030A0"/>
                </a:solidFill>
              </a:rPr>
              <a:t>restarts</a:t>
            </a:r>
          </a:p>
          <a:p>
            <a:pPr lvl="2"/>
            <a:r>
              <a:rPr lang="en-US" dirty="0"/>
              <a:t>S[</a:t>
            </a:r>
            <a:r>
              <a:rPr lang="en-US" dirty="0" err="1"/>
              <a:t>Xi,Yj</a:t>
            </a:r>
            <a:r>
              <a:rPr lang="en-US" dirty="0"/>
              <a:t>] + OPT(i-1,j-1)</a:t>
            </a:r>
          </a:p>
          <a:p>
            <a:pPr lvl="2"/>
            <a:r>
              <a:rPr lang="en-US" dirty="0"/>
              <a:t>g + OPT(i-1,j)	</a:t>
            </a:r>
          </a:p>
          <a:p>
            <a:pPr lvl="2"/>
            <a:r>
              <a:rPr lang="en-US" dirty="0"/>
              <a:t>g + OPT(i,j-1)	</a:t>
            </a:r>
            <a:endParaRPr lang="en-US" i="1" dirty="0"/>
          </a:p>
          <a:p>
            <a:endParaRPr lang="en-US" sz="2400" dirty="0"/>
          </a:p>
          <a:p>
            <a:r>
              <a:rPr lang="en-US" sz="2400" b="1" dirty="0"/>
              <a:t>OPT of the entire alignment is then taken as the maximum over all (</a:t>
            </a:r>
            <a:r>
              <a:rPr lang="en-US" sz="2400" b="1" dirty="0" err="1"/>
              <a:t>i,j</a:t>
            </a:r>
            <a:r>
              <a:rPr lang="en-US" sz="2400" b="1" dirty="0"/>
              <a:t>) pairs of OPT(</a:t>
            </a:r>
            <a:r>
              <a:rPr lang="en-US" sz="2400" b="1" dirty="0" err="1"/>
              <a:t>i,j</a:t>
            </a:r>
            <a:r>
              <a:rPr lang="en-US" sz="2400" b="1" dirty="0"/>
              <a:t>)</a:t>
            </a:r>
          </a:p>
          <a:p>
            <a:pPr lvl="1"/>
            <a:r>
              <a:rPr lang="en-US" dirty="0"/>
              <a:t>This allows us to ignore the suffixes that follow.</a:t>
            </a:r>
          </a:p>
        </p:txBody>
      </p:sp>
    </p:spTree>
    <p:extLst>
      <p:ext uri="{BB962C8B-B14F-4D97-AF65-F5344CB8AC3E}">
        <p14:creationId xmlns:p14="http://schemas.microsoft.com/office/powerpoint/2010/main" val="146312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applying Local Alignment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676401" y="2304494"/>
          <a:ext cx="8763003" cy="3334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1201" y="2645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FA854-8444-4015-AAEE-7E827361BAF9}"/>
              </a:ext>
            </a:extLst>
          </p:cNvPr>
          <p:cNvSpPr txBox="1"/>
          <p:nvPr/>
        </p:nvSpPr>
        <p:spPr>
          <a:xfrm>
            <a:off x="4495800" y="153039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r = 1, g = -1, and s = 0.</a:t>
            </a:r>
          </a:p>
        </p:txBody>
      </p:sp>
    </p:spTree>
    <p:extLst>
      <p:ext uri="{BB962C8B-B14F-4D97-AF65-F5344CB8AC3E}">
        <p14:creationId xmlns:p14="http://schemas.microsoft.com/office/powerpoint/2010/main" val="2969503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applying Local Alignment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635566"/>
              </p:ext>
            </p:extLst>
          </p:nvPr>
        </p:nvGraphicFramePr>
        <p:xfrm>
          <a:off x="1676401" y="2304494"/>
          <a:ext cx="8763003" cy="3334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1201" y="2645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FA854-8444-4015-AAEE-7E827361BAF9}"/>
              </a:ext>
            </a:extLst>
          </p:cNvPr>
          <p:cNvSpPr txBox="1"/>
          <p:nvPr/>
        </p:nvSpPr>
        <p:spPr>
          <a:xfrm>
            <a:off x="4495800" y="153039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r = 1, g = -1, and s = 0.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C11DA6D-FB00-4820-951F-9854513E5389}"/>
                  </a:ext>
                </a:extLst>
              </p14:cNvPr>
              <p14:cNvContentPartPr/>
              <p14:nvPr/>
            </p14:nvContentPartPr>
            <p14:xfrm>
              <a:off x="3324514" y="3032897"/>
              <a:ext cx="431280" cy="586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C11DA6D-FB00-4820-951F-9854513E53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6514" y="3014897"/>
                <a:ext cx="46692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6C36CF-11FA-46C3-BF41-5445DED99D49}"/>
                  </a:ext>
                </a:extLst>
              </p14:cNvPr>
              <p14:cNvContentPartPr/>
              <p14:nvPr/>
            </p14:nvContentPartPr>
            <p14:xfrm>
              <a:off x="3205714" y="4306937"/>
              <a:ext cx="550440" cy="438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6C36CF-11FA-46C3-BF41-5445DED99D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8074" y="4288937"/>
                <a:ext cx="58608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AAD46EA-EF49-4BA5-BB2E-DC6A4C26D18E}"/>
                  </a:ext>
                </a:extLst>
              </p14:cNvPr>
              <p14:cNvContentPartPr/>
              <p14:nvPr/>
            </p14:nvContentPartPr>
            <p14:xfrm>
              <a:off x="4293634" y="3688817"/>
              <a:ext cx="388800" cy="426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AAD46EA-EF49-4BA5-BB2E-DC6A4C26D1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5994" y="3671177"/>
                <a:ext cx="4244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B639581-2B62-48BA-877C-BBB8E559E3BF}"/>
                  </a:ext>
                </a:extLst>
              </p14:cNvPr>
              <p14:cNvContentPartPr/>
              <p14:nvPr/>
            </p14:nvContentPartPr>
            <p14:xfrm>
              <a:off x="4214434" y="4802297"/>
              <a:ext cx="561240" cy="424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B639581-2B62-48BA-877C-BBB8E559E3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96434" y="4784657"/>
                <a:ext cx="59688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EA5E88-6B9B-4C86-A5FC-CC705F252C9C}"/>
                  </a:ext>
                </a:extLst>
              </p14:cNvPr>
              <p14:cNvContentPartPr/>
              <p14:nvPr/>
            </p14:nvContentPartPr>
            <p14:xfrm>
              <a:off x="5092114" y="3069617"/>
              <a:ext cx="3536640" cy="2408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EA5E88-6B9B-4C86-A5FC-CC705F252C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74474" y="3051977"/>
                <a:ext cx="3572280" cy="24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3A4962-D808-4428-9E99-8FB8A6D9582E}"/>
                  </a:ext>
                </a:extLst>
              </p14:cNvPr>
              <p14:cNvContentPartPr/>
              <p14:nvPr/>
            </p14:nvContentPartPr>
            <p14:xfrm>
              <a:off x="9015754" y="5137457"/>
              <a:ext cx="607680" cy="346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3A4962-D808-4428-9E99-8FB8A6D958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98114" y="5119457"/>
                <a:ext cx="643320" cy="3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5492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applying Local Alignment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676401" y="2304494"/>
          <a:ext cx="8763003" cy="3334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1201" y="2645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FA854-8444-4015-AAEE-7E827361BAF9}"/>
              </a:ext>
            </a:extLst>
          </p:cNvPr>
          <p:cNvSpPr txBox="1"/>
          <p:nvPr/>
        </p:nvSpPr>
        <p:spPr>
          <a:xfrm>
            <a:off x="4495800" y="153039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r = 1, g = -1, and s = 0.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C11DA6D-FB00-4820-951F-9854513E5389}"/>
                  </a:ext>
                </a:extLst>
              </p14:cNvPr>
              <p14:cNvContentPartPr/>
              <p14:nvPr/>
            </p14:nvContentPartPr>
            <p14:xfrm>
              <a:off x="3324514" y="3032897"/>
              <a:ext cx="431280" cy="586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C11DA6D-FB00-4820-951F-9854513E53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6514" y="3014897"/>
                <a:ext cx="46692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6C36CF-11FA-46C3-BF41-5445DED99D49}"/>
                  </a:ext>
                </a:extLst>
              </p14:cNvPr>
              <p14:cNvContentPartPr/>
              <p14:nvPr/>
            </p14:nvContentPartPr>
            <p14:xfrm>
              <a:off x="3205714" y="4306937"/>
              <a:ext cx="550440" cy="438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6C36CF-11FA-46C3-BF41-5445DED99D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8074" y="4288937"/>
                <a:ext cx="58608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AAD46EA-EF49-4BA5-BB2E-DC6A4C26D18E}"/>
                  </a:ext>
                </a:extLst>
              </p14:cNvPr>
              <p14:cNvContentPartPr/>
              <p14:nvPr/>
            </p14:nvContentPartPr>
            <p14:xfrm>
              <a:off x="4293634" y="3688817"/>
              <a:ext cx="388800" cy="426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AAD46EA-EF49-4BA5-BB2E-DC6A4C26D1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5994" y="3671177"/>
                <a:ext cx="4244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B639581-2B62-48BA-877C-BBB8E559E3BF}"/>
                  </a:ext>
                </a:extLst>
              </p14:cNvPr>
              <p14:cNvContentPartPr/>
              <p14:nvPr/>
            </p14:nvContentPartPr>
            <p14:xfrm>
              <a:off x="4214434" y="4802297"/>
              <a:ext cx="561240" cy="424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B639581-2B62-48BA-877C-BBB8E559E3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96434" y="4784657"/>
                <a:ext cx="59688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EA5E88-6B9B-4C86-A5FC-CC705F252C9C}"/>
                  </a:ext>
                </a:extLst>
              </p14:cNvPr>
              <p14:cNvContentPartPr/>
              <p14:nvPr/>
            </p14:nvContentPartPr>
            <p14:xfrm>
              <a:off x="5092114" y="3069617"/>
              <a:ext cx="3536640" cy="2408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EA5E88-6B9B-4C86-A5FC-CC705F252C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74474" y="3051977"/>
                <a:ext cx="3572280" cy="24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3A4962-D808-4428-9E99-8FB8A6D9582E}"/>
                  </a:ext>
                </a:extLst>
              </p14:cNvPr>
              <p14:cNvContentPartPr/>
              <p14:nvPr/>
            </p14:nvContentPartPr>
            <p14:xfrm>
              <a:off x="9015754" y="5137457"/>
              <a:ext cx="607680" cy="346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3A4962-D808-4428-9E99-8FB8A6D958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98114" y="5119457"/>
                <a:ext cx="6433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ED7E629-AECC-4613-83D9-ADA24CACF48F}"/>
                  </a:ext>
                </a:extLst>
              </p14:cNvPr>
              <p14:cNvContentPartPr/>
              <p14:nvPr/>
            </p14:nvContentPartPr>
            <p14:xfrm>
              <a:off x="1165234" y="1926257"/>
              <a:ext cx="8281080" cy="3738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ED7E629-AECC-4613-83D9-ADA24CACF4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2234" y="1863263"/>
                <a:ext cx="8406720" cy="38645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1441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applying Local Alignment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676401" y="2304494"/>
          <a:ext cx="8763003" cy="3334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1201" y="2645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FA854-8444-4015-AAEE-7E827361BAF9}"/>
              </a:ext>
            </a:extLst>
          </p:cNvPr>
          <p:cNvSpPr txBox="1"/>
          <p:nvPr/>
        </p:nvSpPr>
        <p:spPr>
          <a:xfrm>
            <a:off x="4495800" y="153039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r = 1, g = -1, and s = 0.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F3424D-96CE-476F-A104-E5B85E8DBC81}"/>
                  </a:ext>
                </a:extLst>
              </p14:cNvPr>
              <p14:cNvContentPartPr/>
              <p14:nvPr/>
            </p14:nvContentPartPr>
            <p14:xfrm>
              <a:off x="8072489" y="4769138"/>
              <a:ext cx="576000" cy="484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F3424D-96CE-476F-A104-E5B85E8DBC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6489" y="4697138"/>
                <a:ext cx="64764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FDDBF2E-A277-4ACE-BE96-13869BD83382}"/>
                  </a:ext>
                </a:extLst>
              </p14:cNvPr>
              <p14:cNvContentPartPr/>
              <p14:nvPr/>
            </p14:nvContentPartPr>
            <p14:xfrm>
              <a:off x="7174649" y="4234178"/>
              <a:ext cx="465120" cy="405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FDDBF2E-A277-4ACE-BE96-13869BD833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38649" y="4162178"/>
                <a:ext cx="53676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10BECD-ABF8-4587-8447-7F6146CB0A59}"/>
                  </a:ext>
                </a:extLst>
              </p14:cNvPr>
              <p14:cNvContentPartPr/>
              <p14:nvPr/>
            </p14:nvContentPartPr>
            <p14:xfrm>
              <a:off x="6206609" y="3661778"/>
              <a:ext cx="488160" cy="510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10BECD-ABF8-4587-8447-7F6146CB0A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0609" y="3589778"/>
                <a:ext cx="55980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2331A4C-3A37-4AFD-865D-6B182D1DABAE}"/>
                  </a:ext>
                </a:extLst>
              </p14:cNvPr>
              <p14:cNvContentPartPr/>
              <p14:nvPr/>
            </p14:nvContentPartPr>
            <p14:xfrm>
              <a:off x="5564729" y="3282698"/>
              <a:ext cx="3966480" cy="164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2331A4C-3A37-4AFD-865D-6B182D1DAB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28729" y="3210698"/>
                <a:ext cx="40381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DEFE95-FD52-4883-9E03-3BF7C9A1A3BA}"/>
                  </a:ext>
                </a:extLst>
              </p14:cNvPr>
              <p14:cNvContentPartPr/>
              <p14:nvPr/>
            </p14:nvContentPartPr>
            <p14:xfrm>
              <a:off x="9376049" y="3443258"/>
              <a:ext cx="109080" cy="2279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DEFE95-FD52-4883-9E03-3BF7C9A1A3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40049" y="3371258"/>
                <a:ext cx="180720" cy="24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8958E2F-7C3F-4D93-BFA5-8693C9416519}"/>
                  </a:ext>
                </a:extLst>
              </p14:cNvPr>
              <p14:cNvContentPartPr/>
              <p14:nvPr/>
            </p14:nvContentPartPr>
            <p14:xfrm>
              <a:off x="5502809" y="3446498"/>
              <a:ext cx="4037760" cy="234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8958E2F-7C3F-4D93-BFA5-8693C941651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66809" y="3374498"/>
                <a:ext cx="4109400" cy="24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B44E1F2-C883-458E-B1F3-3FCBFC0DC6EC}"/>
                  </a:ext>
                </a:extLst>
              </p14:cNvPr>
              <p14:cNvContentPartPr/>
              <p14:nvPr/>
            </p14:nvContentPartPr>
            <p14:xfrm>
              <a:off x="9352289" y="3473498"/>
              <a:ext cx="106200" cy="2111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B44E1F2-C883-458E-B1F3-3FCBFC0DC6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16289" y="3401498"/>
                <a:ext cx="177840" cy="22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6D9A866-0270-4601-9F81-E301393AD2BF}"/>
                  </a:ext>
                </a:extLst>
              </p14:cNvPr>
              <p14:cNvContentPartPr/>
              <p14:nvPr/>
            </p14:nvContentPartPr>
            <p14:xfrm>
              <a:off x="5679929" y="3314018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6D9A866-0270-4601-9F81-E301393AD2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43929" y="3242018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AC64023-D551-4F19-90DC-BCF62EF1C4E9}"/>
                  </a:ext>
                </a:extLst>
              </p14:cNvPr>
              <p14:cNvContentPartPr/>
              <p14:nvPr/>
            </p14:nvContentPartPr>
            <p14:xfrm>
              <a:off x="8703209" y="169418"/>
              <a:ext cx="513360" cy="546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AC64023-D551-4F19-90DC-BCF62EF1C4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67209" y="97418"/>
                <a:ext cx="58500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7FFCBB-C306-4BE5-ADA8-B1E65D7998BA}"/>
                  </a:ext>
                </a:extLst>
              </p14:cNvPr>
              <p14:cNvContentPartPr/>
              <p14:nvPr/>
            </p14:nvContentPartPr>
            <p14:xfrm>
              <a:off x="9364169" y="157538"/>
              <a:ext cx="619200" cy="736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7FFCBB-C306-4BE5-ADA8-B1E65D7998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28169" y="85538"/>
                <a:ext cx="69084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B80131-BE02-47C1-AD0D-A6A5D05419D0}"/>
                  </a:ext>
                </a:extLst>
              </p14:cNvPr>
              <p14:cNvContentPartPr/>
              <p14:nvPr/>
            </p14:nvContentPartPr>
            <p14:xfrm>
              <a:off x="10411769" y="313418"/>
              <a:ext cx="51480" cy="5335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B80131-BE02-47C1-AD0D-A6A5D05419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75769" y="241418"/>
                <a:ext cx="12312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E3DEA2-FD01-4BBA-A98D-C17D1B2E6838}"/>
                  </a:ext>
                </a:extLst>
              </p14:cNvPr>
              <p14:cNvContentPartPr/>
              <p14:nvPr/>
            </p14:nvContentPartPr>
            <p14:xfrm>
              <a:off x="10144649" y="216938"/>
              <a:ext cx="549360" cy="70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E3DEA2-FD01-4BBA-A98D-C17D1B2E683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08649" y="144938"/>
                <a:ext cx="6210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505A57A-DA24-4624-ADCB-539E1510AFED}"/>
                  </a:ext>
                </a:extLst>
              </p14:cNvPr>
              <p14:cNvContentPartPr/>
              <p14:nvPr/>
            </p14:nvContentPartPr>
            <p14:xfrm>
              <a:off x="10782569" y="312338"/>
              <a:ext cx="558000" cy="749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505A57A-DA24-4624-ADCB-539E1510AF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46569" y="240338"/>
                <a:ext cx="629640" cy="8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2878163-3F33-4327-8C8C-8C6CE893499E}"/>
                  </a:ext>
                </a:extLst>
              </p14:cNvPr>
              <p14:cNvContentPartPr/>
              <p14:nvPr/>
            </p14:nvContentPartPr>
            <p14:xfrm>
              <a:off x="10801289" y="637778"/>
              <a:ext cx="564120" cy="87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2878163-3F33-4327-8C8C-8C6CE893499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765289" y="565778"/>
                <a:ext cx="6357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A47222-976F-4D52-ABD9-8668EC3C38AA}"/>
                  </a:ext>
                </a:extLst>
              </p14:cNvPr>
              <p14:cNvContentPartPr/>
              <p14:nvPr/>
            </p14:nvContentPartPr>
            <p14:xfrm>
              <a:off x="8655689" y="1181018"/>
              <a:ext cx="583920" cy="578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A47222-976F-4D52-ABD9-8668EC3C38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19689" y="1109018"/>
                <a:ext cx="655560" cy="7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C86BF04-2436-40A5-A31C-01F0568039F3}"/>
                  </a:ext>
                </a:extLst>
              </p14:cNvPr>
              <p14:cNvContentPartPr/>
              <p14:nvPr/>
            </p14:nvContentPartPr>
            <p14:xfrm>
              <a:off x="9535169" y="1214858"/>
              <a:ext cx="514440" cy="523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C86BF04-2436-40A5-A31C-01F0568039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99169" y="1142858"/>
                <a:ext cx="58608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14E7E7E-7597-488E-BD48-8A354329EA50}"/>
                  </a:ext>
                </a:extLst>
              </p14:cNvPr>
              <p14:cNvContentPartPr/>
              <p14:nvPr/>
            </p14:nvContentPartPr>
            <p14:xfrm>
              <a:off x="10298009" y="1328978"/>
              <a:ext cx="467640" cy="54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14E7E7E-7597-488E-BD48-8A354329EA5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62009" y="1256978"/>
                <a:ext cx="53928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5CDC2F5-0433-4B07-80BD-F2324DFCCB58}"/>
                  </a:ext>
                </a:extLst>
              </p14:cNvPr>
              <p14:cNvContentPartPr/>
              <p14:nvPr/>
            </p14:nvContentPartPr>
            <p14:xfrm>
              <a:off x="11016569" y="1486658"/>
              <a:ext cx="486000" cy="614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5CDC2F5-0433-4B07-80BD-F2324DFCCB5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980569" y="1414658"/>
                <a:ext cx="55764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7E5D85F-7B3E-4CF5-965F-A88E3A2C8F20}"/>
                  </a:ext>
                </a:extLst>
              </p14:cNvPr>
              <p14:cNvContentPartPr/>
              <p14:nvPr/>
            </p14:nvContentPartPr>
            <p14:xfrm>
              <a:off x="10980209" y="1775378"/>
              <a:ext cx="408240" cy="7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7E5D85F-7B3E-4CF5-965F-A88E3A2C8F2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944209" y="1703378"/>
                <a:ext cx="479880" cy="1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24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Let r = 1, g = -1, and s = 0.</a:t>
            </a:r>
          </a:p>
        </p:txBody>
      </p:sp>
      <p:pic>
        <p:nvPicPr>
          <p:cNvPr id="5" name="Picture 5" descr="9781284023442_CH03_FIG04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822960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5B3B77-358E-4D72-945A-CD3F9F52570C}"/>
                  </a:ext>
                </a:extLst>
              </p14:cNvPr>
              <p14:cNvContentPartPr/>
              <p14:nvPr/>
            </p14:nvContentPartPr>
            <p14:xfrm>
              <a:off x="8048369" y="2295578"/>
              <a:ext cx="2074320" cy="87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5B3B77-358E-4D72-945A-CD3F9F5257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2369" y="2223578"/>
                <a:ext cx="2145960" cy="10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C37EB1-2A40-4633-A7B2-6BECB10DDFB7}"/>
                  </a:ext>
                </a:extLst>
              </p14:cNvPr>
              <p14:cNvContentPartPr/>
              <p14:nvPr/>
            </p14:nvContentPartPr>
            <p14:xfrm>
              <a:off x="3116369" y="2601938"/>
              <a:ext cx="3115080" cy="2036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C37EB1-2A40-4633-A7B2-6BECB10DDF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80369" y="2529938"/>
                <a:ext cx="3186720" cy="21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BC072B-7D5E-4038-B95F-46DE6747573B}"/>
                  </a:ext>
                </a:extLst>
              </p14:cNvPr>
              <p14:cNvContentPartPr/>
              <p14:nvPr/>
            </p14:nvContentPartPr>
            <p14:xfrm>
              <a:off x="3167489" y="2596178"/>
              <a:ext cx="3036960" cy="193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BC072B-7D5E-4038-B95F-46DE674757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1489" y="2524178"/>
                <a:ext cx="3108600" cy="20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7098DC-D15D-4CED-B4F4-C8804CE8B68E}"/>
                  </a:ext>
                </a:extLst>
              </p14:cNvPr>
              <p14:cNvContentPartPr/>
              <p14:nvPr/>
            </p14:nvContentPartPr>
            <p14:xfrm>
              <a:off x="7999049" y="265538"/>
              <a:ext cx="742320" cy="81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7098DC-D15D-4CED-B4F4-C8804CE8B6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63049" y="193538"/>
                <a:ext cx="813960" cy="9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29C8EF-1457-4F25-89D3-D0B35C8906A9}"/>
                  </a:ext>
                </a:extLst>
              </p14:cNvPr>
              <p14:cNvContentPartPr/>
              <p14:nvPr/>
            </p14:nvContentPartPr>
            <p14:xfrm>
              <a:off x="8899049" y="661178"/>
              <a:ext cx="343440" cy="264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29C8EF-1457-4F25-89D3-D0B35C8906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63049" y="589178"/>
                <a:ext cx="4150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6EB0AB-3748-41F1-AD98-BF88518287C3}"/>
                  </a:ext>
                </a:extLst>
              </p14:cNvPr>
              <p14:cNvContentPartPr/>
              <p14:nvPr/>
            </p14:nvContentPartPr>
            <p14:xfrm>
              <a:off x="9493049" y="704378"/>
              <a:ext cx="437400" cy="266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6EB0AB-3748-41F1-AD98-BF88518287C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57049" y="632378"/>
                <a:ext cx="5090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1B46153-93FD-45EB-9DCA-A004CA8D4A5B}"/>
                  </a:ext>
                </a:extLst>
              </p14:cNvPr>
              <p14:cNvContentPartPr/>
              <p14:nvPr/>
            </p14:nvContentPartPr>
            <p14:xfrm>
              <a:off x="10031969" y="671618"/>
              <a:ext cx="400680" cy="677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1B46153-93FD-45EB-9DCA-A004CA8D4A5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95969" y="599618"/>
                <a:ext cx="472320" cy="82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14DAC4D-554B-416D-B203-1870EB6D548D}"/>
                  </a:ext>
                </a:extLst>
              </p14:cNvPr>
              <p14:cNvContentPartPr/>
              <p14:nvPr/>
            </p14:nvContentPartPr>
            <p14:xfrm>
              <a:off x="10724969" y="835418"/>
              <a:ext cx="393840" cy="200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4DAC4D-554B-416D-B203-1870EB6D548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88969" y="763418"/>
                <a:ext cx="4654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66EF1A3-A8D0-4C27-B08E-6BAD5648274C}"/>
                  </a:ext>
                </a:extLst>
              </p14:cNvPr>
              <p14:cNvContentPartPr/>
              <p14:nvPr/>
            </p14:nvContentPartPr>
            <p14:xfrm>
              <a:off x="11310329" y="701138"/>
              <a:ext cx="913680" cy="558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66EF1A3-A8D0-4C27-B08E-6BAD5648274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74329" y="629138"/>
                <a:ext cx="98532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A7DEF7D-64CE-4ACE-8930-AB183B3D5211}"/>
                  </a:ext>
                </a:extLst>
              </p14:cNvPr>
              <p14:cNvContentPartPr/>
              <p14:nvPr/>
            </p14:nvContentPartPr>
            <p14:xfrm>
              <a:off x="451649" y="5036258"/>
              <a:ext cx="119880" cy="1107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A7DEF7D-64CE-4ACE-8930-AB183B3D521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5649" y="4964258"/>
                <a:ext cx="191520" cy="12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B8C4A62-33A6-4BD3-AFE9-C028BAD97180}"/>
                  </a:ext>
                </a:extLst>
              </p14:cNvPr>
              <p14:cNvContentPartPr/>
              <p14:nvPr/>
            </p14:nvContentPartPr>
            <p14:xfrm>
              <a:off x="923249" y="5661218"/>
              <a:ext cx="386640" cy="300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B8C4A62-33A6-4BD3-AFE9-C028BAD9718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87249" y="5589218"/>
                <a:ext cx="45828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26A8574-37C3-4AA3-AA09-A03645719EEE}"/>
                  </a:ext>
                </a:extLst>
              </p14:cNvPr>
              <p14:cNvContentPartPr/>
              <p14:nvPr/>
            </p14:nvContentPartPr>
            <p14:xfrm>
              <a:off x="2005409" y="5024378"/>
              <a:ext cx="219240" cy="998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26A8574-37C3-4AA3-AA09-A03645719EE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69409" y="4952378"/>
                <a:ext cx="290880" cy="11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EFA374A-39E2-47AB-B002-DE2A09D70DEE}"/>
                  </a:ext>
                </a:extLst>
              </p14:cNvPr>
              <p14:cNvContentPartPr/>
              <p14:nvPr/>
            </p14:nvContentPartPr>
            <p14:xfrm>
              <a:off x="1710209" y="5306258"/>
              <a:ext cx="922320" cy="735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EFA374A-39E2-47AB-B002-DE2A09D70DE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74209" y="5234258"/>
                <a:ext cx="99396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BDE6DA-5A91-4146-9829-AC31D900E11A}"/>
                  </a:ext>
                </a:extLst>
              </p14:cNvPr>
              <p14:cNvContentPartPr/>
              <p14:nvPr/>
            </p14:nvContentPartPr>
            <p14:xfrm>
              <a:off x="2817929" y="5807378"/>
              <a:ext cx="44640" cy="156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BDE6DA-5A91-4146-9829-AC31D900E11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781929" y="5735378"/>
                <a:ext cx="1162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32A21EF-354F-436B-B435-39408EF631D5}"/>
                  </a:ext>
                </a:extLst>
              </p14:cNvPr>
              <p14:cNvContentPartPr/>
              <p14:nvPr/>
            </p14:nvContentPartPr>
            <p14:xfrm>
              <a:off x="2971289" y="5400218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32A21EF-354F-436B-B435-39408EF631D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35289" y="5328218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BDD141E-4321-4F47-879D-7A8133090769}"/>
                  </a:ext>
                </a:extLst>
              </p14:cNvPr>
              <p14:cNvContentPartPr/>
              <p14:nvPr/>
            </p14:nvContentPartPr>
            <p14:xfrm>
              <a:off x="3113849" y="5515418"/>
              <a:ext cx="192240" cy="452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BDD141E-4321-4F47-879D-7A813309076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77849" y="5443418"/>
                <a:ext cx="26388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FE4F234-33BF-4A82-A089-482051A60CB8}"/>
                  </a:ext>
                </a:extLst>
              </p14:cNvPr>
              <p14:cNvContentPartPr/>
              <p14:nvPr/>
            </p14:nvContentPartPr>
            <p14:xfrm>
              <a:off x="3961289" y="5649698"/>
              <a:ext cx="453960" cy="475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FE4F234-33BF-4A82-A089-482051A60CB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25289" y="5577698"/>
                <a:ext cx="5256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9D8BC69-7AE7-497A-AB67-6AF53ADAD343}"/>
                  </a:ext>
                </a:extLst>
              </p14:cNvPr>
              <p14:cNvContentPartPr/>
              <p14:nvPr/>
            </p14:nvContentPartPr>
            <p14:xfrm>
              <a:off x="4378529" y="5651858"/>
              <a:ext cx="1012320" cy="614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9D8BC69-7AE7-497A-AB67-6AF53ADAD34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42529" y="5579858"/>
                <a:ext cx="108396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6550B15-6EEC-4585-8088-3A9F96D9A8BF}"/>
                  </a:ext>
                </a:extLst>
              </p14:cNvPr>
              <p14:cNvContentPartPr/>
              <p14:nvPr/>
            </p14:nvContentPartPr>
            <p14:xfrm>
              <a:off x="5742929" y="5635298"/>
              <a:ext cx="423720" cy="600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6550B15-6EEC-4585-8088-3A9F96D9A8B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706929" y="5563298"/>
                <a:ext cx="49536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E47E474-629F-43B8-93E3-A0DD805500F6}"/>
                  </a:ext>
                </a:extLst>
              </p14:cNvPr>
              <p14:cNvContentPartPr/>
              <p14:nvPr/>
            </p14:nvContentPartPr>
            <p14:xfrm>
              <a:off x="5994569" y="6176378"/>
              <a:ext cx="390960" cy="235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E47E474-629F-43B8-93E3-A0DD805500F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58569" y="6104378"/>
                <a:ext cx="4626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403CC78-3678-4C39-AA77-6C41E11026D6}"/>
                  </a:ext>
                </a:extLst>
              </p14:cNvPr>
              <p14:cNvContentPartPr/>
              <p14:nvPr/>
            </p14:nvContentPartPr>
            <p14:xfrm>
              <a:off x="6818969" y="5276738"/>
              <a:ext cx="215280" cy="204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403CC78-3678-4C39-AA77-6C41E11026D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82969" y="5204738"/>
                <a:ext cx="2869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148480F-0A1C-4BAE-A353-A7F4E522D4E5}"/>
                  </a:ext>
                </a:extLst>
              </p14:cNvPr>
              <p14:cNvContentPartPr/>
              <p14:nvPr/>
            </p14:nvContentPartPr>
            <p14:xfrm>
              <a:off x="6980249" y="5336498"/>
              <a:ext cx="212760" cy="231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148480F-0A1C-4BAE-A353-A7F4E522D4E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44249" y="5264498"/>
                <a:ext cx="2844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BA240A7-2DFB-4F56-9244-3AB350E11AA9}"/>
                  </a:ext>
                </a:extLst>
              </p14:cNvPr>
              <p14:cNvContentPartPr/>
              <p14:nvPr/>
            </p14:nvContentPartPr>
            <p14:xfrm>
              <a:off x="7364009" y="5263778"/>
              <a:ext cx="188640" cy="643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BA240A7-2DFB-4F56-9244-3AB350E11AA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328009" y="5191778"/>
                <a:ext cx="26028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5BAB99C-28C9-4A12-9A92-F171C86DE704}"/>
                  </a:ext>
                </a:extLst>
              </p14:cNvPr>
              <p14:cNvContentPartPr/>
              <p14:nvPr/>
            </p14:nvContentPartPr>
            <p14:xfrm>
              <a:off x="7238369" y="5596778"/>
              <a:ext cx="542160" cy="310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5BAB99C-28C9-4A12-9A92-F171C86DE70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02369" y="5524778"/>
                <a:ext cx="61380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277DBB2-41C3-4DE1-8DF0-C4873A201603}"/>
                  </a:ext>
                </a:extLst>
              </p14:cNvPr>
              <p14:cNvContentPartPr/>
              <p14:nvPr/>
            </p14:nvContentPartPr>
            <p14:xfrm>
              <a:off x="7909769" y="5276738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277DBB2-41C3-4DE1-8DF0-C4873A20160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873769" y="5204738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14E695E-8ED8-4D2B-9DED-3687C560D798}"/>
                  </a:ext>
                </a:extLst>
              </p14:cNvPr>
              <p14:cNvContentPartPr/>
              <p14:nvPr/>
            </p14:nvContentPartPr>
            <p14:xfrm>
              <a:off x="8003369" y="5477618"/>
              <a:ext cx="347400" cy="512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14E695E-8ED8-4D2B-9DED-3687C560D79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967369" y="5405618"/>
                <a:ext cx="41904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61E9008-3049-400E-8104-1EB006A1C70D}"/>
                  </a:ext>
                </a:extLst>
              </p14:cNvPr>
              <p14:cNvContentPartPr/>
              <p14:nvPr/>
            </p14:nvContentPartPr>
            <p14:xfrm>
              <a:off x="8642009" y="5777858"/>
              <a:ext cx="256320" cy="24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61E9008-3049-400E-8104-1EB006A1C70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06009" y="5705858"/>
                <a:ext cx="3279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EDAAC56-30C2-4A4E-A5F9-5D9E24FD8701}"/>
                  </a:ext>
                </a:extLst>
              </p14:cNvPr>
              <p14:cNvContentPartPr/>
              <p14:nvPr/>
            </p14:nvContentPartPr>
            <p14:xfrm>
              <a:off x="9122609" y="5347298"/>
              <a:ext cx="381600" cy="635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EDAAC56-30C2-4A4E-A5F9-5D9E24FD870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086609" y="5275298"/>
                <a:ext cx="45324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54FC30B-30D2-4D54-8146-E897E98811F0}"/>
                  </a:ext>
                </a:extLst>
              </p14:cNvPr>
              <p14:cNvContentPartPr/>
              <p14:nvPr/>
            </p14:nvContentPartPr>
            <p14:xfrm>
              <a:off x="9715889" y="5233538"/>
              <a:ext cx="1551960" cy="765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54FC30B-30D2-4D54-8146-E897E98811F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679889" y="5161538"/>
                <a:ext cx="1623600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0392A36-27AC-4635-A70E-ABA57AA881D7}"/>
                  </a:ext>
                </a:extLst>
              </p14:cNvPr>
              <p14:cNvContentPartPr/>
              <p14:nvPr/>
            </p14:nvContentPartPr>
            <p14:xfrm>
              <a:off x="11318609" y="5670578"/>
              <a:ext cx="686160" cy="422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0392A36-27AC-4635-A70E-ABA57AA881D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1282609" y="5598578"/>
                <a:ext cx="75780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4F5AE45-2B8B-4ABE-B0DC-9A61CDF75BD3}"/>
                  </a:ext>
                </a:extLst>
              </p14:cNvPr>
              <p14:cNvContentPartPr/>
              <p14:nvPr/>
            </p14:nvContentPartPr>
            <p14:xfrm>
              <a:off x="11874089" y="5296178"/>
              <a:ext cx="87480" cy="1720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4F5AE45-2B8B-4ABE-B0DC-9A61CDF75BD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838089" y="5224178"/>
                <a:ext cx="1591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34554AE-21FD-4DD9-8C78-39042DF7D0E1}"/>
                  </a:ext>
                </a:extLst>
              </p14:cNvPr>
              <p14:cNvContentPartPr/>
              <p14:nvPr/>
            </p14:nvContentPartPr>
            <p14:xfrm>
              <a:off x="12071729" y="5196098"/>
              <a:ext cx="89280" cy="263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34554AE-21FD-4DD9-8C78-39042DF7D0E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2035729" y="5124098"/>
                <a:ext cx="160920" cy="4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751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653A7C-8E4F-40DB-B557-2FF7D086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940"/>
            <a:ext cx="12183245" cy="55861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EF1176-4ADC-4638-9963-95E60B18FFA7}"/>
                  </a:ext>
                </a:extLst>
              </p14:cNvPr>
              <p14:cNvContentPartPr/>
              <p14:nvPr/>
            </p14:nvContentPartPr>
            <p14:xfrm>
              <a:off x="5626714" y="4466057"/>
              <a:ext cx="693360" cy="1163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EF1176-4ADC-4638-9963-95E60B18FF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9074" y="4448417"/>
                <a:ext cx="729000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A14C60C-84F5-45C8-87CB-70D666D87F7D}"/>
                  </a:ext>
                </a:extLst>
              </p14:cNvPr>
              <p14:cNvContentPartPr/>
              <p14:nvPr/>
            </p14:nvContentPartPr>
            <p14:xfrm>
              <a:off x="9207274" y="5433377"/>
              <a:ext cx="6840" cy="262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A14C60C-84F5-45C8-87CB-70D666D87F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89274" y="5415737"/>
                <a:ext cx="424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09CE9A-8601-42E7-B09D-B0178410668B}"/>
                  </a:ext>
                </a:extLst>
              </p14:cNvPr>
              <p14:cNvContentPartPr/>
              <p14:nvPr/>
            </p14:nvContentPartPr>
            <p14:xfrm>
              <a:off x="9493114" y="5660177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09CE9A-8601-42E7-B09D-B017841066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75474" y="56421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69E4F7C-E628-4D56-A88A-9B71B82E750F}"/>
                  </a:ext>
                </a:extLst>
              </p14:cNvPr>
              <p14:cNvContentPartPr/>
              <p14:nvPr/>
            </p14:nvContentPartPr>
            <p14:xfrm>
              <a:off x="9493114" y="5438417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69E4F7C-E628-4D56-A88A-9B71B82E75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75474" y="54204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608F1EC-DD84-41AD-BD03-42A12DF4A5C9}"/>
                  </a:ext>
                </a:extLst>
              </p14:cNvPr>
              <p14:cNvContentPartPr/>
              <p14:nvPr/>
            </p14:nvContentPartPr>
            <p14:xfrm>
              <a:off x="9894514" y="5295857"/>
              <a:ext cx="52200" cy="424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608F1EC-DD84-41AD-BD03-42A12DF4A5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76874" y="5277857"/>
                <a:ext cx="8784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6334A6D-3102-43F8-A68E-E3E2DAF8D87E}"/>
                  </a:ext>
                </a:extLst>
              </p14:cNvPr>
              <p14:cNvContentPartPr/>
              <p14:nvPr/>
            </p14:nvContentPartPr>
            <p14:xfrm>
              <a:off x="8055634" y="5363537"/>
              <a:ext cx="980280" cy="37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6334A6D-3102-43F8-A68E-E3E2DAF8D8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37634" y="5345537"/>
                <a:ext cx="101592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D1AE00-E780-40AE-8E9B-A52DA0390380}"/>
                  </a:ext>
                </a:extLst>
              </p14:cNvPr>
              <p14:cNvContentPartPr/>
              <p14:nvPr/>
            </p14:nvContentPartPr>
            <p14:xfrm>
              <a:off x="5493874" y="2803577"/>
              <a:ext cx="1927440" cy="1196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D1AE00-E780-40AE-8E9B-A52DA03903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75874" y="2785577"/>
                <a:ext cx="1963080" cy="12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872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004F64-9D38-4481-9DDB-7093480E7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30462"/>
              </p:ext>
            </p:extLst>
          </p:nvPr>
        </p:nvGraphicFramePr>
        <p:xfrm>
          <a:off x="2544726" y="1180214"/>
          <a:ext cx="9399180" cy="551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918">
                  <a:extLst>
                    <a:ext uri="{9D8B030D-6E8A-4147-A177-3AD203B41FA5}">
                      <a16:colId xmlns:a16="http://schemas.microsoft.com/office/drawing/2014/main" val="2472929927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466234276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29572713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574822121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1159857848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3624881605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3263589566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313373339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4146883673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42441560"/>
                    </a:ext>
                  </a:extLst>
                </a:gridCol>
              </a:tblGrid>
              <a:tr h="55183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793328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360606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778383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536840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440466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587602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40567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278020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5213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4095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C91E51-4DDF-4F1A-9DEC-50DF5C102DCC}"/>
              </a:ext>
            </a:extLst>
          </p:cNvPr>
          <p:cNvSpPr txBox="1"/>
          <p:nvPr/>
        </p:nvSpPr>
        <p:spPr>
          <a:xfrm>
            <a:off x="1244009" y="393405"/>
            <a:ext cx="1070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Local example:		g = -2,		s = -1, 		r = 2</a:t>
            </a:r>
          </a:p>
        </p:txBody>
      </p:sp>
    </p:spTree>
    <p:extLst>
      <p:ext uri="{BB962C8B-B14F-4D97-AF65-F5344CB8AC3E}">
        <p14:creationId xmlns:p14="http://schemas.microsoft.com/office/powerpoint/2010/main" val="96157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004F64-9D38-4481-9DDB-7093480E7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65226"/>
              </p:ext>
            </p:extLst>
          </p:nvPr>
        </p:nvGraphicFramePr>
        <p:xfrm>
          <a:off x="2544726" y="1180214"/>
          <a:ext cx="9399180" cy="551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918">
                  <a:extLst>
                    <a:ext uri="{9D8B030D-6E8A-4147-A177-3AD203B41FA5}">
                      <a16:colId xmlns:a16="http://schemas.microsoft.com/office/drawing/2014/main" val="2472929927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466234276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29572713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574822121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1159857848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3624881605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3263589566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313373339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4146883673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42441560"/>
                    </a:ext>
                  </a:extLst>
                </a:gridCol>
              </a:tblGrid>
              <a:tr h="55183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793328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360606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778383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536840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440466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587602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40567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278020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5213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4095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C91E51-4DDF-4F1A-9DEC-50DF5C102DCC}"/>
              </a:ext>
            </a:extLst>
          </p:cNvPr>
          <p:cNvSpPr txBox="1"/>
          <p:nvPr/>
        </p:nvSpPr>
        <p:spPr>
          <a:xfrm>
            <a:off x="1244009" y="393405"/>
            <a:ext cx="1070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Local example:		g = -2,		s = -1, 		r =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C812AAB-82EB-403F-AC27-94267B9A393D}"/>
                  </a:ext>
                </a:extLst>
              </p14:cNvPr>
              <p14:cNvContentPartPr/>
              <p14:nvPr/>
            </p14:nvContentPartPr>
            <p14:xfrm>
              <a:off x="1576714" y="562423"/>
              <a:ext cx="10514880" cy="6358834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C812AAB-82EB-403F-AC27-94267B9A39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9074" y="499781"/>
                <a:ext cx="10595520" cy="64844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43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Sequence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Given two strings S and T, what is the optimal “alignment” between them?</a:t>
            </a:r>
          </a:p>
          <a:p>
            <a:pPr lvl="1"/>
            <a:r>
              <a:rPr lang="en-US" b="1" dirty="0"/>
              <a:t>Minimum amount of changes</a:t>
            </a:r>
            <a:r>
              <a:rPr lang="en-US" dirty="0"/>
              <a:t> made to transform S into T, </a:t>
            </a:r>
            <a:r>
              <a:rPr lang="en-US" b="1" dirty="0"/>
              <a:t>respecting order of characters</a:t>
            </a:r>
            <a:r>
              <a:rPr lang="en-US" dirty="0"/>
              <a:t>, as assumption is that S is evolutionarily related to 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Motivation and Applications:</a:t>
            </a:r>
          </a:p>
          <a:p>
            <a:pPr lvl="1"/>
            <a:r>
              <a:rPr lang="en-US" dirty="0"/>
              <a:t>Spell checker, Google “</a:t>
            </a:r>
            <a:r>
              <a:rPr lang="en-US" i="1" dirty="0"/>
              <a:t>did you mean</a:t>
            </a:r>
            <a:r>
              <a:rPr lang="en-US" dirty="0"/>
              <a:t>”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Genetic similarity computation: DNA seq. align.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“changes” from S to T model mutation events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“Most parsimonious” explanation of relationship</a:t>
            </a:r>
          </a:p>
        </p:txBody>
      </p:sp>
    </p:spTree>
    <p:extLst>
      <p:ext uri="{BB962C8B-B14F-4D97-AF65-F5344CB8AC3E}">
        <p14:creationId xmlns:p14="http://schemas.microsoft.com/office/powerpoint/2010/main" val="1855139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004F64-9D38-4481-9DDB-7093480E7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959736"/>
              </p:ext>
            </p:extLst>
          </p:nvPr>
        </p:nvGraphicFramePr>
        <p:xfrm>
          <a:off x="2544726" y="1180214"/>
          <a:ext cx="9399180" cy="551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918">
                  <a:extLst>
                    <a:ext uri="{9D8B030D-6E8A-4147-A177-3AD203B41FA5}">
                      <a16:colId xmlns:a16="http://schemas.microsoft.com/office/drawing/2014/main" val="2472929927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466234276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29572713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574822121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1159857848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3624881605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3263589566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313373339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4146883673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42441560"/>
                    </a:ext>
                  </a:extLst>
                </a:gridCol>
              </a:tblGrid>
              <a:tr h="55183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793328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360606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778383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536840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440466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587602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40567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278020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5213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4095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C91E51-4DDF-4F1A-9DEC-50DF5C102DCC}"/>
              </a:ext>
            </a:extLst>
          </p:cNvPr>
          <p:cNvSpPr txBox="1"/>
          <p:nvPr/>
        </p:nvSpPr>
        <p:spPr>
          <a:xfrm>
            <a:off x="1244009" y="393405"/>
            <a:ext cx="1070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example:		g = -2,		s = -1, 		r =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A5D493-4851-4531-88A0-C0B18B3895BA}"/>
                  </a:ext>
                </a:extLst>
              </p14:cNvPr>
              <p14:cNvContentPartPr/>
              <p14:nvPr/>
            </p14:nvContentPartPr>
            <p14:xfrm>
              <a:off x="8775929" y="4760858"/>
              <a:ext cx="491760" cy="38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A5D493-4851-4531-88A0-C0B18B3895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6929" y="4751858"/>
                <a:ext cx="5094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DE4F926-4218-4024-AF4D-FCCFEF540447}"/>
                  </a:ext>
                </a:extLst>
              </p14:cNvPr>
              <p14:cNvContentPartPr/>
              <p14:nvPr/>
            </p14:nvContentPartPr>
            <p14:xfrm>
              <a:off x="7005809" y="3170018"/>
              <a:ext cx="1331280" cy="1596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DE4F926-4218-4024-AF4D-FCCFEF5404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6809" y="3161018"/>
                <a:ext cx="1348920" cy="16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4CF998-8665-4C71-831D-56ADF01B1CF3}"/>
                  </a:ext>
                </a:extLst>
              </p14:cNvPr>
              <p14:cNvContentPartPr/>
              <p14:nvPr/>
            </p14:nvContentPartPr>
            <p14:xfrm>
              <a:off x="6037769" y="2446058"/>
              <a:ext cx="511920" cy="514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4CF998-8665-4C71-831D-56ADF01B1C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28769" y="2437058"/>
                <a:ext cx="52956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5A33B4-CC07-4DD3-8371-CF6C3ED98849}"/>
                  </a:ext>
                </a:extLst>
              </p14:cNvPr>
              <p14:cNvContentPartPr/>
              <p14:nvPr/>
            </p14:nvContentPartPr>
            <p14:xfrm>
              <a:off x="6287609" y="2756378"/>
              <a:ext cx="3827520" cy="156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5A33B4-CC07-4DD3-8371-CF6C3ED988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51609" y="2684378"/>
                <a:ext cx="38991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487D7AE-486B-4386-96CD-48DF0734EE38}"/>
                  </a:ext>
                </a:extLst>
              </p14:cNvPr>
              <p14:cNvContentPartPr/>
              <p14:nvPr/>
            </p14:nvContentPartPr>
            <p14:xfrm>
              <a:off x="6231089" y="2789858"/>
              <a:ext cx="145080" cy="2820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487D7AE-486B-4386-96CD-48DF0734EE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95089" y="2717858"/>
                <a:ext cx="216720" cy="29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AE86D3-5FF1-483D-8036-E07C5CED56FE}"/>
                  </a:ext>
                </a:extLst>
              </p14:cNvPr>
              <p14:cNvContentPartPr/>
              <p14:nvPr/>
            </p14:nvContentPartPr>
            <p14:xfrm>
              <a:off x="6240089" y="5481938"/>
              <a:ext cx="3872520" cy="15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AE86D3-5FF1-483D-8036-E07C5CED56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04089" y="5409938"/>
                <a:ext cx="39441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8A0D1B1-623B-46C0-96DF-DCA682603152}"/>
                  </a:ext>
                </a:extLst>
              </p14:cNvPr>
              <p14:cNvContentPartPr/>
              <p14:nvPr/>
            </p14:nvContentPartPr>
            <p14:xfrm>
              <a:off x="10020809" y="2856098"/>
              <a:ext cx="60480" cy="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8A0D1B1-623B-46C0-96DF-DCA6826031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4809" y="2784098"/>
                <a:ext cx="1321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0BBAA5-FCE1-41BC-9B58-0B00B548944E}"/>
                  </a:ext>
                </a:extLst>
              </p14:cNvPr>
              <p14:cNvContentPartPr/>
              <p14:nvPr/>
            </p14:nvContentPartPr>
            <p14:xfrm>
              <a:off x="9979409" y="2846378"/>
              <a:ext cx="82440" cy="2945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0BBAA5-FCE1-41BC-9B58-0B00B54894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43409" y="2774378"/>
                <a:ext cx="154080" cy="30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5E2ECF8-73A3-40C0-AE34-3F2B60B1C744}"/>
                  </a:ext>
                </a:extLst>
              </p14:cNvPr>
              <p14:cNvContentPartPr/>
              <p14:nvPr/>
            </p14:nvContentPartPr>
            <p14:xfrm>
              <a:off x="6196889" y="976178"/>
              <a:ext cx="3665880" cy="636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5E2ECF8-73A3-40C0-AE34-3F2B60B1C7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60889" y="904178"/>
                <a:ext cx="373752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F5154CF-1D58-4463-81E8-D60D5EDD7E4D}"/>
                  </a:ext>
                </a:extLst>
              </p14:cNvPr>
              <p14:cNvContentPartPr/>
              <p14:nvPr/>
            </p14:nvContentPartPr>
            <p14:xfrm>
              <a:off x="2407889" y="2820458"/>
              <a:ext cx="914400" cy="263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F5154CF-1D58-4463-81E8-D60D5EDD7E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71889" y="2748458"/>
                <a:ext cx="986040" cy="27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94CEA0-BEBB-489E-AE5C-A91514F28B49}"/>
                  </a:ext>
                </a:extLst>
              </p14:cNvPr>
              <p14:cNvContentPartPr/>
              <p14:nvPr/>
            </p14:nvContentPartPr>
            <p14:xfrm>
              <a:off x="6089969" y="2507618"/>
              <a:ext cx="367920" cy="436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94CEA0-BEBB-489E-AE5C-A91514F28B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53969" y="2435618"/>
                <a:ext cx="43956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CEE1371-FB8F-4E09-8FFF-DE913D2F42A2}"/>
                  </a:ext>
                </a:extLst>
              </p14:cNvPr>
              <p14:cNvContentPartPr/>
              <p14:nvPr/>
            </p14:nvContentPartPr>
            <p14:xfrm>
              <a:off x="6958649" y="3137618"/>
              <a:ext cx="415800" cy="345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CEE1371-FB8F-4E09-8FFF-DE913D2F42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22649" y="3065618"/>
                <a:ext cx="48744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FCFF8B1-E759-40DD-AE14-CD61C63B668D}"/>
                  </a:ext>
                </a:extLst>
              </p14:cNvPr>
              <p14:cNvContentPartPr/>
              <p14:nvPr/>
            </p14:nvContentPartPr>
            <p14:xfrm>
              <a:off x="7689449" y="3715778"/>
              <a:ext cx="14040" cy="520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FCFF8B1-E759-40DD-AE14-CD61C63B668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53449" y="3643778"/>
                <a:ext cx="8568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30FCE45-6930-4449-ABC2-A47F2CB14369}"/>
                  </a:ext>
                </a:extLst>
              </p14:cNvPr>
              <p14:cNvContentPartPr/>
              <p14:nvPr/>
            </p14:nvContentPartPr>
            <p14:xfrm>
              <a:off x="7900409" y="4288538"/>
              <a:ext cx="349200" cy="351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30FCE45-6930-4449-ABC2-A47F2CB1436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64409" y="4216538"/>
                <a:ext cx="4208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AD95DF3-CB4D-40CE-A8CA-54EFDE752658}"/>
                  </a:ext>
                </a:extLst>
              </p14:cNvPr>
              <p14:cNvContentPartPr/>
              <p14:nvPr/>
            </p14:nvContentPartPr>
            <p14:xfrm>
              <a:off x="8609609" y="4725578"/>
              <a:ext cx="640800" cy="282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AD95DF3-CB4D-40CE-A8CA-54EFDE7526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73609" y="4653578"/>
                <a:ext cx="7124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DB79DDC-C616-4E6A-8CB5-9D12CDECA6AE}"/>
                  </a:ext>
                </a:extLst>
              </p14:cNvPr>
              <p14:cNvContentPartPr/>
              <p14:nvPr/>
            </p14:nvContentPartPr>
            <p14:xfrm>
              <a:off x="54274" y="3087257"/>
              <a:ext cx="2193840" cy="1267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DB79DDC-C616-4E6A-8CB5-9D12CDECA6A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634" y="3069262"/>
                <a:ext cx="2229480" cy="13035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004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004F64-9D38-4481-9DDB-7093480E7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680401"/>
              </p:ext>
            </p:extLst>
          </p:nvPr>
        </p:nvGraphicFramePr>
        <p:xfrm>
          <a:off x="2544726" y="1180214"/>
          <a:ext cx="9399180" cy="551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918">
                  <a:extLst>
                    <a:ext uri="{9D8B030D-6E8A-4147-A177-3AD203B41FA5}">
                      <a16:colId xmlns:a16="http://schemas.microsoft.com/office/drawing/2014/main" val="2472929927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466234276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29572713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574822121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1159857848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3624881605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3263589566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313373339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4146883673"/>
                    </a:ext>
                  </a:extLst>
                </a:gridCol>
                <a:gridCol w="939918">
                  <a:extLst>
                    <a:ext uri="{9D8B030D-6E8A-4147-A177-3AD203B41FA5}">
                      <a16:colId xmlns:a16="http://schemas.microsoft.com/office/drawing/2014/main" val="242441560"/>
                    </a:ext>
                  </a:extLst>
                </a:gridCol>
              </a:tblGrid>
              <a:tr h="55183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793328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360606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778383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536840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440466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587602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240567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278020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5213"/>
                  </a:ext>
                </a:extLst>
              </a:tr>
              <a:tr h="55183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4095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C91E51-4DDF-4F1A-9DEC-50DF5C102DCC}"/>
              </a:ext>
            </a:extLst>
          </p:cNvPr>
          <p:cNvSpPr txBox="1"/>
          <p:nvPr/>
        </p:nvSpPr>
        <p:spPr>
          <a:xfrm>
            <a:off x="1244009" y="393405"/>
            <a:ext cx="10706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example:		g = -2,		s = -1, 		r =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A5D493-4851-4531-88A0-C0B18B3895BA}"/>
                  </a:ext>
                </a:extLst>
              </p14:cNvPr>
              <p14:cNvContentPartPr/>
              <p14:nvPr/>
            </p14:nvContentPartPr>
            <p14:xfrm>
              <a:off x="8775929" y="4760858"/>
              <a:ext cx="491760" cy="38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A5D493-4851-4531-88A0-C0B18B3895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6929" y="4751858"/>
                <a:ext cx="5094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DE4F926-4218-4024-AF4D-FCCFEF540447}"/>
                  </a:ext>
                </a:extLst>
              </p14:cNvPr>
              <p14:cNvContentPartPr/>
              <p14:nvPr/>
            </p14:nvContentPartPr>
            <p14:xfrm>
              <a:off x="7005809" y="3170018"/>
              <a:ext cx="1331280" cy="1596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DE4F926-4218-4024-AF4D-FCCFEF5404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6809" y="3161018"/>
                <a:ext cx="1348920" cy="16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4CF998-8665-4C71-831D-56ADF01B1CF3}"/>
                  </a:ext>
                </a:extLst>
              </p14:cNvPr>
              <p14:cNvContentPartPr/>
              <p14:nvPr/>
            </p14:nvContentPartPr>
            <p14:xfrm>
              <a:off x="6037769" y="2446058"/>
              <a:ext cx="511920" cy="514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4CF998-8665-4C71-831D-56ADF01B1C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28769" y="2437058"/>
                <a:ext cx="52956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5A33B4-CC07-4DD3-8371-CF6C3ED98849}"/>
                  </a:ext>
                </a:extLst>
              </p14:cNvPr>
              <p14:cNvContentPartPr/>
              <p14:nvPr/>
            </p14:nvContentPartPr>
            <p14:xfrm>
              <a:off x="6287609" y="2756378"/>
              <a:ext cx="3827520" cy="156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5A33B4-CC07-4DD3-8371-CF6C3ED988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51609" y="2684378"/>
                <a:ext cx="38991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487D7AE-486B-4386-96CD-48DF0734EE38}"/>
                  </a:ext>
                </a:extLst>
              </p14:cNvPr>
              <p14:cNvContentPartPr/>
              <p14:nvPr/>
            </p14:nvContentPartPr>
            <p14:xfrm>
              <a:off x="6231089" y="2789858"/>
              <a:ext cx="145080" cy="2820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487D7AE-486B-4386-96CD-48DF0734EE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95089" y="2717858"/>
                <a:ext cx="216720" cy="29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AE86D3-5FF1-483D-8036-E07C5CED56FE}"/>
                  </a:ext>
                </a:extLst>
              </p14:cNvPr>
              <p14:cNvContentPartPr/>
              <p14:nvPr/>
            </p14:nvContentPartPr>
            <p14:xfrm>
              <a:off x="6240089" y="5481938"/>
              <a:ext cx="3872520" cy="15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AE86D3-5FF1-483D-8036-E07C5CED56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04089" y="5409938"/>
                <a:ext cx="39441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8A0D1B1-623B-46C0-96DF-DCA682603152}"/>
                  </a:ext>
                </a:extLst>
              </p14:cNvPr>
              <p14:cNvContentPartPr/>
              <p14:nvPr/>
            </p14:nvContentPartPr>
            <p14:xfrm>
              <a:off x="10020809" y="2856098"/>
              <a:ext cx="60480" cy="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8A0D1B1-623B-46C0-96DF-DCA6826031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84809" y="2784098"/>
                <a:ext cx="1321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00BBAA5-FCE1-41BC-9B58-0B00B548944E}"/>
                  </a:ext>
                </a:extLst>
              </p14:cNvPr>
              <p14:cNvContentPartPr/>
              <p14:nvPr/>
            </p14:nvContentPartPr>
            <p14:xfrm>
              <a:off x="9979409" y="2846378"/>
              <a:ext cx="82440" cy="2945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00BBAA5-FCE1-41BC-9B58-0B00B54894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43409" y="2774378"/>
                <a:ext cx="154080" cy="30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5E2ECF8-73A3-40C0-AE34-3F2B60B1C744}"/>
                  </a:ext>
                </a:extLst>
              </p14:cNvPr>
              <p14:cNvContentPartPr/>
              <p14:nvPr/>
            </p14:nvContentPartPr>
            <p14:xfrm>
              <a:off x="6196889" y="976178"/>
              <a:ext cx="3665880" cy="636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5E2ECF8-73A3-40C0-AE34-3F2B60B1C7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60889" y="904178"/>
                <a:ext cx="373752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F5154CF-1D58-4463-81E8-D60D5EDD7E4D}"/>
                  </a:ext>
                </a:extLst>
              </p14:cNvPr>
              <p14:cNvContentPartPr/>
              <p14:nvPr/>
            </p14:nvContentPartPr>
            <p14:xfrm>
              <a:off x="2407889" y="2820458"/>
              <a:ext cx="914400" cy="2637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F5154CF-1D58-4463-81E8-D60D5EDD7E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71889" y="2748458"/>
                <a:ext cx="986040" cy="27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94CEA0-BEBB-489E-AE5C-A91514F28B49}"/>
                  </a:ext>
                </a:extLst>
              </p14:cNvPr>
              <p14:cNvContentPartPr/>
              <p14:nvPr/>
            </p14:nvContentPartPr>
            <p14:xfrm>
              <a:off x="6089969" y="2507618"/>
              <a:ext cx="367920" cy="436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94CEA0-BEBB-489E-AE5C-A91514F28B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53969" y="2435618"/>
                <a:ext cx="43956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CEE1371-FB8F-4E09-8FFF-DE913D2F42A2}"/>
                  </a:ext>
                </a:extLst>
              </p14:cNvPr>
              <p14:cNvContentPartPr/>
              <p14:nvPr/>
            </p14:nvContentPartPr>
            <p14:xfrm>
              <a:off x="6958649" y="3137618"/>
              <a:ext cx="415800" cy="345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CEE1371-FB8F-4E09-8FFF-DE913D2F42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22649" y="3065618"/>
                <a:ext cx="48744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FCFF8B1-E759-40DD-AE14-CD61C63B668D}"/>
                  </a:ext>
                </a:extLst>
              </p14:cNvPr>
              <p14:cNvContentPartPr/>
              <p14:nvPr/>
            </p14:nvContentPartPr>
            <p14:xfrm>
              <a:off x="7689449" y="3715778"/>
              <a:ext cx="14040" cy="520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FCFF8B1-E759-40DD-AE14-CD61C63B668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53449" y="3643778"/>
                <a:ext cx="8568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30FCE45-6930-4449-ABC2-A47F2CB14369}"/>
                  </a:ext>
                </a:extLst>
              </p14:cNvPr>
              <p14:cNvContentPartPr/>
              <p14:nvPr/>
            </p14:nvContentPartPr>
            <p14:xfrm>
              <a:off x="7900409" y="4288538"/>
              <a:ext cx="349200" cy="351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30FCE45-6930-4449-ABC2-A47F2CB1436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64409" y="4216538"/>
                <a:ext cx="4208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AD95DF3-CB4D-40CE-A8CA-54EFDE752658}"/>
                  </a:ext>
                </a:extLst>
              </p14:cNvPr>
              <p14:cNvContentPartPr/>
              <p14:nvPr/>
            </p14:nvContentPartPr>
            <p14:xfrm>
              <a:off x="8609609" y="4725578"/>
              <a:ext cx="640800" cy="282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AD95DF3-CB4D-40CE-A8CA-54EFDE7526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73609" y="4653578"/>
                <a:ext cx="7124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AF9C553-18D1-488A-ADA8-3D0B7536033C}"/>
                  </a:ext>
                </a:extLst>
              </p14:cNvPr>
              <p14:cNvContentPartPr/>
              <p14:nvPr/>
            </p14:nvContentPartPr>
            <p14:xfrm>
              <a:off x="1165169" y="3096578"/>
              <a:ext cx="1184400" cy="635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AF9C553-18D1-488A-ADA8-3D0B753603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59049" y="3090458"/>
                <a:ext cx="1196640" cy="64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740337-19B9-4929-A885-1281A3233385}"/>
                  </a:ext>
                </a:extLst>
              </p14:cNvPr>
              <p14:cNvContentPartPr/>
              <p14:nvPr/>
            </p14:nvContentPartPr>
            <p14:xfrm>
              <a:off x="28649" y="3135098"/>
              <a:ext cx="905760" cy="492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740337-19B9-4929-A885-1281A323338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529" y="3128978"/>
                <a:ext cx="91800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95595FD-92DB-42E9-BB9E-13FDCF819017}"/>
                  </a:ext>
                </a:extLst>
              </p14:cNvPr>
              <p14:cNvContentPartPr/>
              <p14:nvPr/>
            </p14:nvContentPartPr>
            <p14:xfrm>
              <a:off x="91649" y="3965258"/>
              <a:ext cx="886680" cy="584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95595FD-92DB-42E9-BB9E-13FDCF8190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529" y="3959138"/>
                <a:ext cx="89892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7CFEEB0-7FC1-4CF4-9CE9-FE7DFB83D8EE}"/>
                  </a:ext>
                </a:extLst>
              </p14:cNvPr>
              <p14:cNvContentPartPr/>
              <p14:nvPr/>
            </p14:nvContentPartPr>
            <p14:xfrm>
              <a:off x="1156889" y="3972098"/>
              <a:ext cx="1181160" cy="595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7CFEEB0-7FC1-4CF4-9CE9-FE7DFB83D8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50769" y="3965978"/>
                <a:ext cx="1193400" cy="6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5291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760" y="1428751"/>
            <a:ext cx="5517840" cy="542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6200"/>
            <a:ext cx="55626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2600" y="2819400"/>
            <a:ext cx="2400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Broader view of</a:t>
            </a:r>
          </a:p>
          <a:p>
            <a:r>
              <a:rPr lang="en-US" b="1" dirty="0"/>
              <a:t>Local Alignment:</a:t>
            </a:r>
          </a:p>
          <a:p>
            <a:endParaRPr lang="en-US" b="1" dirty="0"/>
          </a:p>
          <a:p>
            <a:r>
              <a:rPr lang="en-US" b="1" dirty="0"/>
              <a:t>Highly conserved substring</a:t>
            </a:r>
          </a:p>
        </p:txBody>
      </p:sp>
    </p:spTree>
    <p:extLst>
      <p:ext uri="{BB962C8B-B14F-4D97-AF65-F5344CB8AC3E}">
        <p14:creationId xmlns:p14="http://schemas.microsoft.com/office/powerpoint/2010/main" val="2475168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891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7AB9-1EB4-45B4-93EA-2EF4E3FBA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Alignment Variation:</a:t>
            </a:r>
            <a:br>
              <a:rPr lang="en-US" dirty="0"/>
            </a:br>
            <a:r>
              <a:rPr lang="en-US" dirty="0"/>
              <a:t>Semi-Global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76B22-2A6A-47C1-AB43-D14CD5152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Ignoring blocks of end-gaps for globally related sequences</a:t>
            </a:r>
          </a:p>
        </p:txBody>
      </p:sp>
    </p:spTree>
    <p:extLst>
      <p:ext uri="{BB962C8B-B14F-4D97-AF65-F5344CB8AC3E}">
        <p14:creationId xmlns:p14="http://schemas.microsoft.com/office/powerpoint/2010/main" val="2740867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A9CF-69DA-4342-8B5F-6A55FF76C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BBDA-C375-4A9C-8C0A-E56E7A4A1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sequences may be related in their respective entireties BUT</a:t>
            </a:r>
          </a:p>
          <a:p>
            <a:pPr lvl="1"/>
            <a:r>
              <a:rPr lang="en-US" dirty="0"/>
              <a:t>One may be much shorter than the other in length</a:t>
            </a:r>
          </a:p>
          <a:p>
            <a:pPr lvl="2"/>
            <a:r>
              <a:rPr lang="en-US" dirty="0"/>
              <a:t>E.g. a gene on a chromosome</a:t>
            </a:r>
          </a:p>
          <a:p>
            <a:pPr lvl="1"/>
            <a:r>
              <a:rPr lang="en-US" dirty="0"/>
              <a:t>Or, they both may be obtained by overlapping “snippets” of a larger sequence</a:t>
            </a:r>
          </a:p>
          <a:p>
            <a:pPr lvl="2"/>
            <a:r>
              <a:rPr lang="en-US" dirty="0"/>
              <a:t>We will see this method of DNA sequencing and reconstruction later.</a:t>
            </a:r>
          </a:p>
          <a:p>
            <a:r>
              <a:rPr lang="en-US" dirty="0"/>
              <a:t>Examples in English:</a:t>
            </a:r>
          </a:p>
          <a:p>
            <a:pPr lvl="1"/>
            <a:r>
              <a:rPr lang="en-US" dirty="0"/>
              <a:t>UN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DONE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DONE </a:t>
            </a:r>
            <a:r>
              <a:rPr lang="en-US" dirty="0"/>
              <a:t>: Ignore a prefix of one sequence.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7030A0"/>
                </a:solidFill>
              </a:rPr>
              <a:t>UNDO</a:t>
            </a:r>
            <a:r>
              <a:rPr lang="en-US" dirty="0"/>
              <a:t>NE and </a:t>
            </a:r>
            <a:r>
              <a:rPr lang="en-US" dirty="0">
                <a:solidFill>
                  <a:srgbClr val="7030A0"/>
                </a:solidFill>
              </a:rPr>
              <a:t>UNDO</a:t>
            </a:r>
            <a:r>
              <a:rPr lang="en-US" dirty="0"/>
              <a:t> : Ignore a suffix of one sequence.</a:t>
            </a:r>
          </a:p>
          <a:p>
            <a:pPr lvl="1"/>
            <a:r>
              <a:rPr lang="en-US" dirty="0"/>
              <a:t>UN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</a:t>
            </a:r>
            <a:r>
              <a:rPr lang="en-US" dirty="0"/>
              <a:t>NE and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</a:t>
            </a:r>
            <a:r>
              <a:rPr lang="en-US" dirty="0"/>
              <a:t>: Ignore both a prefix and a suffix of a sequence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</a:t>
            </a:r>
            <a:r>
              <a:rPr lang="en-US" dirty="0"/>
              <a:t>NE and UN</a:t>
            </a:r>
            <a:r>
              <a:rPr lang="en-US" dirty="0">
                <a:solidFill>
                  <a:srgbClr val="00B050"/>
                </a:solidFill>
              </a:rPr>
              <a:t>DO</a:t>
            </a:r>
            <a:r>
              <a:rPr lang="en-US" dirty="0"/>
              <a:t> : Ignore a prefix of one sequence and a suffix the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35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B9A6-9818-4553-B26A-98B6280C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Semi-Global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A2E3-D657-4CB1-85DD-7D0F8D837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DONE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DONE </a:t>
            </a:r>
            <a:r>
              <a:rPr lang="en-US" dirty="0"/>
              <a:t>: Ignore a prefix of one sequence.</a:t>
            </a:r>
          </a:p>
          <a:p>
            <a:pPr lvl="1"/>
            <a:r>
              <a:rPr lang="en-US" dirty="0"/>
              <a:t>Zero gap penalty in the beginning of a sequence: How to implement?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UNDO</a:t>
            </a:r>
            <a:r>
              <a:rPr lang="en-US" dirty="0"/>
              <a:t>NE and </a:t>
            </a:r>
            <a:r>
              <a:rPr lang="en-US" dirty="0">
                <a:solidFill>
                  <a:srgbClr val="7030A0"/>
                </a:solidFill>
              </a:rPr>
              <a:t>UNDO</a:t>
            </a:r>
            <a:r>
              <a:rPr lang="en-US" dirty="0"/>
              <a:t> : Ignore a suffix of one sequence.</a:t>
            </a:r>
          </a:p>
          <a:p>
            <a:pPr lvl="1"/>
            <a:r>
              <a:rPr lang="en-US" dirty="0"/>
              <a:t>Don’t penalize gap block at end of a sequence: How to implement?</a:t>
            </a:r>
          </a:p>
          <a:p>
            <a:endParaRPr lang="en-US" dirty="0"/>
          </a:p>
          <a:p>
            <a:r>
              <a:rPr lang="en-US" dirty="0"/>
              <a:t>Combination of the above:</a:t>
            </a:r>
          </a:p>
          <a:p>
            <a:pPr lvl="1"/>
            <a:r>
              <a:rPr lang="en-US" dirty="0"/>
              <a:t>UN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</a:t>
            </a:r>
            <a:r>
              <a:rPr lang="en-US" dirty="0"/>
              <a:t>NE and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</a:t>
            </a:r>
            <a:r>
              <a:rPr lang="en-US" dirty="0"/>
              <a:t>: Ignore both a prefix and a suffix of a sequence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</a:t>
            </a:r>
            <a:r>
              <a:rPr lang="en-US" dirty="0"/>
              <a:t>NE and UN</a:t>
            </a:r>
            <a:r>
              <a:rPr lang="en-US" dirty="0">
                <a:solidFill>
                  <a:srgbClr val="00B050"/>
                </a:solidFill>
              </a:rPr>
              <a:t>DO</a:t>
            </a:r>
            <a:r>
              <a:rPr lang="en-US" dirty="0"/>
              <a:t> : Ignore a prefix of one sequence and a suffix of the other.</a:t>
            </a:r>
          </a:p>
        </p:txBody>
      </p:sp>
    </p:spTree>
    <p:extLst>
      <p:ext uri="{BB962C8B-B14F-4D97-AF65-F5344CB8AC3E}">
        <p14:creationId xmlns:p14="http://schemas.microsoft.com/office/powerpoint/2010/main" val="3858998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B9A6-9818-4553-B26A-98B6280C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281"/>
          </a:xfrm>
        </p:spPr>
        <p:txBody>
          <a:bodyPr/>
          <a:lstStyle/>
          <a:p>
            <a:r>
              <a:rPr lang="en-US" dirty="0"/>
              <a:t>Semi-Global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A2E3-D657-4CB1-85DD-7D0F8D83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074"/>
            <a:ext cx="10515600" cy="5299801"/>
          </a:xfrm>
        </p:spPr>
        <p:txBody>
          <a:bodyPr>
            <a:normAutofit/>
          </a:bodyPr>
          <a:lstStyle/>
          <a:p>
            <a:r>
              <a:rPr lang="en-US" sz="2400" dirty="0"/>
              <a:t>UN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DONE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DONE </a:t>
            </a:r>
            <a:r>
              <a:rPr lang="en-US" sz="2400" dirty="0"/>
              <a:t>: Ignore a prefix of one sequence.</a:t>
            </a:r>
          </a:p>
          <a:p>
            <a:pPr lvl="1"/>
            <a:r>
              <a:rPr lang="en-US" sz="1800" dirty="0"/>
              <a:t>Zero gap penalty in the beginning of a sequence: How to implement?</a:t>
            </a:r>
          </a:p>
          <a:p>
            <a:r>
              <a:rPr lang="en-US" sz="2400" dirty="0">
                <a:solidFill>
                  <a:srgbClr val="7030A0"/>
                </a:solidFill>
              </a:rPr>
              <a:t>UNDO</a:t>
            </a:r>
            <a:r>
              <a:rPr lang="en-US" sz="2400" dirty="0"/>
              <a:t>NE and </a:t>
            </a:r>
            <a:r>
              <a:rPr lang="en-US" sz="2400" dirty="0">
                <a:solidFill>
                  <a:srgbClr val="7030A0"/>
                </a:solidFill>
              </a:rPr>
              <a:t>UNDO</a:t>
            </a:r>
            <a:r>
              <a:rPr lang="en-US" sz="2400" dirty="0"/>
              <a:t> : Ignore a suffix of one sequence.</a:t>
            </a:r>
          </a:p>
          <a:p>
            <a:pPr lvl="1"/>
            <a:r>
              <a:rPr lang="en-US" sz="1800" dirty="0"/>
              <a:t>Don’t penalize gap block at end of a sequence: How to implement?</a:t>
            </a:r>
          </a:p>
          <a:p>
            <a:r>
              <a:rPr lang="en-US" sz="2400" dirty="0"/>
              <a:t>Combination of the above:</a:t>
            </a:r>
          </a:p>
          <a:p>
            <a:pPr lvl="1"/>
            <a:r>
              <a:rPr lang="en-US" sz="1800" dirty="0"/>
              <a:t>UN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</a:t>
            </a:r>
            <a:r>
              <a:rPr lang="en-US" sz="1800" dirty="0"/>
              <a:t>NE and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</a:t>
            </a:r>
            <a:r>
              <a:rPr lang="en-US" sz="1800" dirty="0"/>
              <a:t>: Ignore both a prefix and a suffix of a sequence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DO</a:t>
            </a:r>
            <a:r>
              <a:rPr lang="en-US" sz="1800" dirty="0"/>
              <a:t>NE and UN</a:t>
            </a:r>
            <a:r>
              <a:rPr lang="en-US" sz="1800" dirty="0">
                <a:solidFill>
                  <a:srgbClr val="00B050"/>
                </a:solidFill>
              </a:rPr>
              <a:t>DO</a:t>
            </a:r>
            <a:r>
              <a:rPr lang="en-US" sz="1800" dirty="0"/>
              <a:t> : Ignore a prefix of one sequence and a suffix of the other.</a:t>
            </a:r>
          </a:p>
          <a:p>
            <a:pPr lvl="1"/>
            <a:endParaRPr lang="en-US" sz="1800" dirty="0"/>
          </a:p>
          <a:p>
            <a:r>
              <a:rPr lang="en-US" sz="2400" dirty="0">
                <a:solidFill>
                  <a:srgbClr val="FF0000"/>
                </a:solidFill>
              </a:rPr>
              <a:t>NOT a natural semi-global example:</a:t>
            </a:r>
            <a:r>
              <a:rPr lang="en-US" sz="2400" dirty="0"/>
              <a:t> </a:t>
            </a:r>
            <a:r>
              <a:rPr lang="en-US" sz="2400" strike="sngStrike" dirty="0"/>
              <a:t>CON</a:t>
            </a:r>
            <a:r>
              <a:rPr lang="en-US" sz="2400" b="1" dirty="0"/>
              <a:t>DO</a:t>
            </a:r>
            <a:r>
              <a:rPr lang="en-US" sz="2400" strike="sngStrike" dirty="0"/>
              <a:t>LENCE</a:t>
            </a:r>
            <a:r>
              <a:rPr lang="en-US" sz="2400" dirty="0"/>
              <a:t> and </a:t>
            </a:r>
            <a:r>
              <a:rPr lang="en-US" sz="2400" strike="sngStrike" dirty="0"/>
              <a:t>RE</a:t>
            </a:r>
            <a:r>
              <a:rPr lang="en-US" sz="2400" b="1" dirty="0"/>
              <a:t>DO</a:t>
            </a:r>
            <a:r>
              <a:rPr lang="en-US" sz="2400" strike="sngStrike" dirty="0"/>
              <a:t>ING </a:t>
            </a:r>
            <a:endParaRPr lang="en-US" sz="2400" dirty="0"/>
          </a:p>
          <a:p>
            <a:pPr lvl="1"/>
            <a:r>
              <a:rPr lang="en-US" sz="1800" dirty="0"/>
              <a:t>They are not related globally:</a:t>
            </a:r>
          </a:p>
          <a:p>
            <a:pPr lvl="2"/>
            <a:r>
              <a:rPr lang="en-US" sz="1800" dirty="0"/>
              <a:t>Cannot ignore BOTH prefixes</a:t>
            </a:r>
          </a:p>
          <a:p>
            <a:pPr lvl="2"/>
            <a:r>
              <a:rPr lang="en-US" sz="1800" dirty="0"/>
              <a:t>Cannot ignore BOTH suffixes</a:t>
            </a:r>
          </a:p>
          <a:p>
            <a:pPr lvl="2"/>
            <a:endParaRPr lang="en-US" sz="1800" dirty="0"/>
          </a:p>
          <a:p>
            <a:r>
              <a:rPr lang="en-US" sz="2400" dirty="0">
                <a:solidFill>
                  <a:srgbClr val="FF0000"/>
                </a:solidFill>
              </a:rPr>
              <a:t>Despite similarities, Semi-Global is not the same as Local alignment</a:t>
            </a:r>
          </a:p>
        </p:txBody>
      </p:sp>
    </p:spTree>
    <p:extLst>
      <p:ext uri="{BB962C8B-B14F-4D97-AF65-F5344CB8AC3E}">
        <p14:creationId xmlns:p14="http://schemas.microsoft.com/office/powerpoint/2010/main" val="2322850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4E31-B81C-4701-84B5-2A6CE18A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to accomplish semi-global alignment?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5592-4B20-481E-BFB6-5A4651AD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i="1" dirty="0"/>
              <a:t>zero gap prefix penalty for one string</a:t>
            </a:r>
            <a:r>
              <a:rPr lang="en-US" dirty="0"/>
              <a:t> mean?</a:t>
            </a:r>
          </a:p>
          <a:p>
            <a:pPr lvl="1"/>
            <a:r>
              <a:rPr lang="en-US" dirty="0"/>
              <a:t>Set FIRST row and FIRST column to all zeroes.  (First </a:t>
            </a:r>
            <a:r>
              <a:rPr lang="en-US" dirty="0">
                <a:sym typeface="Wingdings" panose="05000000000000000000" pitchFamily="2" charset="2"/>
              </a:rPr>
              <a:t> “Zeroth”)</a:t>
            </a:r>
            <a:endParaRPr lang="en-US" dirty="0"/>
          </a:p>
          <a:p>
            <a:pPr lvl="1"/>
            <a:r>
              <a:rPr lang="en-US" dirty="0"/>
              <a:t>This allows penalty-free starting of alignment from </a:t>
            </a:r>
            <a:r>
              <a:rPr lang="en-US" b="1" dirty="0"/>
              <a:t>EITHER</a:t>
            </a:r>
          </a:p>
          <a:p>
            <a:pPr lvl="2"/>
            <a:r>
              <a:rPr lang="en-US" dirty="0"/>
              <a:t>an arbitrary column, </a:t>
            </a:r>
            <a:r>
              <a:rPr lang="en-US" b="1" dirty="0"/>
              <a:t>XOR</a:t>
            </a:r>
            <a:endParaRPr lang="en-US" dirty="0"/>
          </a:p>
          <a:p>
            <a:pPr lvl="2"/>
            <a:r>
              <a:rPr lang="en-US" dirty="0"/>
              <a:t>an arbitrary row</a:t>
            </a:r>
          </a:p>
          <a:p>
            <a:r>
              <a:rPr lang="en-US" dirty="0"/>
              <a:t>What does </a:t>
            </a:r>
            <a:r>
              <a:rPr lang="en-US" i="1" dirty="0"/>
              <a:t>zero gap suffix penalty for one string</a:t>
            </a:r>
            <a:r>
              <a:rPr lang="en-US" dirty="0"/>
              <a:t> mean?</a:t>
            </a:r>
          </a:p>
          <a:p>
            <a:pPr lvl="1"/>
            <a:r>
              <a:rPr lang="en-US" dirty="0"/>
              <a:t>Now: Look at the entry of the OPT matrix corresponding to the MAXIMUM value taken over all entries in the LAST ROW or LAST COLUMN</a:t>
            </a:r>
          </a:p>
          <a:p>
            <a:pPr lvl="3"/>
            <a:r>
              <a:rPr lang="en-US" dirty="0"/>
              <a:t>If that max is achieved in the LAST ROW, say entry OPT(n, </a:t>
            </a:r>
            <a:r>
              <a:rPr lang="en-US" dirty="0" err="1"/>
              <a:t>colmax</a:t>
            </a:r>
            <a:r>
              <a:rPr lang="en-US" dirty="0"/>
              <a:t>): A block of suffix gaps follows across the columns colmax+1 to m of the second string in the alignment.</a:t>
            </a:r>
          </a:p>
          <a:p>
            <a:pPr lvl="3"/>
            <a:r>
              <a:rPr lang="en-US" dirty="0"/>
              <a:t>If that max is achieved in the LAST COLUMN, say entry OPT(</a:t>
            </a:r>
            <a:r>
              <a:rPr lang="en-US" dirty="0" err="1"/>
              <a:t>rowmax</a:t>
            </a:r>
            <a:r>
              <a:rPr lang="en-US" dirty="0"/>
              <a:t>, m): A block of suffix gaps follows across the rows rowmax+1 to n of the first string in the alignment.</a:t>
            </a:r>
          </a:p>
        </p:txBody>
      </p:sp>
    </p:spTree>
    <p:extLst>
      <p:ext uri="{BB962C8B-B14F-4D97-AF65-F5344CB8AC3E}">
        <p14:creationId xmlns:p14="http://schemas.microsoft.com/office/powerpoint/2010/main" val="2765271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7B7FD3-700E-4167-904C-1770EF49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327"/>
            <a:ext cx="12174583" cy="61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3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2B46-9299-414F-8EAE-E9FD96EE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93" y="274638"/>
            <a:ext cx="10664455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Classical Sequence Alignment: </a:t>
            </a:r>
            <a:r>
              <a:rPr lang="en-US" b="1" dirty="0"/>
              <a:t>Global Alignment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6E84-4A35-4436-BF90-BE3D4BF8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093" y="1066801"/>
            <a:ext cx="10579395" cy="55165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Input parameters: Gap penalty g and Substitution scoring model</a:t>
            </a:r>
          </a:p>
          <a:p>
            <a:endParaRPr lang="en-US" dirty="0"/>
          </a:p>
          <a:p>
            <a:r>
              <a:rPr lang="en-US" dirty="0"/>
              <a:t>Single </a:t>
            </a:r>
            <a:r>
              <a:rPr lang="en-US" b="1" dirty="0"/>
              <a:t>gap penalty</a:t>
            </a:r>
            <a:r>
              <a:rPr lang="en-US" dirty="0"/>
              <a:t> </a:t>
            </a:r>
            <a:r>
              <a:rPr lang="en-US" b="1" dirty="0"/>
              <a:t>g &lt; 0 </a:t>
            </a:r>
            <a:r>
              <a:rPr lang="en-US" dirty="0"/>
              <a:t>modeling Ins and Del, called </a:t>
            </a:r>
            <a:r>
              <a:rPr lang="en-US" i="1" dirty="0"/>
              <a:t>indels</a:t>
            </a:r>
            <a:endParaRPr lang="en-US" dirty="0"/>
          </a:p>
          <a:p>
            <a:endParaRPr lang="en-US" dirty="0"/>
          </a:p>
          <a:p>
            <a:r>
              <a:rPr lang="en-US" dirty="0"/>
              <a:t>Substitution Scoring Model:</a:t>
            </a:r>
          </a:p>
          <a:p>
            <a:pPr lvl="1"/>
            <a:r>
              <a:rPr lang="en-US" dirty="0"/>
              <a:t>Simple Model with three parameters: </a:t>
            </a:r>
            <a:r>
              <a:rPr lang="en-US" b="1" dirty="0"/>
              <a:t>match rewards r &gt; 0 </a:t>
            </a:r>
            <a:r>
              <a:rPr lang="en-US" dirty="0"/>
              <a:t>and </a:t>
            </a:r>
            <a:r>
              <a:rPr lang="en-US" b="1" dirty="0"/>
              <a:t>mismatch substitution score s </a:t>
            </a:r>
            <a:r>
              <a:rPr lang="en-US" dirty="0"/>
              <a:t>such that</a:t>
            </a:r>
            <a:r>
              <a:rPr lang="en-US" b="1" dirty="0"/>
              <a:t> g &lt; s &lt; r </a:t>
            </a:r>
            <a:endParaRPr lang="en-US" dirty="0"/>
          </a:p>
          <a:p>
            <a:pPr lvl="1"/>
            <a:r>
              <a:rPr lang="en-US" dirty="0"/>
              <a:t>General Substitution Matrix Model: </a:t>
            </a:r>
            <a:r>
              <a:rPr lang="en-US" b="1" dirty="0"/>
              <a:t>Symmetric</a:t>
            </a:r>
            <a:r>
              <a:rPr lang="en-US" dirty="0"/>
              <a:t> |</a:t>
            </a:r>
            <a:r>
              <a:rPr lang="en-US" dirty="0" err="1"/>
              <a:t>A|x|A</a:t>
            </a:r>
            <a:r>
              <a:rPr lang="en-US" dirty="0"/>
              <a:t>| </a:t>
            </a:r>
            <a:r>
              <a:rPr lang="en-US" b="1" dirty="0"/>
              <a:t>substitution matrix S</a:t>
            </a:r>
            <a:r>
              <a:rPr lang="en-US" dirty="0"/>
              <a:t> where diagonal is match rewards</a:t>
            </a:r>
          </a:p>
          <a:p>
            <a:pPr lvl="2"/>
            <a:r>
              <a:rPr lang="en-US" dirty="0"/>
              <a:t>This is a generalization of the simple model where S[</a:t>
            </a:r>
            <a:r>
              <a:rPr lang="en-US" dirty="0" err="1"/>
              <a:t>j,k</a:t>
            </a:r>
            <a:r>
              <a:rPr lang="en-US" dirty="0"/>
              <a:t>] = s </a:t>
            </a:r>
            <a:r>
              <a:rPr lang="en-US" dirty="0" err="1"/>
              <a:t>iff</a:t>
            </a:r>
            <a:r>
              <a:rPr lang="en-US" dirty="0"/>
              <a:t> j &lt;&gt; k, and </a:t>
            </a:r>
            <a:r>
              <a:rPr lang="en-US" dirty="0" err="1"/>
              <a:t>o.w</a:t>
            </a:r>
            <a:r>
              <a:rPr lang="en-US" dirty="0"/>
              <a:t>. S[</a:t>
            </a:r>
            <a:r>
              <a:rPr lang="en-US" dirty="0" err="1"/>
              <a:t>k,k</a:t>
            </a:r>
            <a:r>
              <a:rPr lang="en-US" dirty="0"/>
              <a:t>] = r</a:t>
            </a:r>
          </a:p>
          <a:p>
            <a:endParaRPr lang="en-US" dirty="0"/>
          </a:p>
          <a:p>
            <a:r>
              <a:rPr lang="en-US" dirty="0"/>
              <a:t>The optimization problem becomes: Find the alignment that yields the highest sum score.</a:t>
            </a:r>
          </a:p>
          <a:p>
            <a:pPr lvl="1"/>
            <a:r>
              <a:rPr lang="en-US" dirty="0"/>
              <a:t>(Or, lowest sum cost.)</a:t>
            </a:r>
          </a:p>
        </p:txBody>
      </p:sp>
    </p:spTree>
    <p:extLst>
      <p:ext uri="{BB962C8B-B14F-4D97-AF65-F5344CB8AC3E}">
        <p14:creationId xmlns:p14="http://schemas.microsoft.com/office/powerpoint/2010/main" val="1856227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Semi-Global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Ignoring a prefix: Set OPT(0,j) = 0 for all j, and OPT(i,0) = 0 for all </a:t>
            </a:r>
            <a:r>
              <a:rPr lang="en-US" sz="2400" dirty="0" err="1"/>
              <a:t>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For all </a:t>
            </a:r>
            <a:r>
              <a:rPr lang="en-US" sz="2400" dirty="0" err="1"/>
              <a:t>i,j</a:t>
            </a:r>
            <a:r>
              <a:rPr lang="en-US" sz="2400" dirty="0"/>
              <a:t> &gt; 0: OPT(</a:t>
            </a:r>
            <a:r>
              <a:rPr lang="en-US" sz="2400" dirty="0" err="1"/>
              <a:t>i,j</a:t>
            </a:r>
            <a:r>
              <a:rPr lang="en-US" sz="2400" dirty="0"/>
              <a:t>) = MAX of </a:t>
            </a:r>
          </a:p>
          <a:p>
            <a:pPr lvl="2"/>
            <a:r>
              <a:rPr lang="en-US" dirty="0"/>
              <a:t>S[</a:t>
            </a:r>
            <a:r>
              <a:rPr lang="en-US" dirty="0" err="1"/>
              <a:t>Xi,Yj</a:t>
            </a:r>
            <a:r>
              <a:rPr lang="en-US" dirty="0"/>
              <a:t>] + OPT(i-1,j-1) when last event is a </a:t>
            </a:r>
            <a:r>
              <a:rPr lang="en-US" i="1" dirty="0"/>
              <a:t>substitution (Xi &lt;&gt; </a:t>
            </a:r>
            <a:r>
              <a:rPr lang="en-US" i="1" dirty="0" err="1"/>
              <a:t>Yj</a:t>
            </a:r>
            <a:r>
              <a:rPr lang="en-US" i="1" dirty="0"/>
              <a:t>) or match (Xi = </a:t>
            </a:r>
            <a:r>
              <a:rPr lang="en-US" i="1" dirty="0" err="1"/>
              <a:t>Yj</a:t>
            </a:r>
            <a:r>
              <a:rPr lang="en-US" i="1" dirty="0"/>
              <a:t>)</a:t>
            </a:r>
            <a:endParaRPr lang="en-US" dirty="0"/>
          </a:p>
          <a:p>
            <a:pPr lvl="2"/>
            <a:r>
              <a:rPr lang="en-US" dirty="0"/>
              <a:t>g + OPT(i-1,j)		when last event is a </a:t>
            </a:r>
            <a:r>
              <a:rPr lang="en-US" i="1" dirty="0"/>
              <a:t>deletion</a:t>
            </a:r>
            <a:endParaRPr lang="en-US" dirty="0"/>
          </a:p>
          <a:p>
            <a:pPr lvl="2"/>
            <a:r>
              <a:rPr lang="en-US" dirty="0"/>
              <a:t>g + OPT(i,j-1)		when last event is an </a:t>
            </a:r>
            <a:r>
              <a:rPr lang="en-US" i="1" dirty="0"/>
              <a:t>insertion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MAX_end</a:t>
            </a:r>
            <a:r>
              <a:rPr lang="en-US" dirty="0"/>
              <a:t> be the max of the OPT matrix’s last row or column.  </a:t>
            </a:r>
          </a:p>
          <a:p>
            <a:pPr lvl="1"/>
            <a:r>
              <a:rPr lang="en-US" dirty="0"/>
              <a:t>max { OPT(n,0),OPT(n,1), …, OPT(</a:t>
            </a:r>
            <a:r>
              <a:rPr lang="en-US" dirty="0" err="1"/>
              <a:t>n,m</a:t>
            </a:r>
            <a:r>
              <a:rPr lang="en-US" dirty="0"/>
              <a:t>), OPT(0,m), OPT(1,m), …, OPT(n-1,m))}</a:t>
            </a:r>
          </a:p>
          <a:p>
            <a:pPr lvl="1"/>
            <a:endParaRPr lang="en-US" dirty="0"/>
          </a:p>
          <a:p>
            <a:r>
              <a:rPr lang="en-US" dirty="0"/>
              <a:t>The alignment extracted will backtrack from entry </a:t>
            </a:r>
            <a:r>
              <a:rPr lang="en-US" dirty="0" err="1"/>
              <a:t>MAX_end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561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A3CE-795A-4AB6-9A83-64B0DE90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 nucleotide sequence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7C731-31AE-4AAD-8E3E-FB71235F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excel file </a:t>
            </a:r>
            <a:r>
              <a:rPr lang="en-US" b="1" dirty="0"/>
              <a:t>SemiGlobalExamples.xlsx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Continuing there and on virtual whiteboard…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08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820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E341-9DA0-4ECE-99C7-BE725894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for all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4FE3B-8775-4868-9DC4-0EB24B747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quadratic!</a:t>
            </a:r>
          </a:p>
          <a:p>
            <a:endParaRPr lang="en-US" dirty="0"/>
          </a:p>
          <a:p>
            <a:r>
              <a:rPr lang="en-US" dirty="0"/>
              <a:t>Theta(nm) where n = |S| and m = |T|.</a:t>
            </a:r>
          </a:p>
          <a:p>
            <a:pPr lvl="1"/>
            <a:r>
              <a:rPr lang="en-US" dirty="0"/>
              <a:t>Note that Theta((n+1)(m+1)) = Theta(nm)</a:t>
            </a:r>
          </a:p>
          <a:p>
            <a:pPr lvl="1"/>
            <a:endParaRPr lang="en-US" dirty="0"/>
          </a:p>
          <a:p>
            <a:r>
              <a:rPr lang="en-US" dirty="0"/>
              <a:t>Also O(nm)</a:t>
            </a:r>
          </a:p>
        </p:txBody>
      </p:sp>
    </p:spTree>
    <p:extLst>
      <p:ext uri="{BB962C8B-B14F-4D97-AF65-F5344CB8AC3E}">
        <p14:creationId xmlns:p14="http://schemas.microsoft.com/office/powerpoint/2010/main" val="351157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Programming for Global Alignment of X and Y with Simple Substitution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 </a:t>
            </a:r>
            <a:r>
              <a:rPr lang="en-US" sz="2400" b="1" dirty="0"/>
              <a:t>g &lt; 0</a:t>
            </a:r>
            <a:r>
              <a:rPr lang="en-US" sz="2400" dirty="0"/>
              <a:t> be the </a:t>
            </a:r>
            <a:r>
              <a:rPr lang="en-US" sz="2400" b="1" dirty="0"/>
              <a:t>gap penalty</a:t>
            </a:r>
            <a:r>
              <a:rPr lang="en-US" sz="2400" dirty="0"/>
              <a:t>, </a:t>
            </a:r>
            <a:r>
              <a:rPr lang="en-US" sz="2400" b="1" dirty="0"/>
              <a:t>r &gt; 0</a:t>
            </a:r>
            <a:r>
              <a:rPr lang="en-US" sz="2400" dirty="0"/>
              <a:t> the </a:t>
            </a:r>
            <a:r>
              <a:rPr lang="en-US" sz="2400" b="1" dirty="0"/>
              <a:t>match score</a:t>
            </a:r>
            <a:r>
              <a:rPr lang="en-US" sz="2400" dirty="0"/>
              <a:t>, and </a:t>
            </a:r>
            <a:r>
              <a:rPr lang="en-US" sz="2400" b="1" dirty="0"/>
              <a:t>s</a:t>
            </a:r>
            <a:r>
              <a:rPr lang="en-US" sz="2400" dirty="0"/>
              <a:t> be </a:t>
            </a:r>
            <a:r>
              <a:rPr lang="en-US" sz="2400" b="1" dirty="0"/>
              <a:t>mismatch score</a:t>
            </a:r>
            <a:endParaRPr lang="en-US" sz="2000" b="1" dirty="0"/>
          </a:p>
          <a:p>
            <a:r>
              <a:rPr lang="en-US" sz="2400" dirty="0"/>
              <a:t>If Xi == </a:t>
            </a:r>
            <a:r>
              <a:rPr lang="en-US" sz="2400" dirty="0" err="1"/>
              <a:t>Yj</a:t>
            </a:r>
            <a:r>
              <a:rPr lang="en-US" sz="2400" dirty="0"/>
              <a:t>, then OPT(</a:t>
            </a:r>
            <a:r>
              <a:rPr lang="en-US" sz="2400" dirty="0" err="1"/>
              <a:t>i,j</a:t>
            </a:r>
            <a:r>
              <a:rPr lang="en-US" sz="2400" dirty="0"/>
              <a:t>) = MAX of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r + OPT(i-1,j-1)		when last event is a </a:t>
            </a:r>
            <a:r>
              <a:rPr lang="en-US" i="1" dirty="0">
                <a:highlight>
                  <a:srgbClr val="FFFF00"/>
                </a:highlight>
              </a:rPr>
              <a:t>match</a:t>
            </a:r>
            <a:endParaRPr lang="en-US" dirty="0">
              <a:highlight>
                <a:srgbClr val="FFFF00"/>
              </a:highlight>
            </a:endParaRPr>
          </a:p>
          <a:p>
            <a:pPr lvl="2"/>
            <a:r>
              <a:rPr lang="en-US" dirty="0"/>
              <a:t>g + OPT(i-1,j)		when last event is a </a:t>
            </a:r>
            <a:r>
              <a:rPr lang="en-US" i="1" dirty="0"/>
              <a:t>deletion</a:t>
            </a:r>
            <a:endParaRPr lang="en-US" dirty="0"/>
          </a:p>
          <a:p>
            <a:pPr lvl="2"/>
            <a:r>
              <a:rPr lang="en-US" dirty="0"/>
              <a:t>g + OPT(i,j-1)		when last event is an </a:t>
            </a:r>
            <a:r>
              <a:rPr lang="en-US" i="1" dirty="0"/>
              <a:t>insertion</a:t>
            </a:r>
            <a:endParaRPr lang="en-US" sz="2400" dirty="0"/>
          </a:p>
          <a:p>
            <a:r>
              <a:rPr lang="en-US" sz="2400" dirty="0"/>
              <a:t>Else if Xi &lt;&gt; </a:t>
            </a:r>
            <a:r>
              <a:rPr lang="en-US" sz="2400" dirty="0" err="1"/>
              <a:t>Yj</a:t>
            </a:r>
            <a:r>
              <a:rPr lang="en-US" sz="2400" dirty="0"/>
              <a:t>, then OPT(</a:t>
            </a:r>
            <a:r>
              <a:rPr lang="en-US" sz="2400" dirty="0" err="1"/>
              <a:t>i,j</a:t>
            </a:r>
            <a:r>
              <a:rPr lang="en-US" sz="2400" dirty="0"/>
              <a:t>) = MAX of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s + OPT(i-1,j-1)  when last event is a </a:t>
            </a:r>
            <a:r>
              <a:rPr lang="en-US" i="1" dirty="0">
                <a:highlight>
                  <a:srgbClr val="FFFF00"/>
                </a:highlight>
              </a:rPr>
              <a:t>mismatch</a:t>
            </a:r>
            <a:endParaRPr lang="en-US" dirty="0">
              <a:highlight>
                <a:srgbClr val="FFFF00"/>
              </a:highlight>
            </a:endParaRPr>
          </a:p>
          <a:p>
            <a:pPr lvl="2"/>
            <a:r>
              <a:rPr lang="en-US" dirty="0"/>
              <a:t>g + OPT(i-1,j)		when last event is a </a:t>
            </a:r>
            <a:r>
              <a:rPr lang="en-US" i="1" dirty="0"/>
              <a:t>deletion</a:t>
            </a:r>
            <a:endParaRPr lang="en-US" dirty="0"/>
          </a:p>
          <a:p>
            <a:pPr lvl="2"/>
            <a:r>
              <a:rPr lang="en-US" dirty="0"/>
              <a:t>g + OPT(i,j-1)		when last event is an </a:t>
            </a:r>
            <a:r>
              <a:rPr lang="en-US" i="1" dirty="0"/>
              <a:t>insertion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FECB04D-7CEC-49DC-9B7A-8B13592CB63F}"/>
                  </a:ext>
                </a:extLst>
              </p14:cNvPr>
              <p14:cNvContentPartPr/>
              <p14:nvPr/>
            </p14:nvContentPartPr>
            <p14:xfrm>
              <a:off x="8506354" y="2299217"/>
              <a:ext cx="3469680" cy="3871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FECB04D-7CEC-49DC-9B7A-8B13592CB6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3714" y="2236577"/>
                <a:ext cx="3595320" cy="39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F0184B1-DD47-4240-B023-2FE14EEA64BC}"/>
                  </a:ext>
                </a:extLst>
              </p14:cNvPr>
              <p14:cNvContentPartPr/>
              <p14:nvPr/>
            </p14:nvContentPartPr>
            <p14:xfrm>
              <a:off x="7641994" y="3661457"/>
              <a:ext cx="492120" cy="970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F0184B1-DD47-4240-B023-2FE14EEA64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8994" y="3598457"/>
                <a:ext cx="617760" cy="10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8F9204D-CFB9-4A49-8D4B-90FD71C1FE1E}"/>
                  </a:ext>
                </a:extLst>
              </p14:cNvPr>
              <p14:cNvContentPartPr/>
              <p14:nvPr/>
            </p14:nvContentPartPr>
            <p14:xfrm>
              <a:off x="10173874" y="6128177"/>
              <a:ext cx="510840" cy="729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8F9204D-CFB9-4A49-8D4B-90FD71C1FE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11234" y="6065537"/>
                <a:ext cx="63648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EBD3CA4-7109-416C-A8C6-6760E74E73FE}"/>
                  </a:ext>
                </a:extLst>
              </p14:cNvPr>
              <p14:cNvContentPartPr/>
              <p14:nvPr/>
            </p14:nvContentPartPr>
            <p14:xfrm>
              <a:off x="8539474" y="2777863"/>
              <a:ext cx="38880" cy="69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EBD3CA4-7109-416C-A8C6-6760E74E73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76834" y="2714537"/>
                <a:ext cx="164520" cy="196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E85B37F-BBA2-421F-AD9C-492C72199580}"/>
                  </a:ext>
                </a:extLst>
              </p14:cNvPr>
              <p14:cNvContentPartPr/>
              <p14:nvPr/>
            </p14:nvContentPartPr>
            <p14:xfrm>
              <a:off x="11379514" y="2156143"/>
              <a:ext cx="11520" cy="97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E85B37F-BBA2-421F-AD9C-492C721995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16874" y="2093143"/>
                <a:ext cx="1371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1DEDCF0-0EF0-4EE7-8570-83DC4573120E}"/>
                  </a:ext>
                </a:extLst>
              </p14:cNvPr>
              <p14:cNvContentPartPr/>
              <p14:nvPr/>
            </p14:nvContentPartPr>
            <p14:xfrm>
              <a:off x="11828434" y="4688383"/>
              <a:ext cx="221760" cy="704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1DEDCF0-0EF0-4EE7-8570-83DC457312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65434" y="4625383"/>
                <a:ext cx="34740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AF4CE18-22FC-4E46-85E4-404AF657FF10}"/>
                  </a:ext>
                </a:extLst>
              </p14:cNvPr>
              <p14:cNvContentPartPr/>
              <p14:nvPr/>
            </p14:nvContentPartPr>
            <p14:xfrm>
              <a:off x="11857954" y="4241983"/>
              <a:ext cx="14760" cy="47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AF4CE18-22FC-4E46-85E4-404AF657FF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95314" y="4178983"/>
                <a:ext cx="1404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5A97D07-F3F0-4053-A2BF-054F438C97F9}"/>
                  </a:ext>
                </a:extLst>
              </p14:cNvPr>
              <p14:cNvContentPartPr/>
              <p14:nvPr/>
            </p14:nvContentPartPr>
            <p14:xfrm>
              <a:off x="9090634" y="2442343"/>
              <a:ext cx="2536920" cy="27244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5A97D07-F3F0-4053-A2BF-054F438C97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27634" y="2379343"/>
                <a:ext cx="2662560" cy="28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125AF6D-B2A7-45F0-B2F3-5F54155D3338}"/>
                  </a:ext>
                </a:extLst>
              </p14:cNvPr>
              <p14:cNvContentPartPr/>
              <p14:nvPr/>
            </p14:nvContentPartPr>
            <p14:xfrm>
              <a:off x="229234" y="4675783"/>
              <a:ext cx="4134960" cy="2014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125AF6D-B2A7-45F0-B2F3-5F54155D33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1594" y="4657783"/>
                <a:ext cx="4215600" cy="20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99A2DBC-BF4C-4289-ABE5-1F1E2A327D95}"/>
                  </a:ext>
                </a:extLst>
              </p14:cNvPr>
              <p14:cNvContentPartPr/>
              <p14:nvPr/>
            </p14:nvContentPartPr>
            <p14:xfrm>
              <a:off x="5000674" y="5190223"/>
              <a:ext cx="2509200" cy="15289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99A2DBC-BF4C-4289-ABE5-1F1E2A327D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38034" y="5166103"/>
                <a:ext cx="2634840" cy="15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F90B907-BE8D-4407-B244-14C60E508212}"/>
                  </a:ext>
                </a:extLst>
              </p14:cNvPr>
              <p14:cNvContentPartPr/>
              <p14:nvPr/>
            </p14:nvContentPartPr>
            <p14:xfrm>
              <a:off x="7751434" y="5398663"/>
              <a:ext cx="680400" cy="8571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F90B907-BE8D-4407-B244-14C60E5082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33785" y="5380663"/>
                <a:ext cx="716059" cy="8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8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Alignment with Substitution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Let </a:t>
            </a:r>
            <a:r>
              <a:rPr lang="en-US" sz="2400" b="1" dirty="0"/>
              <a:t>g &lt; 0</a:t>
            </a:r>
            <a:r>
              <a:rPr lang="en-US" sz="2400" dirty="0"/>
              <a:t> be the </a:t>
            </a:r>
            <a:r>
              <a:rPr lang="en-US" sz="2400" b="1" dirty="0"/>
              <a:t>gap penalty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And, let </a:t>
            </a:r>
            <a:r>
              <a:rPr lang="en-US" sz="2000" b="1" dirty="0"/>
              <a:t>S[</a:t>
            </a:r>
            <a:r>
              <a:rPr lang="en-US" sz="2000" b="1" dirty="0" err="1"/>
              <a:t>Xi,Yj</a:t>
            </a:r>
            <a:r>
              <a:rPr lang="en-US" sz="2000" b="1" dirty="0"/>
              <a:t>] &lt; r </a:t>
            </a:r>
            <a:r>
              <a:rPr lang="en-US" sz="2000" dirty="0"/>
              <a:t>be the </a:t>
            </a:r>
            <a:r>
              <a:rPr lang="en-US" sz="2000" b="1" dirty="0"/>
              <a:t>substitution score </a:t>
            </a:r>
            <a:r>
              <a:rPr lang="en-US" sz="2000" dirty="0"/>
              <a:t>of the &lt;</a:t>
            </a:r>
            <a:r>
              <a:rPr lang="en-US" sz="2000" dirty="0" err="1"/>
              <a:t>i,j</a:t>
            </a:r>
            <a:r>
              <a:rPr lang="en-US" sz="2000" dirty="0"/>
              <a:t>&gt; pair, where the </a:t>
            </a:r>
            <a:r>
              <a:rPr lang="en-US" sz="2000" b="1" dirty="0"/>
              <a:t>match score </a:t>
            </a:r>
            <a:r>
              <a:rPr lang="en-US" sz="2000" dirty="0"/>
              <a:t>for the k</a:t>
            </a:r>
            <a:r>
              <a:rPr lang="en-US" sz="2000" baseline="30000" dirty="0"/>
              <a:t>th</a:t>
            </a:r>
            <a:r>
              <a:rPr lang="en-US" sz="2000" dirty="0"/>
              <a:t> character is simply the diagonal entry S[</a:t>
            </a:r>
            <a:r>
              <a:rPr lang="en-US" sz="2000" dirty="0" err="1"/>
              <a:t>k,k</a:t>
            </a:r>
            <a:r>
              <a:rPr lang="en-US" sz="2000" dirty="0"/>
              <a:t>].</a:t>
            </a:r>
            <a:endParaRPr lang="en-US" sz="2000" b="1" dirty="0"/>
          </a:p>
          <a:p>
            <a:endParaRPr lang="en-US" sz="2400" dirty="0"/>
          </a:p>
          <a:p>
            <a:r>
              <a:rPr lang="en-US" sz="2400" dirty="0"/>
              <a:t>For all </a:t>
            </a:r>
            <a:r>
              <a:rPr lang="en-US" sz="2400" dirty="0" err="1"/>
              <a:t>i</a:t>
            </a:r>
            <a:r>
              <a:rPr lang="en-US" sz="2400" dirty="0"/>
              <a:t> = 0 to n: </a:t>
            </a:r>
          </a:p>
          <a:p>
            <a:pPr lvl="1"/>
            <a:r>
              <a:rPr lang="en-US" sz="2000" dirty="0"/>
              <a:t>For j = 0 to n: OPT(</a:t>
            </a:r>
            <a:r>
              <a:rPr lang="en-US" sz="2000" dirty="0" err="1"/>
              <a:t>i,j</a:t>
            </a:r>
            <a:r>
              <a:rPr lang="en-US" sz="2000" dirty="0"/>
              <a:t>) = MAX of </a:t>
            </a:r>
          </a:p>
          <a:p>
            <a:pPr lvl="2"/>
            <a:r>
              <a:rPr lang="en-US" dirty="0"/>
              <a:t>S[</a:t>
            </a:r>
            <a:r>
              <a:rPr lang="en-US" dirty="0" err="1"/>
              <a:t>Xi,Yj</a:t>
            </a:r>
            <a:r>
              <a:rPr lang="en-US" dirty="0"/>
              <a:t>] + OPT(i-1,j-1) when last event is a </a:t>
            </a:r>
            <a:r>
              <a:rPr lang="en-US" i="1" dirty="0"/>
              <a:t>substitution (Xi &lt;&gt; </a:t>
            </a:r>
            <a:r>
              <a:rPr lang="en-US" i="1" dirty="0" err="1"/>
              <a:t>Yj</a:t>
            </a:r>
            <a:r>
              <a:rPr lang="en-US" i="1" dirty="0"/>
              <a:t>) or match (Xi = </a:t>
            </a:r>
            <a:r>
              <a:rPr lang="en-US" i="1" dirty="0" err="1"/>
              <a:t>Yj</a:t>
            </a:r>
            <a:r>
              <a:rPr lang="en-US" i="1" dirty="0"/>
              <a:t>)</a:t>
            </a:r>
            <a:endParaRPr lang="en-US" dirty="0"/>
          </a:p>
          <a:p>
            <a:pPr lvl="2"/>
            <a:r>
              <a:rPr lang="en-US" dirty="0"/>
              <a:t>g + OPT(i-1,j)		when last event is a </a:t>
            </a:r>
            <a:r>
              <a:rPr lang="en-US" i="1" dirty="0"/>
              <a:t>deletion</a:t>
            </a:r>
            <a:endParaRPr lang="en-US" dirty="0"/>
          </a:p>
          <a:p>
            <a:pPr lvl="2"/>
            <a:r>
              <a:rPr lang="en-US" dirty="0"/>
              <a:t>g + OPT(i,j-1)		when last event is an </a:t>
            </a:r>
            <a:r>
              <a:rPr lang="en-US" i="1" dirty="0"/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166348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5E49FC-4B5A-4C22-93A6-E3FDBBA5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36" y="291466"/>
            <a:ext cx="7757909" cy="63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2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8E473F-C6B4-4EA1-A9FA-EBB0FC78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716" y="231711"/>
            <a:ext cx="5369442" cy="61532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7D44D-E14C-4A3E-9221-F6F67C5CEE0A}"/>
              </a:ext>
            </a:extLst>
          </p:cNvPr>
          <p:cNvSpPr txBox="1"/>
          <p:nvPr/>
        </p:nvSpPr>
        <p:spPr>
          <a:xfrm>
            <a:off x="318977" y="478465"/>
            <a:ext cx="6315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Figure 5.2 Example:</a:t>
            </a:r>
          </a:p>
          <a:p>
            <a:r>
              <a:rPr lang="en-US" sz="3600" dirty="0"/>
              <a:t>r = 1, s = -1, and g = -2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73CBEB-8F6E-4BE1-9D00-F27C900E4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75408"/>
              </p:ext>
            </p:extLst>
          </p:nvPr>
        </p:nvGraphicFramePr>
        <p:xfrm>
          <a:off x="318977" y="3429000"/>
          <a:ext cx="4400700" cy="271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140">
                  <a:extLst>
                    <a:ext uri="{9D8B030D-6E8A-4147-A177-3AD203B41FA5}">
                      <a16:colId xmlns:a16="http://schemas.microsoft.com/office/drawing/2014/main" val="1897104521"/>
                    </a:ext>
                  </a:extLst>
                </a:gridCol>
                <a:gridCol w="880140">
                  <a:extLst>
                    <a:ext uri="{9D8B030D-6E8A-4147-A177-3AD203B41FA5}">
                      <a16:colId xmlns:a16="http://schemas.microsoft.com/office/drawing/2014/main" val="1577962027"/>
                    </a:ext>
                  </a:extLst>
                </a:gridCol>
                <a:gridCol w="880140">
                  <a:extLst>
                    <a:ext uri="{9D8B030D-6E8A-4147-A177-3AD203B41FA5}">
                      <a16:colId xmlns:a16="http://schemas.microsoft.com/office/drawing/2014/main" val="153377772"/>
                    </a:ext>
                  </a:extLst>
                </a:gridCol>
                <a:gridCol w="880140">
                  <a:extLst>
                    <a:ext uri="{9D8B030D-6E8A-4147-A177-3AD203B41FA5}">
                      <a16:colId xmlns:a16="http://schemas.microsoft.com/office/drawing/2014/main" val="2534491666"/>
                    </a:ext>
                  </a:extLst>
                </a:gridCol>
                <a:gridCol w="880140">
                  <a:extLst>
                    <a:ext uri="{9D8B030D-6E8A-4147-A177-3AD203B41FA5}">
                      <a16:colId xmlns:a16="http://schemas.microsoft.com/office/drawing/2014/main" val="4153898773"/>
                    </a:ext>
                  </a:extLst>
                </a:gridCol>
              </a:tblGrid>
              <a:tr h="542354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147365"/>
                  </a:ext>
                </a:extLst>
              </a:tr>
              <a:tr h="542354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819150"/>
                  </a:ext>
                </a:extLst>
              </a:tr>
              <a:tr h="542354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56622"/>
                  </a:ext>
                </a:extLst>
              </a:tr>
              <a:tr h="542354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59412"/>
                  </a:ext>
                </a:extLst>
              </a:tr>
              <a:tr h="542354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5450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8B105C-C1FA-4CF5-808C-75C1FC646642}"/>
              </a:ext>
            </a:extLst>
          </p:cNvPr>
          <p:cNvSpPr txBox="1"/>
          <p:nvPr/>
        </p:nvSpPr>
        <p:spPr>
          <a:xfrm>
            <a:off x="318977" y="2494992"/>
            <a:ext cx="44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Corresponding Substitution Matrix: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2F8AAB6-EA97-4167-BB84-E45C81D50CA2}"/>
                  </a:ext>
                </a:extLst>
              </p14:cNvPr>
              <p14:cNvContentPartPr/>
              <p14:nvPr/>
            </p14:nvContentPartPr>
            <p14:xfrm>
              <a:off x="8062114" y="770657"/>
              <a:ext cx="292680" cy="54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2F8AAB6-EA97-4167-BB84-E45C81D50C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9114" y="707657"/>
                <a:ext cx="4183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1E2B16A-6685-4394-8352-A501C97454F3}"/>
                  </a:ext>
                </a:extLst>
              </p14:cNvPr>
              <p14:cNvContentPartPr/>
              <p14:nvPr/>
            </p14:nvContentPartPr>
            <p14:xfrm>
              <a:off x="9117994" y="6386297"/>
              <a:ext cx="405000" cy="348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1E2B16A-6685-4394-8352-A501C97454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13674" y="6381977"/>
                <a:ext cx="4136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A43C0A6-64DC-4793-A49F-D620AD20A7E6}"/>
                  </a:ext>
                </a:extLst>
              </p14:cNvPr>
              <p14:cNvContentPartPr/>
              <p14:nvPr/>
            </p14:nvContentPartPr>
            <p14:xfrm>
              <a:off x="9179554" y="6579617"/>
              <a:ext cx="257760" cy="43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A43C0A6-64DC-4793-A49F-D620AD20A7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75234" y="6575297"/>
                <a:ext cx="2664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7099A52-9A7E-4E2B-B3A0-EC8E9B9EDE2E}"/>
                  </a:ext>
                </a:extLst>
              </p14:cNvPr>
              <p14:cNvContentPartPr/>
              <p14:nvPr/>
            </p14:nvContentPartPr>
            <p14:xfrm>
              <a:off x="10138594" y="6391697"/>
              <a:ext cx="387720" cy="354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7099A52-9A7E-4E2B-B3A0-EC8E9B9EDE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34274" y="6387377"/>
                <a:ext cx="3963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F9BCA81-4AE7-4A12-BAE9-EF255562E767}"/>
                  </a:ext>
                </a:extLst>
              </p14:cNvPr>
              <p14:cNvContentPartPr/>
              <p14:nvPr/>
            </p14:nvContentPartPr>
            <p14:xfrm>
              <a:off x="10977034" y="6321497"/>
              <a:ext cx="506520" cy="446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F9BCA81-4AE7-4A12-BAE9-EF255562E7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72714" y="6317177"/>
                <a:ext cx="51516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1BEADDB-69C3-4F1E-B8B0-4369716FD9E5}"/>
                  </a:ext>
                </a:extLst>
              </p14:cNvPr>
              <p14:cNvContentPartPr/>
              <p14:nvPr/>
            </p14:nvContentPartPr>
            <p14:xfrm>
              <a:off x="5019754" y="1914377"/>
              <a:ext cx="2370600" cy="4202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1BEADDB-69C3-4F1E-B8B0-4369716FD9E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15434" y="1851382"/>
                <a:ext cx="2437560" cy="4269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46C009F-C932-492A-A0FE-1131B1E11B03}"/>
                  </a:ext>
                </a:extLst>
              </p14:cNvPr>
              <p14:cNvContentPartPr/>
              <p14:nvPr/>
            </p14:nvContentPartPr>
            <p14:xfrm>
              <a:off x="9631714" y="1790537"/>
              <a:ext cx="445680" cy="195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46C009F-C932-492A-A0FE-1131B1E11B0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14074" y="1772537"/>
                <a:ext cx="4813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DE34107-A684-407C-A684-A6D228E52D82}"/>
                  </a:ext>
                </a:extLst>
              </p14:cNvPr>
              <p14:cNvContentPartPr/>
              <p14:nvPr/>
            </p14:nvContentPartPr>
            <p14:xfrm>
              <a:off x="10613074" y="1769657"/>
              <a:ext cx="456840" cy="322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DE34107-A684-407C-A684-A6D228E52D8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595074" y="1752017"/>
                <a:ext cx="4924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E0DC97E-D671-4DFB-90A1-58411ABDAB77}"/>
                  </a:ext>
                </a:extLst>
              </p14:cNvPr>
              <p14:cNvContentPartPr/>
              <p14:nvPr/>
            </p14:nvContentPartPr>
            <p14:xfrm>
              <a:off x="8079754" y="2028497"/>
              <a:ext cx="330480" cy="599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E0DC97E-D671-4DFB-90A1-58411ABDAB7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61754" y="2010497"/>
                <a:ext cx="36612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B9473B6-5EA2-422B-9904-04086D933519}"/>
                  </a:ext>
                </a:extLst>
              </p14:cNvPr>
              <p14:cNvContentPartPr/>
              <p14:nvPr/>
            </p14:nvContentPartPr>
            <p14:xfrm>
              <a:off x="8062114" y="3021377"/>
              <a:ext cx="341280" cy="6847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B9473B6-5EA2-422B-9904-04086D93351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44114" y="3003737"/>
                <a:ext cx="376920" cy="72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EA7DD24-2882-4C3A-B7E4-14125E0185EC}"/>
                  </a:ext>
                </a:extLst>
              </p14:cNvPr>
              <p14:cNvContentPartPr/>
              <p14:nvPr/>
            </p14:nvContentPartPr>
            <p14:xfrm>
              <a:off x="8160034" y="3932537"/>
              <a:ext cx="407520" cy="7117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EA7DD24-2882-4C3A-B7E4-14125E0185E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42034" y="3914897"/>
                <a:ext cx="44316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600D485-D1FC-4179-A673-7828E72618A7}"/>
                  </a:ext>
                </a:extLst>
              </p14:cNvPr>
              <p14:cNvContentPartPr/>
              <p14:nvPr/>
            </p14:nvContentPartPr>
            <p14:xfrm>
              <a:off x="8073634" y="5042057"/>
              <a:ext cx="451080" cy="5482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600D485-D1FC-4179-A673-7828E72618A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55634" y="5024057"/>
                <a:ext cx="48672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FC6613D-1180-4563-8D36-C927BDD90B0D}"/>
                  </a:ext>
                </a:extLst>
              </p14:cNvPr>
              <p14:cNvContentPartPr/>
              <p14:nvPr/>
            </p14:nvContentPartPr>
            <p14:xfrm>
              <a:off x="8552074" y="1937777"/>
              <a:ext cx="1284120" cy="13395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FC6613D-1180-4563-8D36-C927BDD90B0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534434" y="1829806"/>
                <a:ext cx="1319760" cy="1555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E8523870-BF7C-4421-B1D2-531FA91AA85D}"/>
                  </a:ext>
                </a:extLst>
              </p14:cNvPr>
              <p14:cNvContentPartPr/>
              <p14:nvPr/>
            </p14:nvContentPartPr>
            <p14:xfrm>
              <a:off x="8627314" y="1732937"/>
              <a:ext cx="732960" cy="10429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E8523870-BF7C-4421-B1D2-531FA91AA85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09674" y="1715297"/>
                <a:ext cx="768600" cy="10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33C8EBA-4653-469E-AC73-471EF881DDB6}"/>
                  </a:ext>
                </a:extLst>
              </p14:cNvPr>
              <p14:cNvContentPartPr/>
              <p14:nvPr/>
            </p14:nvContentPartPr>
            <p14:xfrm>
              <a:off x="9629554" y="2729777"/>
              <a:ext cx="510840" cy="223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33C8EBA-4653-469E-AC73-471EF881DDB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611554" y="2712137"/>
                <a:ext cx="546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BEA3BCF-4E2E-45E2-B96D-0019323A1B96}"/>
                  </a:ext>
                </a:extLst>
              </p14:cNvPr>
              <p14:cNvContentPartPr/>
              <p14:nvPr/>
            </p14:nvContentPartPr>
            <p14:xfrm>
              <a:off x="10665634" y="2635817"/>
              <a:ext cx="477000" cy="232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BEA3BCF-4E2E-45E2-B96D-0019323A1B9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647994" y="2618177"/>
                <a:ext cx="512640" cy="2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371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8E473F-C6B4-4EA1-A9FA-EBB0FC78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716" y="231711"/>
            <a:ext cx="5369442" cy="61532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7D44D-E14C-4A3E-9221-F6F67C5CEE0A}"/>
              </a:ext>
            </a:extLst>
          </p:cNvPr>
          <p:cNvSpPr txBox="1"/>
          <p:nvPr/>
        </p:nvSpPr>
        <p:spPr>
          <a:xfrm>
            <a:off x="318977" y="478465"/>
            <a:ext cx="6315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Figure 5.2 Example:</a:t>
            </a:r>
          </a:p>
          <a:p>
            <a:r>
              <a:rPr lang="en-US" sz="3600" dirty="0"/>
              <a:t>r = 1, s = -1, and g = -2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73CBEB-8F6E-4BE1-9D00-F27C900E49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8977" y="3429000"/>
          <a:ext cx="4400700" cy="271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140">
                  <a:extLst>
                    <a:ext uri="{9D8B030D-6E8A-4147-A177-3AD203B41FA5}">
                      <a16:colId xmlns:a16="http://schemas.microsoft.com/office/drawing/2014/main" val="1897104521"/>
                    </a:ext>
                  </a:extLst>
                </a:gridCol>
                <a:gridCol w="880140">
                  <a:extLst>
                    <a:ext uri="{9D8B030D-6E8A-4147-A177-3AD203B41FA5}">
                      <a16:colId xmlns:a16="http://schemas.microsoft.com/office/drawing/2014/main" val="1577962027"/>
                    </a:ext>
                  </a:extLst>
                </a:gridCol>
                <a:gridCol w="880140">
                  <a:extLst>
                    <a:ext uri="{9D8B030D-6E8A-4147-A177-3AD203B41FA5}">
                      <a16:colId xmlns:a16="http://schemas.microsoft.com/office/drawing/2014/main" val="153377772"/>
                    </a:ext>
                  </a:extLst>
                </a:gridCol>
                <a:gridCol w="880140">
                  <a:extLst>
                    <a:ext uri="{9D8B030D-6E8A-4147-A177-3AD203B41FA5}">
                      <a16:colId xmlns:a16="http://schemas.microsoft.com/office/drawing/2014/main" val="2534491666"/>
                    </a:ext>
                  </a:extLst>
                </a:gridCol>
                <a:gridCol w="880140">
                  <a:extLst>
                    <a:ext uri="{9D8B030D-6E8A-4147-A177-3AD203B41FA5}">
                      <a16:colId xmlns:a16="http://schemas.microsoft.com/office/drawing/2014/main" val="4153898773"/>
                    </a:ext>
                  </a:extLst>
                </a:gridCol>
              </a:tblGrid>
              <a:tr h="542354"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147365"/>
                  </a:ext>
                </a:extLst>
              </a:tr>
              <a:tr h="542354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819150"/>
                  </a:ext>
                </a:extLst>
              </a:tr>
              <a:tr h="542354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56622"/>
                  </a:ext>
                </a:extLst>
              </a:tr>
              <a:tr h="542354"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59412"/>
                  </a:ext>
                </a:extLst>
              </a:tr>
              <a:tr h="542354">
                <a:tc>
                  <a:txBody>
                    <a:bodyPr/>
                    <a:lstStyle/>
                    <a:p>
                      <a:r>
                        <a:rPr lang="en-US" b="1" dirty="0"/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5450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8B105C-C1FA-4CF5-808C-75C1FC646642}"/>
              </a:ext>
            </a:extLst>
          </p:cNvPr>
          <p:cNvSpPr txBox="1"/>
          <p:nvPr/>
        </p:nvSpPr>
        <p:spPr>
          <a:xfrm>
            <a:off x="318977" y="2494992"/>
            <a:ext cx="44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Corresponding Substitution Matrix: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9241C35-282C-4DAD-8615-7427187796E3}"/>
                  </a:ext>
                </a:extLst>
              </p14:cNvPr>
              <p14:cNvContentPartPr/>
              <p14:nvPr/>
            </p14:nvContentPartPr>
            <p14:xfrm>
              <a:off x="8086594" y="4990937"/>
              <a:ext cx="326520" cy="528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9241C35-282C-4DAD-8615-7427187796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8594" y="4972937"/>
                <a:ext cx="36216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AB09D59-6AE5-444F-9CC8-273C70E8850F}"/>
                  </a:ext>
                </a:extLst>
              </p14:cNvPr>
              <p14:cNvContentPartPr/>
              <p14:nvPr/>
            </p14:nvContentPartPr>
            <p14:xfrm>
              <a:off x="10295194" y="4912817"/>
              <a:ext cx="750960" cy="61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AB09D59-6AE5-444F-9CC8-273C70E885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7194" y="4894817"/>
                <a:ext cx="786600" cy="6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B4B1C78-356C-4AFD-81D1-8FC110010E8B}"/>
                  </a:ext>
                </a:extLst>
              </p14:cNvPr>
              <p14:cNvContentPartPr/>
              <p14:nvPr/>
            </p14:nvContentPartPr>
            <p14:xfrm>
              <a:off x="9191794" y="4946297"/>
              <a:ext cx="425880" cy="564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B4B1C78-356C-4AFD-81D1-8FC110010E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74154" y="4928297"/>
                <a:ext cx="46152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D02D443-DD02-4539-A6D5-6BDA73D1F3CD}"/>
                  </a:ext>
                </a:extLst>
              </p14:cNvPr>
              <p14:cNvContentPartPr/>
              <p14:nvPr/>
            </p14:nvContentPartPr>
            <p14:xfrm>
              <a:off x="8184154" y="1708457"/>
              <a:ext cx="2964600" cy="2933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D02D443-DD02-4539-A6D5-6BDA73D1F3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66514" y="1690459"/>
                <a:ext cx="3000240" cy="296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C1B58C-87DC-48BE-B2CC-22CD5A4B8100}"/>
                  </a:ext>
                </a:extLst>
              </p14:cNvPr>
              <p14:cNvContentPartPr/>
              <p14:nvPr/>
            </p14:nvContentPartPr>
            <p14:xfrm>
              <a:off x="10980994" y="5251937"/>
              <a:ext cx="952920" cy="929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C1B58C-87DC-48BE-B2CC-22CD5A4B81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27354" y="5144297"/>
                <a:ext cx="1060560" cy="11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08067DB-0390-47B8-859F-F6FA2A0F8877}"/>
                  </a:ext>
                </a:extLst>
              </p14:cNvPr>
              <p14:cNvContentPartPr/>
              <p14:nvPr/>
            </p14:nvContentPartPr>
            <p14:xfrm>
              <a:off x="10581034" y="4826417"/>
              <a:ext cx="481320" cy="684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08067DB-0390-47B8-859F-F6FA2A0F88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27034" y="4718777"/>
                <a:ext cx="588960" cy="9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B910C0-89AA-45C4-A547-B9BE96EF6144}"/>
                  </a:ext>
                </a:extLst>
              </p14:cNvPr>
              <p14:cNvContentPartPr/>
              <p14:nvPr/>
            </p14:nvContentPartPr>
            <p14:xfrm>
              <a:off x="10296274" y="3858377"/>
              <a:ext cx="158760" cy="734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B910C0-89AA-45C4-A547-B9BE96EF614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42274" y="3750737"/>
                <a:ext cx="26640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4B6FC5F-E52E-499E-BB7B-832737676D15}"/>
                  </a:ext>
                </a:extLst>
              </p14:cNvPr>
              <p14:cNvContentPartPr/>
              <p14:nvPr/>
            </p14:nvContentPartPr>
            <p14:xfrm>
              <a:off x="9589954" y="3844337"/>
              <a:ext cx="575640" cy="727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4B6FC5F-E52E-499E-BB7B-832737676D1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35954" y="3736337"/>
                <a:ext cx="683280" cy="9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E546130-EEA8-4F8F-90F2-073976375A20}"/>
                  </a:ext>
                </a:extLst>
              </p14:cNvPr>
              <p14:cNvContentPartPr/>
              <p14:nvPr/>
            </p14:nvContentPartPr>
            <p14:xfrm>
              <a:off x="9537034" y="2856137"/>
              <a:ext cx="850680" cy="935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E546130-EEA8-4F8F-90F2-073976375A2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83034" y="2748497"/>
                <a:ext cx="958320" cy="11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73F883-9095-445E-83E8-7A6021796F61}"/>
                  </a:ext>
                </a:extLst>
              </p14:cNvPr>
              <p14:cNvContentPartPr/>
              <p14:nvPr/>
            </p14:nvContentPartPr>
            <p14:xfrm>
              <a:off x="9315994" y="2892137"/>
              <a:ext cx="52200" cy="646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73F883-9095-445E-83E8-7A6021796F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61994" y="2784497"/>
                <a:ext cx="15984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52CACF-2C57-4C88-892A-5D91C4831E26}"/>
                  </a:ext>
                </a:extLst>
              </p14:cNvPr>
              <p14:cNvContentPartPr/>
              <p14:nvPr/>
            </p14:nvContentPartPr>
            <p14:xfrm>
              <a:off x="8516434" y="2795297"/>
              <a:ext cx="593280" cy="878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52CACF-2C57-4C88-892A-5D91C4831E2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62434" y="2687297"/>
                <a:ext cx="700920" cy="10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E82ACCA-6E86-4C42-B006-FEF8E4C3248D}"/>
                  </a:ext>
                </a:extLst>
              </p14:cNvPr>
              <p14:cNvContentPartPr/>
              <p14:nvPr/>
            </p14:nvContentPartPr>
            <p14:xfrm>
              <a:off x="8660794" y="1980617"/>
              <a:ext cx="532800" cy="71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E82ACCA-6E86-4C42-B006-FEF8E4C3248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07154" y="1872977"/>
                <a:ext cx="640440" cy="9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42B18C-7DF3-410B-A1D3-81CCA9AD94D4}"/>
                  </a:ext>
                </a:extLst>
              </p14:cNvPr>
              <p14:cNvContentPartPr/>
              <p14:nvPr/>
            </p14:nvContentPartPr>
            <p14:xfrm>
              <a:off x="8365594" y="1829057"/>
              <a:ext cx="91440" cy="819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42B18C-7DF3-410B-A1D3-81CCA9AD94D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311954" y="1721417"/>
                <a:ext cx="199080" cy="10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74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</TotalTime>
  <Words>2568</Words>
  <Application>Microsoft Office PowerPoint</Application>
  <PresentationFormat>Widescreen</PresentationFormat>
  <Paragraphs>862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Office Theme</vt:lpstr>
      <vt:lpstr>Sequence Alignment Variations</vt:lpstr>
      <vt:lpstr>PowerPoint Presentation</vt:lpstr>
      <vt:lpstr>Recall: Sequence Alignment</vt:lpstr>
      <vt:lpstr>Classical Sequence Alignment: Global Alignment</vt:lpstr>
      <vt:lpstr>Dynamic Programming for Global Alignment of X and Y with Simple Substitution Scores</vt:lpstr>
      <vt:lpstr>Global Alignment with Substitution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E.g. Let r = 1, g = -1, and s = 0.</vt:lpstr>
      <vt:lpstr>E.g. Let r = 1, g = -1, and s = 0.</vt:lpstr>
      <vt:lpstr>E.g. Let r = 1, g = -1, and s = 0.</vt:lpstr>
      <vt:lpstr>E.g. Let r = 1, g = -1, and s = 0.</vt:lpstr>
      <vt:lpstr>E.g. Let r = 1, g = -1, and s = 0.</vt:lpstr>
      <vt:lpstr>PowerPoint Presentation</vt:lpstr>
      <vt:lpstr>Alignment Variation: Local</vt:lpstr>
      <vt:lpstr>What if….</vt:lpstr>
      <vt:lpstr>Local Alignment Equations</vt:lpstr>
      <vt:lpstr>Now applying Local Alignment</vt:lpstr>
      <vt:lpstr>Now applying Local Alignment</vt:lpstr>
      <vt:lpstr>Now applying Local Alignment</vt:lpstr>
      <vt:lpstr>Now applying Local Alignment</vt:lpstr>
      <vt:lpstr>E.g. Let r = 1, g = -1, and s = 0.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Alignment Variation: Semi-Global</vt:lpstr>
      <vt:lpstr>Sometimes</vt:lpstr>
      <vt:lpstr>Semi-Global Possibilities</vt:lpstr>
      <vt:lpstr>Semi-Global commentary</vt:lpstr>
      <vt:lpstr>So how to accomplish semi-global alignment?</vt:lpstr>
      <vt:lpstr>PowerPoint Presentation</vt:lpstr>
      <vt:lpstr>Semi-Global Alignment</vt:lpstr>
      <vt:lpstr>Onto nucleotide sequence examples</vt:lpstr>
      <vt:lpstr>PowerPoint Presentation</vt:lpstr>
      <vt:lpstr>Time Complexity for all variations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Alignment Variations</dc:title>
  <dc:creator>Ercal, Gunes</dc:creator>
  <cp:lastModifiedBy>Ercal, Gunes</cp:lastModifiedBy>
  <cp:revision>67</cp:revision>
  <dcterms:created xsi:type="dcterms:W3CDTF">2020-08-19T22:05:18Z</dcterms:created>
  <dcterms:modified xsi:type="dcterms:W3CDTF">2021-01-24T15:10:47Z</dcterms:modified>
</cp:coreProperties>
</file>