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2827F-A61F-4EAC-9BB4-87977F30778C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998DECCB-EE5A-4996-B9D2-A07C3996052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AU" sz="1600" dirty="0"/>
            <a:t>Preparation</a:t>
          </a:r>
        </a:p>
        <a:p>
          <a:r>
            <a:rPr lang="en-AU" sz="1600" dirty="0"/>
            <a:t>Pre-class</a:t>
          </a:r>
        </a:p>
        <a:p>
          <a:r>
            <a:rPr lang="en-AU" sz="1600" dirty="0"/>
            <a:t>~30 mins</a:t>
          </a:r>
        </a:p>
      </dgm:t>
    </dgm:pt>
    <dgm:pt modelId="{07FBC3DC-853D-456A-B729-F5E153168CB9}" type="parTrans" cxnId="{D7677241-A104-4466-8D2D-AEB77C65E8BB}">
      <dgm:prSet/>
      <dgm:spPr/>
      <dgm:t>
        <a:bodyPr/>
        <a:lstStyle/>
        <a:p>
          <a:endParaRPr lang="en-AU"/>
        </a:p>
      </dgm:t>
    </dgm:pt>
    <dgm:pt modelId="{1B2D10DB-AFCB-4ECB-8D6A-76E3B9FCB01A}" type="sibTrans" cxnId="{D7677241-A104-4466-8D2D-AEB77C65E8BB}">
      <dgm:prSet/>
      <dgm:spPr/>
      <dgm:t>
        <a:bodyPr/>
        <a:lstStyle/>
        <a:p>
          <a:endParaRPr lang="en-AU"/>
        </a:p>
      </dgm:t>
    </dgm:pt>
    <dgm:pt modelId="{74B4492B-171A-4345-BE50-FE2E92221D1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AU" sz="1600" dirty="0"/>
            <a:t>Readiness Assurance Test</a:t>
          </a:r>
        </a:p>
        <a:p>
          <a:r>
            <a:rPr lang="en-AU" sz="1600" dirty="0"/>
            <a:t>In Class</a:t>
          </a:r>
        </a:p>
        <a:p>
          <a:r>
            <a:rPr lang="en-AU" sz="1600" dirty="0"/>
            <a:t>1-2 hours</a:t>
          </a:r>
        </a:p>
      </dgm:t>
    </dgm:pt>
    <dgm:pt modelId="{1AE03C66-D138-48AA-87D1-C785B92FBC56}" type="parTrans" cxnId="{10EBD44A-F90E-469B-B04D-94096AF6CB35}">
      <dgm:prSet/>
      <dgm:spPr/>
      <dgm:t>
        <a:bodyPr/>
        <a:lstStyle/>
        <a:p>
          <a:endParaRPr lang="en-AU"/>
        </a:p>
      </dgm:t>
    </dgm:pt>
    <dgm:pt modelId="{A012B7E0-1207-4D6C-85DA-158C7D1FA489}" type="sibTrans" cxnId="{10EBD44A-F90E-469B-B04D-94096AF6CB35}">
      <dgm:prSet/>
      <dgm:spPr/>
      <dgm:t>
        <a:bodyPr/>
        <a:lstStyle/>
        <a:p>
          <a:endParaRPr lang="en-AU"/>
        </a:p>
      </dgm:t>
    </dgm:pt>
    <dgm:pt modelId="{5B9DC3D0-D1BA-4475-A696-BBFC8A6EAD33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AU" sz="1600" dirty="0"/>
            <a:t>Application Exercise</a:t>
          </a:r>
        </a:p>
        <a:p>
          <a:r>
            <a:rPr lang="en-AU" sz="1600" dirty="0"/>
            <a:t>In Class</a:t>
          </a:r>
        </a:p>
        <a:p>
          <a:r>
            <a:rPr lang="en-AU" sz="1600" dirty="0"/>
            <a:t>~1 week</a:t>
          </a:r>
        </a:p>
      </dgm:t>
    </dgm:pt>
    <dgm:pt modelId="{922625F3-92B9-4160-B67C-ECCFD5B3D233}" type="parTrans" cxnId="{BFBE791C-FC65-46FA-B8B3-480A180F07AF}">
      <dgm:prSet/>
      <dgm:spPr/>
      <dgm:t>
        <a:bodyPr/>
        <a:lstStyle/>
        <a:p>
          <a:endParaRPr lang="en-AU"/>
        </a:p>
      </dgm:t>
    </dgm:pt>
    <dgm:pt modelId="{E8223313-BDD3-403B-8929-84ADDA4A6768}" type="sibTrans" cxnId="{BFBE791C-FC65-46FA-B8B3-480A180F07AF}">
      <dgm:prSet/>
      <dgm:spPr/>
      <dgm:t>
        <a:bodyPr/>
        <a:lstStyle/>
        <a:p>
          <a:endParaRPr lang="en-AU"/>
        </a:p>
      </dgm:t>
    </dgm:pt>
    <dgm:pt modelId="{EF1C4C14-A657-4311-9BB4-AD3A89560C9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AU" sz="1600" dirty="0"/>
            <a:t>Team Quiz</a:t>
          </a:r>
        </a:p>
        <a:p>
          <a:r>
            <a:rPr lang="en-AU" sz="1600" dirty="0"/>
            <a:t>In Class</a:t>
          </a:r>
        </a:p>
        <a:p>
          <a:r>
            <a:rPr lang="en-AU" sz="1600" dirty="0"/>
            <a:t>~ 1 hour</a:t>
          </a:r>
        </a:p>
      </dgm:t>
    </dgm:pt>
    <dgm:pt modelId="{EEADD301-0924-4993-9E7A-F070FBDC08BD}" type="parTrans" cxnId="{BFC8E892-56AD-4521-8752-DB7D6881D8E2}">
      <dgm:prSet/>
      <dgm:spPr/>
      <dgm:t>
        <a:bodyPr/>
        <a:lstStyle/>
        <a:p>
          <a:endParaRPr lang="en-AU"/>
        </a:p>
      </dgm:t>
    </dgm:pt>
    <dgm:pt modelId="{6B20767F-66F3-46CC-B516-BD7C446925D0}" type="sibTrans" cxnId="{BFC8E892-56AD-4521-8752-DB7D6881D8E2}">
      <dgm:prSet/>
      <dgm:spPr/>
      <dgm:t>
        <a:bodyPr/>
        <a:lstStyle/>
        <a:p>
          <a:endParaRPr lang="en-AU"/>
        </a:p>
      </dgm:t>
    </dgm:pt>
    <dgm:pt modelId="{F51EEA6B-F956-4A49-B2E0-CA9F9292104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AU" sz="1600" dirty="0"/>
            <a:t>Take-home Assignments</a:t>
          </a:r>
        </a:p>
        <a:p>
          <a:r>
            <a:rPr lang="en-AU" sz="1600" dirty="0"/>
            <a:t>~3 weeks</a:t>
          </a:r>
        </a:p>
      </dgm:t>
    </dgm:pt>
    <dgm:pt modelId="{C3A21B19-70BF-4CD2-97C2-2659178C4A83}" type="parTrans" cxnId="{BD2463CA-E91C-4421-AD21-D5E119E8734B}">
      <dgm:prSet/>
      <dgm:spPr/>
      <dgm:t>
        <a:bodyPr/>
        <a:lstStyle/>
        <a:p>
          <a:endParaRPr lang="en-AU"/>
        </a:p>
      </dgm:t>
    </dgm:pt>
    <dgm:pt modelId="{D331E75D-549A-4986-A33F-4B1395A66F12}" type="sibTrans" cxnId="{BD2463CA-E91C-4421-AD21-D5E119E8734B}">
      <dgm:prSet/>
      <dgm:spPr/>
      <dgm:t>
        <a:bodyPr/>
        <a:lstStyle/>
        <a:p>
          <a:endParaRPr lang="en-AU"/>
        </a:p>
      </dgm:t>
    </dgm:pt>
    <dgm:pt modelId="{6EFB2337-8602-4549-8C01-C53424A5B24A}" type="pres">
      <dgm:prSet presAssocID="{5F92827F-A61F-4EAC-9BB4-87977F30778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A9942AC-9547-456C-AA40-15C55713303E}" type="pres">
      <dgm:prSet presAssocID="{F51EEA6B-F956-4A49-B2E0-CA9F9292104E}" presName="Accent5" presStyleCnt="0"/>
      <dgm:spPr/>
    </dgm:pt>
    <dgm:pt modelId="{676878C7-24C3-4BC9-A5A7-51A49F4BC6DE}" type="pres">
      <dgm:prSet presAssocID="{F51EEA6B-F956-4A49-B2E0-CA9F9292104E}" presName="Accent" presStyleLbl="node1" presStyleIdx="0" presStyleCnt="5"/>
      <dgm:spPr>
        <a:solidFill>
          <a:srgbClr val="0070C0"/>
        </a:solidFill>
      </dgm:spPr>
    </dgm:pt>
    <dgm:pt modelId="{50596105-90ED-4225-8498-9D3D8888DEAB}" type="pres">
      <dgm:prSet presAssocID="{F51EEA6B-F956-4A49-B2E0-CA9F9292104E}" presName="ParentBackground5" presStyleCnt="0"/>
      <dgm:spPr/>
    </dgm:pt>
    <dgm:pt modelId="{F3484A13-6279-44CC-93B6-5E57A046325B}" type="pres">
      <dgm:prSet presAssocID="{F51EEA6B-F956-4A49-B2E0-CA9F9292104E}" presName="ParentBackground" presStyleLbl="fgAcc1" presStyleIdx="0" presStyleCnt="5"/>
      <dgm:spPr/>
    </dgm:pt>
    <dgm:pt modelId="{D3C5CE06-9E7F-46DA-9F0F-A9A15365192C}" type="pres">
      <dgm:prSet presAssocID="{F51EEA6B-F956-4A49-B2E0-CA9F9292104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A356BA8-57AB-47AA-B131-A999220C87CD}" type="pres">
      <dgm:prSet presAssocID="{EF1C4C14-A657-4311-9BB4-AD3A89560C98}" presName="Accent4" presStyleCnt="0"/>
      <dgm:spPr/>
    </dgm:pt>
    <dgm:pt modelId="{545593BB-9DB1-4C3F-93EE-53F6BAD17FEF}" type="pres">
      <dgm:prSet presAssocID="{EF1C4C14-A657-4311-9BB4-AD3A89560C98}" presName="Accent" presStyleLbl="node1" presStyleIdx="1" presStyleCnt="5"/>
      <dgm:spPr>
        <a:solidFill>
          <a:srgbClr val="002060"/>
        </a:solidFill>
      </dgm:spPr>
    </dgm:pt>
    <dgm:pt modelId="{B48EB5E4-513A-4452-B9FC-56EC0D4D8215}" type="pres">
      <dgm:prSet presAssocID="{EF1C4C14-A657-4311-9BB4-AD3A89560C98}" presName="ParentBackground4" presStyleCnt="0"/>
      <dgm:spPr/>
    </dgm:pt>
    <dgm:pt modelId="{3CDF33B2-EEAD-4E82-B867-8E6B53EE5EAE}" type="pres">
      <dgm:prSet presAssocID="{EF1C4C14-A657-4311-9BB4-AD3A89560C98}" presName="ParentBackground" presStyleLbl="fgAcc1" presStyleIdx="1" presStyleCnt="5"/>
      <dgm:spPr/>
    </dgm:pt>
    <dgm:pt modelId="{5C4B3337-86CA-40CE-829A-2178D626F4DB}" type="pres">
      <dgm:prSet presAssocID="{EF1C4C14-A657-4311-9BB4-AD3A89560C98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3019A68-C1D3-4F39-880F-7717BF6B3B82}" type="pres">
      <dgm:prSet presAssocID="{5B9DC3D0-D1BA-4475-A696-BBFC8A6EAD33}" presName="Accent3" presStyleCnt="0"/>
      <dgm:spPr/>
    </dgm:pt>
    <dgm:pt modelId="{E7364D44-FA0B-43B3-AE92-BD47F49F0579}" type="pres">
      <dgm:prSet presAssocID="{5B9DC3D0-D1BA-4475-A696-BBFC8A6EAD33}" presName="Accent" presStyleLbl="node1" presStyleIdx="2" presStyleCnt="5"/>
      <dgm:spPr>
        <a:solidFill>
          <a:srgbClr val="7030A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C9393FFE-305F-4EE6-AB8C-EC5199DBE2D7}" type="pres">
      <dgm:prSet presAssocID="{5B9DC3D0-D1BA-4475-A696-BBFC8A6EAD33}" presName="ParentBackground3" presStyleCnt="0"/>
      <dgm:spPr/>
    </dgm:pt>
    <dgm:pt modelId="{4D4FFF2B-3BC8-4143-90D1-2AB9BF768BDA}" type="pres">
      <dgm:prSet presAssocID="{5B9DC3D0-D1BA-4475-A696-BBFC8A6EAD33}" presName="ParentBackground" presStyleLbl="fgAcc1" presStyleIdx="2" presStyleCnt="5"/>
      <dgm:spPr/>
    </dgm:pt>
    <dgm:pt modelId="{29CC4B81-9B34-4EA5-8797-A41726E51D42}" type="pres">
      <dgm:prSet presAssocID="{5B9DC3D0-D1BA-4475-A696-BBFC8A6EAD3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2F71AC-7001-4DAC-9F36-ECEF1DD1C625}" type="pres">
      <dgm:prSet presAssocID="{74B4492B-171A-4345-BE50-FE2E92221D1C}" presName="Accent2" presStyleCnt="0"/>
      <dgm:spPr/>
    </dgm:pt>
    <dgm:pt modelId="{23AD5282-7B37-4954-8BC9-E9D33C94653D}" type="pres">
      <dgm:prSet presAssocID="{74B4492B-171A-4345-BE50-FE2E92221D1C}" presName="Accent" presStyleLbl="node1" presStyleIdx="3" presStyleCnt="5"/>
      <dgm:spPr>
        <a:solidFill>
          <a:srgbClr val="FF0000"/>
        </a:solidFill>
      </dgm:spPr>
    </dgm:pt>
    <dgm:pt modelId="{84907F1F-40E4-4947-897A-5FF4B8CDC181}" type="pres">
      <dgm:prSet presAssocID="{74B4492B-171A-4345-BE50-FE2E92221D1C}" presName="ParentBackground2" presStyleCnt="0"/>
      <dgm:spPr/>
    </dgm:pt>
    <dgm:pt modelId="{E12135E7-EB01-4FF3-9BF7-5CB38E194CFE}" type="pres">
      <dgm:prSet presAssocID="{74B4492B-171A-4345-BE50-FE2E92221D1C}" presName="ParentBackground" presStyleLbl="fgAcc1" presStyleIdx="3" presStyleCnt="5"/>
      <dgm:spPr/>
    </dgm:pt>
    <dgm:pt modelId="{7BCD5581-3364-494C-9189-F736F46CB35A}" type="pres">
      <dgm:prSet presAssocID="{74B4492B-171A-4345-BE50-FE2E92221D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174439-BD43-4870-A5E8-77417E907AB9}" type="pres">
      <dgm:prSet presAssocID="{998DECCB-EE5A-4996-B9D2-A07C3996052B}" presName="Accent1" presStyleCnt="0"/>
      <dgm:spPr/>
    </dgm:pt>
    <dgm:pt modelId="{C3711339-8053-4CA6-8D54-2FF7126A94F0}" type="pres">
      <dgm:prSet presAssocID="{998DECCB-EE5A-4996-B9D2-A07C3996052B}" presName="Accent" presStyleLbl="node1" presStyleIdx="4" presStyleCnt="5"/>
      <dgm:spPr>
        <a:solidFill>
          <a:srgbClr val="FFC000"/>
        </a:solidFill>
      </dgm:spPr>
    </dgm:pt>
    <dgm:pt modelId="{C6BF1279-A4AB-4118-A6E3-432DE4C4454B}" type="pres">
      <dgm:prSet presAssocID="{998DECCB-EE5A-4996-B9D2-A07C3996052B}" presName="ParentBackground1" presStyleCnt="0"/>
      <dgm:spPr/>
    </dgm:pt>
    <dgm:pt modelId="{7231537B-C26E-48A1-B775-093285E5A0F4}" type="pres">
      <dgm:prSet presAssocID="{998DECCB-EE5A-4996-B9D2-A07C3996052B}" presName="ParentBackground" presStyleLbl="fgAcc1" presStyleIdx="4" presStyleCnt="5"/>
      <dgm:spPr/>
    </dgm:pt>
    <dgm:pt modelId="{2E3C84BD-7A0E-4C0C-91DC-4037DFF93471}" type="pres">
      <dgm:prSet presAssocID="{998DECCB-EE5A-4996-B9D2-A07C3996052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FBE791C-FC65-46FA-B8B3-480A180F07AF}" srcId="{5F92827F-A61F-4EAC-9BB4-87977F30778C}" destId="{5B9DC3D0-D1BA-4475-A696-BBFC8A6EAD33}" srcOrd="2" destOrd="0" parTransId="{922625F3-92B9-4160-B67C-ECCFD5B3D233}" sibTransId="{E8223313-BDD3-403B-8929-84ADDA4A6768}"/>
    <dgm:cxn modelId="{5D62E138-112D-4F14-9BCB-F1851F48C93D}" type="presOf" srcId="{F51EEA6B-F956-4A49-B2E0-CA9F9292104E}" destId="{F3484A13-6279-44CC-93B6-5E57A046325B}" srcOrd="0" destOrd="0" presId="urn:microsoft.com/office/officeart/2011/layout/CircleProcess"/>
    <dgm:cxn modelId="{D7677241-A104-4466-8D2D-AEB77C65E8BB}" srcId="{5F92827F-A61F-4EAC-9BB4-87977F30778C}" destId="{998DECCB-EE5A-4996-B9D2-A07C3996052B}" srcOrd="0" destOrd="0" parTransId="{07FBC3DC-853D-456A-B729-F5E153168CB9}" sibTransId="{1B2D10DB-AFCB-4ECB-8D6A-76E3B9FCB01A}"/>
    <dgm:cxn modelId="{34C69441-792A-4391-8009-35F3CCC3D0A9}" type="presOf" srcId="{998DECCB-EE5A-4996-B9D2-A07C3996052B}" destId="{7231537B-C26E-48A1-B775-093285E5A0F4}" srcOrd="0" destOrd="0" presId="urn:microsoft.com/office/officeart/2011/layout/CircleProcess"/>
    <dgm:cxn modelId="{1FB84568-EF63-4E50-87B6-9D0E49169022}" type="presOf" srcId="{998DECCB-EE5A-4996-B9D2-A07C3996052B}" destId="{2E3C84BD-7A0E-4C0C-91DC-4037DFF93471}" srcOrd="1" destOrd="0" presId="urn:microsoft.com/office/officeart/2011/layout/CircleProcess"/>
    <dgm:cxn modelId="{E2CDC249-FFAB-4BBF-B56E-8B7695E329F7}" type="presOf" srcId="{74B4492B-171A-4345-BE50-FE2E92221D1C}" destId="{E12135E7-EB01-4FF3-9BF7-5CB38E194CFE}" srcOrd="0" destOrd="0" presId="urn:microsoft.com/office/officeart/2011/layout/CircleProcess"/>
    <dgm:cxn modelId="{10EBD44A-F90E-469B-B04D-94096AF6CB35}" srcId="{5F92827F-A61F-4EAC-9BB4-87977F30778C}" destId="{74B4492B-171A-4345-BE50-FE2E92221D1C}" srcOrd="1" destOrd="0" parTransId="{1AE03C66-D138-48AA-87D1-C785B92FBC56}" sibTransId="{A012B7E0-1207-4D6C-85DA-158C7D1FA489}"/>
    <dgm:cxn modelId="{1D805051-05F4-46C1-A7C4-9A17FA9604B8}" type="presOf" srcId="{EF1C4C14-A657-4311-9BB4-AD3A89560C98}" destId="{3CDF33B2-EEAD-4E82-B867-8E6B53EE5EAE}" srcOrd="0" destOrd="0" presId="urn:microsoft.com/office/officeart/2011/layout/CircleProcess"/>
    <dgm:cxn modelId="{BFC8E892-56AD-4521-8752-DB7D6881D8E2}" srcId="{5F92827F-A61F-4EAC-9BB4-87977F30778C}" destId="{EF1C4C14-A657-4311-9BB4-AD3A89560C98}" srcOrd="3" destOrd="0" parTransId="{EEADD301-0924-4993-9E7A-F070FBDC08BD}" sibTransId="{6B20767F-66F3-46CC-B516-BD7C446925D0}"/>
    <dgm:cxn modelId="{2C21E8C2-8F5A-449F-9931-B9A986309FD9}" type="presOf" srcId="{EF1C4C14-A657-4311-9BB4-AD3A89560C98}" destId="{5C4B3337-86CA-40CE-829A-2178D626F4DB}" srcOrd="1" destOrd="0" presId="urn:microsoft.com/office/officeart/2011/layout/CircleProcess"/>
    <dgm:cxn modelId="{41EE58C8-CC34-4146-AA0A-8A47980C636B}" type="presOf" srcId="{F51EEA6B-F956-4A49-B2E0-CA9F9292104E}" destId="{D3C5CE06-9E7F-46DA-9F0F-A9A15365192C}" srcOrd="1" destOrd="0" presId="urn:microsoft.com/office/officeart/2011/layout/CircleProcess"/>
    <dgm:cxn modelId="{BD2463CA-E91C-4421-AD21-D5E119E8734B}" srcId="{5F92827F-A61F-4EAC-9BB4-87977F30778C}" destId="{F51EEA6B-F956-4A49-B2E0-CA9F9292104E}" srcOrd="4" destOrd="0" parTransId="{C3A21B19-70BF-4CD2-97C2-2659178C4A83}" sibTransId="{D331E75D-549A-4986-A33F-4B1395A66F12}"/>
    <dgm:cxn modelId="{1B1C36D3-1884-4BF8-AC25-E49D2565CF03}" type="presOf" srcId="{5B9DC3D0-D1BA-4475-A696-BBFC8A6EAD33}" destId="{4D4FFF2B-3BC8-4143-90D1-2AB9BF768BDA}" srcOrd="0" destOrd="0" presId="urn:microsoft.com/office/officeart/2011/layout/CircleProcess"/>
    <dgm:cxn modelId="{BFF52BDB-70C4-48F5-821E-E8DC25746F83}" type="presOf" srcId="{5F92827F-A61F-4EAC-9BB4-87977F30778C}" destId="{6EFB2337-8602-4549-8C01-C53424A5B24A}" srcOrd="0" destOrd="0" presId="urn:microsoft.com/office/officeart/2011/layout/CircleProcess"/>
    <dgm:cxn modelId="{7CD1BEDB-B04E-4BA8-A7FB-5EDB5C72CF55}" type="presOf" srcId="{74B4492B-171A-4345-BE50-FE2E92221D1C}" destId="{7BCD5581-3364-494C-9189-F736F46CB35A}" srcOrd="1" destOrd="0" presId="urn:microsoft.com/office/officeart/2011/layout/CircleProcess"/>
    <dgm:cxn modelId="{65AAF0E6-6B30-4543-AC38-D6CFE75E44E4}" type="presOf" srcId="{5B9DC3D0-D1BA-4475-A696-BBFC8A6EAD33}" destId="{29CC4B81-9B34-4EA5-8797-A41726E51D42}" srcOrd="1" destOrd="0" presId="urn:microsoft.com/office/officeart/2011/layout/CircleProcess"/>
    <dgm:cxn modelId="{C5B495CD-4BE9-4121-9874-F72C29E3CDA1}" type="presParOf" srcId="{6EFB2337-8602-4549-8C01-C53424A5B24A}" destId="{CA9942AC-9547-456C-AA40-15C55713303E}" srcOrd="0" destOrd="0" presId="urn:microsoft.com/office/officeart/2011/layout/CircleProcess"/>
    <dgm:cxn modelId="{83A05DEB-836A-4E3E-8144-47587A1EA045}" type="presParOf" srcId="{CA9942AC-9547-456C-AA40-15C55713303E}" destId="{676878C7-24C3-4BC9-A5A7-51A49F4BC6DE}" srcOrd="0" destOrd="0" presId="urn:microsoft.com/office/officeart/2011/layout/CircleProcess"/>
    <dgm:cxn modelId="{CCDC2E65-5D20-4B92-A4CD-003AB6E109D3}" type="presParOf" srcId="{6EFB2337-8602-4549-8C01-C53424A5B24A}" destId="{50596105-90ED-4225-8498-9D3D8888DEAB}" srcOrd="1" destOrd="0" presId="urn:microsoft.com/office/officeart/2011/layout/CircleProcess"/>
    <dgm:cxn modelId="{9CB85A5C-EB73-4E4E-B96F-B4C618410C2B}" type="presParOf" srcId="{50596105-90ED-4225-8498-9D3D8888DEAB}" destId="{F3484A13-6279-44CC-93B6-5E57A046325B}" srcOrd="0" destOrd="0" presId="urn:microsoft.com/office/officeart/2011/layout/CircleProcess"/>
    <dgm:cxn modelId="{2B3AEF86-7EE9-4A77-AB9F-32DCA3D70C12}" type="presParOf" srcId="{6EFB2337-8602-4549-8C01-C53424A5B24A}" destId="{D3C5CE06-9E7F-46DA-9F0F-A9A15365192C}" srcOrd="2" destOrd="0" presId="urn:microsoft.com/office/officeart/2011/layout/CircleProcess"/>
    <dgm:cxn modelId="{7E3446AA-B723-459D-B95F-197FE2184186}" type="presParOf" srcId="{6EFB2337-8602-4549-8C01-C53424A5B24A}" destId="{7A356BA8-57AB-47AA-B131-A999220C87CD}" srcOrd="3" destOrd="0" presId="urn:microsoft.com/office/officeart/2011/layout/CircleProcess"/>
    <dgm:cxn modelId="{8DCDCAC6-AA55-4849-AA35-A3E9460D3768}" type="presParOf" srcId="{7A356BA8-57AB-47AA-B131-A999220C87CD}" destId="{545593BB-9DB1-4C3F-93EE-53F6BAD17FEF}" srcOrd="0" destOrd="0" presId="urn:microsoft.com/office/officeart/2011/layout/CircleProcess"/>
    <dgm:cxn modelId="{C4FD740B-8E65-4E9A-AEBA-5CD535545B71}" type="presParOf" srcId="{6EFB2337-8602-4549-8C01-C53424A5B24A}" destId="{B48EB5E4-513A-4452-B9FC-56EC0D4D8215}" srcOrd="4" destOrd="0" presId="urn:microsoft.com/office/officeart/2011/layout/CircleProcess"/>
    <dgm:cxn modelId="{B896935F-0588-4C6B-A8D5-CF2EAC20F3DC}" type="presParOf" srcId="{B48EB5E4-513A-4452-B9FC-56EC0D4D8215}" destId="{3CDF33B2-EEAD-4E82-B867-8E6B53EE5EAE}" srcOrd="0" destOrd="0" presId="urn:microsoft.com/office/officeart/2011/layout/CircleProcess"/>
    <dgm:cxn modelId="{9D7F6E4B-ECC1-4D7B-866D-FEB53A9C88AD}" type="presParOf" srcId="{6EFB2337-8602-4549-8C01-C53424A5B24A}" destId="{5C4B3337-86CA-40CE-829A-2178D626F4DB}" srcOrd="5" destOrd="0" presId="urn:microsoft.com/office/officeart/2011/layout/CircleProcess"/>
    <dgm:cxn modelId="{70E57467-EBAE-407A-AE15-665D447D8013}" type="presParOf" srcId="{6EFB2337-8602-4549-8C01-C53424A5B24A}" destId="{E3019A68-C1D3-4F39-880F-7717BF6B3B82}" srcOrd="6" destOrd="0" presId="urn:microsoft.com/office/officeart/2011/layout/CircleProcess"/>
    <dgm:cxn modelId="{78CC3528-C4BF-4E85-BBEE-D55D2B738E65}" type="presParOf" srcId="{E3019A68-C1D3-4F39-880F-7717BF6B3B82}" destId="{E7364D44-FA0B-43B3-AE92-BD47F49F0579}" srcOrd="0" destOrd="0" presId="urn:microsoft.com/office/officeart/2011/layout/CircleProcess"/>
    <dgm:cxn modelId="{B8DD5A31-32DD-44DF-B50C-D18C7CCC79B4}" type="presParOf" srcId="{6EFB2337-8602-4549-8C01-C53424A5B24A}" destId="{C9393FFE-305F-4EE6-AB8C-EC5199DBE2D7}" srcOrd="7" destOrd="0" presId="urn:microsoft.com/office/officeart/2011/layout/CircleProcess"/>
    <dgm:cxn modelId="{D9012589-1A56-4601-8C60-B7F1E87BA243}" type="presParOf" srcId="{C9393FFE-305F-4EE6-AB8C-EC5199DBE2D7}" destId="{4D4FFF2B-3BC8-4143-90D1-2AB9BF768BDA}" srcOrd="0" destOrd="0" presId="urn:microsoft.com/office/officeart/2011/layout/CircleProcess"/>
    <dgm:cxn modelId="{4797F338-F514-4F1E-85F4-8C3E543CA3FC}" type="presParOf" srcId="{6EFB2337-8602-4549-8C01-C53424A5B24A}" destId="{29CC4B81-9B34-4EA5-8797-A41726E51D42}" srcOrd="8" destOrd="0" presId="urn:microsoft.com/office/officeart/2011/layout/CircleProcess"/>
    <dgm:cxn modelId="{717350AD-068C-49C0-8ABD-37A019F1D749}" type="presParOf" srcId="{6EFB2337-8602-4549-8C01-C53424A5B24A}" destId="{192F71AC-7001-4DAC-9F36-ECEF1DD1C625}" srcOrd="9" destOrd="0" presId="urn:microsoft.com/office/officeart/2011/layout/CircleProcess"/>
    <dgm:cxn modelId="{416701D9-CD52-4FD6-AF6A-78011DA43AF6}" type="presParOf" srcId="{192F71AC-7001-4DAC-9F36-ECEF1DD1C625}" destId="{23AD5282-7B37-4954-8BC9-E9D33C94653D}" srcOrd="0" destOrd="0" presId="urn:microsoft.com/office/officeart/2011/layout/CircleProcess"/>
    <dgm:cxn modelId="{36DA99F9-E852-43BA-BF30-653CE0B9A95B}" type="presParOf" srcId="{6EFB2337-8602-4549-8C01-C53424A5B24A}" destId="{84907F1F-40E4-4947-897A-5FF4B8CDC181}" srcOrd="10" destOrd="0" presId="urn:microsoft.com/office/officeart/2011/layout/CircleProcess"/>
    <dgm:cxn modelId="{054FB139-B064-4651-8FDE-C071EC50E9EA}" type="presParOf" srcId="{84907F1F-40E4-4947-897A-5FF4B8CDC181}" destId="{E12135E7-EB01-4FF3-9BF7-5CB38E194CFE}" srcOrd="0" destOrd="0" presId="urn:microsoft.com/office/officeart/2011/layout/CircleProcess"/>
    <dgm:cxn modelId="{4788AF64-2F58-4E00-A4DD-09DDE09CC11A}" type="presParOf" srcId="{6EFB2337-8602-4549-8C01-C53424A5B24A}" destId="{7BCD5581-3364-494C-9189-F736F46CB35A}" srcOrd="11" destOrd="0" presId="urn:microsoft.com/office/officeart/2011/layout/CircleProcess"/>
    <dgm:cxn modelId="{22323ACE-BAD6-438B-954B-DE0905827507}" type="presParOf" srcId="{6EFB2337-8602-4549-8C01-C53424A5B24A}" destId="{68174439-BD43-4870-A5E8-77417E907AB9}" srcOrd="12" destOrd="0" presId="urn:microsoft.com/office/officeart/2011/layout/CircleProcess"/>
    <dgm:cxn modelId="{0425C98D-CACC-4CF7-9770-F2688D5220E2}" type="presParOf" srcId="{68174439-BD43-4870-A5E8-77417E907AB9}" destId="{C3711339-8053-4CA6-8D54-2FF7126A94F0}" srcOrd="0" destOrd="0" presId="urn:microsoft.com/office/officeart/2011/layout/CircleProcess"/>
    <dgm:cxn modelId="{72996984-8C12-4973-BF8B-FAF849BEB279}" type="presParOf" srcId="{6EFB2337-8602-4549-8C01-C53424A5B24A}" destId="{C6BF1279-A4AB-4118-A6E3-432DE4C4454B}" srcOrd="13" destOrd="0" presId="urn:microsoft.com/office/officeart/2011/layout/CircleProcess"/>
    <dgm:cxn modelId="{23876C12-484C-4BE6-84D6-A2570A5A81BF}" type="presParOf" srcId="{C6BF1279-A4AB-4118-A6E3-432DE4C4454B}" destId="{7231537B-C26E-48A1-B775-093285E5A0F4}" srcOrd="0" destOrd="0" presId="urn:microsoft.com/office/officeart/2011/layout/CircleProcess"/>
    <dgm:cxn modelId="{15EF81D2-7547-4473-BEE7-FD9695291409}" type="presParOf" srcId="{6EFB2337-8602-4549-8C01-C53424A5B24A}" destId="{2E3C84BD-7A0E-4C0C-91DC-4037DFF93471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878C7-24C3-4BC9-A5A7-51A49F4BC6DE}">
      <dsp:nvSpPr>
        <dsp:cNvPr id="0" name=""/>
        <dsp:cNvSpPr/>
      </dsp:nvSpPr>
      <dsp:spPr>
        <a:xfrm>
          <a:off x="8847218" y="2011648"/>
          <a:ext cx="2017309" cy="2017639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84A13-6279-44CC-93B6-5E57A046325B}">
      <dsp:nvSpPr>
        <dsp:cNvPr id="0" name=""/>
        <dsp:cNvSpPr/>
      </dsp:nvSpPr>
      <dsp:spPr>
        <a:xfrm>
          <a:off x="8913782" y="2078914"/>
          <a:ext cx="1883108" cy="18831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Take-home Assignments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~3 weeks</a:t>
          </a:r>
        </a:p>
      </dsp:txBody>
      <dsp:txXfrm>
        <a:off x="9183258" y="2347980"/>
        <a:ext cx="1345230" cy="1344975"/>
      </dsp:txXfrm>
    </dsp:sp>
    <dsp:sp modelId="{545593BB-9DB1-4C3F-93EE-53F6BAD17FEF}">
      <dsp:nvSpPr>
        <dsp:cNvPr id="0" name=""/>
        <dsp:cNvSpPr/>
      </dsp:nvSpPr>
      <dsp:spPr>
        <a:xfrm rot="2700000">
          <a:off x="6761314" y="2011752"/>
          <a:ext cx="2017076" cy="2017076"/>
        </a:xfrm>
        <a:prstGeom prst="teardrop">
          <a:avLst>
            <a:gd name="adj" fmla="val 10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F33B2-EEAD-4E82-B867-8E6B53EE5EAE}">
      <dsp:nvSpPr>
        <dsp:cNvPr id="0" name=""/>
        <dsp:cNvSpPr/>
      </dsp:nvSpPr>
      <dsp:spPr>
        <a:xfrm>
          <a:off x="6829909" y="2078914"/>
          <a:ext cx="1883108" cy="18831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Team Quiz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In Class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~ 1 hour</a:t>
          </a:r>
        </a:p>
      </dsp:txBody>
      <dsp:txXfrm>
        <a:off x="7098311" y="2347980"/>
        <a:ext cx="1345230" cy="1344975"/>
      </dsp:txXfrm>
    </dsp:sp>
    <dsp:sp modelId="{E7364D44-FA0B-43B3-AE92-BD47F49F0579}">
      <dsp:nvSpPr>
        <dsp:cNvPr id="0" name=""/>
        <dsp:cNvSpPr/>
      </dsp:nvSpPr>
      <dsp:spPr>
        <a:xfrm rot="2700000">
          <a:off x="4677441" y="2011752"/>
          <a:ext cx="2017076" cy="2017076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FF2B-3BC8-4143-90D1-2AB9BF768BDA}">
      <dsp:nvSpPr>
        <dsp:cNvPr id="0" name=""/>
        <dsp:cNvSpPr/>
      </dsp:nvSpPr>
      <dsp:spPr>
        <a:xfrm>
          <a:off x="4744962" y="2078914"/>
          <a:ext cx="1883108" cy="18831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Application Exercise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In Class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~1 week</a:t>
          </a:r>
        </a:p>
      </dsp:txBody>
      <dsp:txXfrm>
        <a:off x="5013364" y="2347980"/>
        <a:ext cx="1345230" cy="1344975"/>
      </dsp:txXfrm>
    </dsp:sp>
    <dsp:sp modelId="{23AD5282-7B37-4954-8BC9-E9D33C94653D}">
      <dsp:nvSpPr>
        <dsp:cNvPr id="0" name=""/>
        <dsp:cNvSpPr/>
      </dsp:nvSpPr>
      <dsp:spPr>
        <a:xfrm rot="2700000">
          <a:off x="2592494" y="2011752"/>
          <a:ext cx="2017076" cy="2017076"/>
        </a:xfrm>
        <a:prstGeom prst="teardrop">
          <a:avLst>
            <a:gd name="adj" fmla="val 1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135E7-EB01-4FF3-9BF7-5CB38E194CFE}">
      <dsp:nvSpPr>
        <dsp:cNvPr id="0" name=""/>
        <dsp:cNvSpPr/>
      </dsp:nvSpPr>
      <dsp:spPr>
        <a:xfrm>
          <a:off x="2660015" y="2078914"/>
          <a:ext cx="1883108" cy="18831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Readiness Assurance Test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In Class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1-2 hours</a:t>
          </a:r>
        </a:p>
      </dsp:txBody>
      <dsp:txXfrm>
        <a:off x="2929491" y="2347980"/>
        <a:ext cx="1345230" cy="1344975"/>
      </dsp:txXfrm>
    </dsp:sp>
    <dsp:sp modelId="{C3711339-8053-4CA6-8D54-2FF7126A94F0}">
      <dsp:nvSpPr>
        <dsp:cNvPr id="0" name=""/>
        <dsp:cNvSpPr/>
      </dsp:nvSpPr>
      <dsp:spPr>
        <a:xfrm rot="2700000">
          <a:off x="507547" y="2011752"/>
          <a:ext cx="2017076" cy="2017076"/>
        </a:xfrm>
        <a:prstGeom prst="teardrop">
          <a:avLst>
            <a:gd name="adj" fmla="val 10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1537B-C26E-48A1-B775-093285E5A0F4}">
      <dsp:nvSpPr>
        <dsp:cNvPr id="0" name=""/>
        <dsp:cNvSpPr/>
      </dsp:nvSpPr>
      <dsp:spPr>
        <a:xfrm>
          <a:off x="575068" y="2078914"/>
          <a:ext cx="1883108" cy="188310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Preparation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Pre-class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~30 mins</a:t>
          </a:r>
        </a:p>
      </dsp:txBody>
      <dsp:txXfrm>
        <a:off x="844544" y="2347980"/>
        <a:ext cx="1345230" cy="134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5D9C-F7BF-275E-04A7-65C26E01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16A1-6B40-3716-8750-E1D1BB63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2EB0-C452-C914-F25A-0E365442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D8BC-13DF-49CB-E471-9F937BA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4B6E-0C27-A1EA-98C1-540A5769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E96-EF08-B2CD-15FC-3D71E023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A362-29B2-F650-3A1C-32CB88A1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DECD-9C1A-D193-D2C5-9DED3E8F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EDB1-A5E3-B99B-1517-731D34E7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0B30-B224-C3CF-9780-E9F04109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1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9B73D-712A-9C24-F502-793BF42AA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B54F-BA6B-DB3A-677A-52C925DB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9E31-E9C9-8AE8-549B-11881BB9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B0FB-EE48-32E9-86BB-EE93B1FF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9102-2BB5-F364-C876-6DB222CB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8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EB4F-A316-F1EE-9490-0CE31FC8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9B2D-E34F-6052-604D-E5C74E63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0608-EFF0-9A18-10D4-6477D882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19B0-E4EF-FD82-EA40-0EE2F593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EFF8-6C31-9E68-F718-D12914C5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1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EE96-B381-A9F4-E205-71DB126C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B7D2-37B3-E767-CBFF-5EA3806A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EE56-D514-2E36-0D6E-AA39385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AC92-E29B-E567-C1D9-DEC892FA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4494-DCFF-0BB5-A7C7-95473E5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9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0D6D-B736-8C0F-F892-21A38AB6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CC2B-3ACF-A4D2-4624-3BE91D76D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28980-4859-9895-ED12-B94D34D0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F7C1-FC35-FD70-5F0E-9A35743B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1AD1-209A-7E34-8DEB-E0F98CAF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7049-3AF2-4E35-AA08-2AB4F0BE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7FF5-A12C-1CD7-F189-FFDCA2ED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6580-4E4A-A6DE-42EA-F6D117C7C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F24F-8E82-6B7B-546E-FC116AE9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EC694-7A9B-E9D2-E435-3B1D8E4E9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CEF4C-DBD4-57E5-8051-460F551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723D3-BECF-FD61-F0CD-AE31CF41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DB92-E083-1ABB-4560-E52A0B6F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2FF1F-D4D4-E243-A2C9-53BE447D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2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543-CD68-06E9-29EA-1B8D1D4D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2676-BF40-24C8-92DC-B83B985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BAE5-55CE-A351-1A49-6DE47148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12ADB-F212-55B3-4BDC-41C46A7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03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0EA53-6BE3-DCC4-9AEF-F2287506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416A0-E840-FD09-A4BA-EDA77EFB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B1BD9-6BF5-E4DF-6A38-9BEB6F4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2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3301-269B-018C-C892-8E1418F3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FD5-8EBF-E5F7-8477-4EDFCABC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25E08-E9B9-B9AD-7137-4CF1F730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1F1A-7A6D-C1FE-6772-2CAE5794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16168-DC5B-E62C-C133-38E683C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7C7E-86A2-D0D4-0C3C-F7BBEE96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A90A-D6E3-07CB-52FC-F8F0D633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F384F-EFCF-248D-BBAB-40E013099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28EE-3E1A-3124-00F6-14C59BFE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F9063-9E29-4EC1-048D-97616DA6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F29B6-9F46-CBAE-5080-7FFFCC88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0C36-D61A-E5A6-146F-1946E0DE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1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2F455-3637-BDDC-5F33-76FD7C4F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35A7-5796-162F-A9B3-E6E1447C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F61B-C2BF-2268-22D7-5CAD3B5A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BD39-231B-43F3-8B17-906361D1F7ED}" type="datetimeFigureOut">
              <a:rPr lang="en-AU" smtClean="0"/>
              <a:t>11/04/2023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90E-80D0-773D-B06C-9653DD9A5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07E4-9550-1B78-ED6D-87982C8F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C451-B174-4673-AAF1-40BB6EC00E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29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72C5C-0D28-FBB1-DA06-949E91AEE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842178"/>
              </p:ext>
            </p:extLst>
          </p:nvPr>
        </p:nvGraphicFramePr>
        <p:xfrm>
          <a:off x="0" y="175491"/>
          <a:ext cx="10954326" cy="604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819375D-4B73-7C3E-3904-07E70EC5E795}"/>
              </a:ext>
            </a:extLst>
          </p:cNvPr>
          <p:cNvSpPr/>
          <p:nvPr/>
        </p:nvSpPr>
        <p:spPr>
          <a:xfrm>
            <a:off x="711200" y="1302327"/>
            <a:ext cx="2909455" cy="794328"/>
          </a:xfrm>
          <a:prstGeom prst="rightArrow">
            <a:avLst/>
          </a:prstGeom>
          <a:gradFill>
            <a:gsLst>
              <a:gs pos="0">
                <a:srgbClr val="FF0000"/>
              </a:gs>
              <a:gs pos="74000">
                <a:schemeClr val="tx2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72F730-527D-BF14-DC7B-E22BBD137B8B}"/>
              </a:ext>
            </a:extLst>
          </p:cNvPr>
          <p:cNvSpPr/>
          <p:nvPr/>
        </p:nvSpPr>
        <p:spPr>
          <a:xfrm>
            <a:off x="11188460" y="1533236"/>
            <a:ext cx="612476" cy="35236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dirty="0"/>
              <a:t>Exam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89A2BF-2A77-0E4F-C68B-5B447BAFAB3C}"/>
              </a:ext>
            </a:extLst>
          </p:cNvPr>
          <p:cNvSpPr/>
          <p:nvPr/>
        </p:nvSpPr>
        <p:spPr>
          <a:xfrm>
            <a:off x="3620655" y="4262582"/>
            <a:ext cx="5144654" cy="794328"/>
          </a:xfrm>
          <a:prstGeom prst="rightArrow">
            <a:avLst/>
          </a:prstGeom>
          <a:gradFill>
            <a:gsLst>
              <a:gs pos="0">
                <a:srgbClr val="FF0000"/>
              </a:gs>
              <a:gs pos="21000">
                <a:schemeClr val="tx2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BF9B-A363-B007-04C1-E8B115021800}"/>
              </a:ext>
            </a:extLst>
          </p:cNvPr>
          <p:cNvSpPr/>
          <p:nvPr/>
        </p:nvSpPr>
        <p:spPr>
          <a:xfrm>
            <a:off x="8765309" y="1205346"/>
            <a:ext cx="2306084" cy="794328"/>
          </a:xfrm>
          <a:prstGeom prst="rightArrow">
            <a:avLst/>
          </a:prstGeom>
          <a:gradFill>
            <a:gsLst>
              <a:gs pos="0">
                <a:srgbClr val="FF0000"/>
              </a:gs>
              <a:gs pos="74000">
                <a:schemeClr val="tx2">
                  <a:lumMod val="20000"/>
                  <a:lumOff val="8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97457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Clark</dc:creator>
  <cp:lastModifiedBy>Stuart Clark</cp:lastModifiedBy>
  <cp:revision>1</cp:revision>
  <dcterms:created xsi:type="dcterms:W3CDTF">2023-04-11T07:24:42Z</dcterms:created>
  <dcterms:modified xsi:type="dcterms:W3CDTF">2023-04-11T07:35:14Z</dcterms:modified>
</cp:coreProperties>
</file>