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sldSz cx="9144000" cy="5143500" type="screen16x9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35"/>
    <a:srgbClr val="666666"/>
    <a:srgbClr val="CCCCCC"/>
    <a:srgbClr val="001D47"/>
    <a:srgbClr val="0A0908"/>
    <a:srgbClr val="FF8B10"/>
    <a:srgbClr val="333333"/>
    <a:srgbClr val="FFFFFF"/>
    <a:srgbClr val="FFFB00"/>
    <a:srgbClr val="FF3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3595" autoAdjust="0"/>
  </p:normalViewPr>
  <p:slideViewPr>
    <p:cSldViewPr snapToGrid="0">
      <p:cViewPr varScale="1">
        <p:scale>
          <a:sx n="124" d="100"/>
          <a:sy n="124" d="100"/>
        </p:scale>
        <p:origin x="115" y="31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882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7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1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  <a:t>2023 </a:t>
            </a:r>
            <a:endParaRPr lang="en-US" sz="800" noProof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</a:fld>
            <a:endParaRPr lang="en-US" sz="800" noProof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556625" y="4763135"/>
            <a:ext cx="302895" cy="302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2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  <a:t>2023</a:t>
            </a:r>
            <a:endParaRPr lang="en-US" sz="800" noProof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sp>
        <p:nvSpPr>
          <p:cNvPr id="15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</a:fld>
            <a:endParaRPr lang="en-US" sz="800" noProof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556625" y="4763135"/>
            <a:ext cx="302895" cy="302895"/>
          </a:xfrm>
          <a:prstGeom prst="rect">
            <a:avLst/>
          </a:prstGeom>
        </p:spPr>
      </p:pic>
      <p:sp>
        <p:nvSpPr>
          <p:cNvPr id="5" name="Text Placeholder 42"/>
          <p:cNvSpPr>
            <a:spLocks noGrp="1"/>
          </p:cNvSpPr>
          <p:nvPr>
            <p:ph type="body" sz="quarter" idx="12" hasCustomPrompt="1"/>
            <p:custDataLst>
              <p:tags r:id="rId4"/>
            </p:custDataLst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单击此处添加标题</a:t>
            </a:r>
            <a:endParaRPr lang="en-US" noProof="0" dirty="0"/>
          </a:p>
        </p:txBody>
      </p:sp>
      <p:sp>
        <p:nvSpPr>
          <p:cNvPr id="8" name="Text Placeholder 42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单击此处添加副标题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3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单击此处添加标题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单击此处添加副标题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1797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36004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53975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7200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单击编辑母版样式</a:t>
            </a:r>
            <a:endParaRPr lang="en-US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/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  <a:t>2023 </a:t>
            </a:r>
            <a:endParaRPr lang="en-US" sz="800" noProof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</a:fld>
            <a:endParaRPr lang="en-US" sz="800" noProof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6625" y="4763135"/>
            <a:ext cx="302895" cy="302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1 - Cover N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 hasCustomPrompt="1"/>
          </p:nvPr>
        </p:nvSpPr>
        <p:spPr>
          <a:xfrm>
            <a:off x="4571365" y="701040"/>
            <a:ext cx="4154805" cy="16262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4800" kern="1200" baseline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GB">
                <a:sym typeface="+mn-ea"/>
              </a:rPr>
              <a:t>点击</a:t>
            </a:r>
            <a:r>
              <a:rPr lang="zh-CN" altLang="en-GB">
                <a:sym typeface="+mn-ea"/>
              </a:rPr>
              <a:t>修改标题</a:t>
            </a:r>
            <a:r>
              <a:rPr>
                <a:sym typeface="+mn-ea"/>
              </a:rPr>
              <a:t> 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(2 </a:t>
            </a:r>
            <a:r>
              <a:rPr lang="zh-CN" altLang="en-GB" dirty="0"/>
              <a:t>行</a:t>
            </a:r>
            <a:r>
              <a:rPr lang="en-GB" dirty="0"/>
              <a:t>)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365" y="2535555"/>
            <a:ext cx="4154805" cy="5911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zh-CN" altLang="en-GB" dirty="0">
                <a:sym typeface="+mn-ea"/>
              </a:rPr>
              <a:t>点击修改</a:t>
            </a:r>
            <a:r>
              <a:rPr lang="zh-CN" altLang="en-US" dirty="0">
                <a:sym typeface="+mn-ea"/>
              </a:rPr>
              <a:t>作者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小标题</a:t>
            </a:r>
            <a:endParaRPr lang="zh-CN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  <a:t>2023</a:t>
            </a:r>
            <a:endParaRPr lang="en-US" sz="800" noProof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</a:fld>
            <a:endParaRPr lang="en-US" sz="800" noProof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2 - Cover N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  <a:t> 2023 </a:t>
            </a:r>
            <a:endParaRPr lang="en-US" sz="800" noProof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</a:fld>
            <a:endParaRPr lang="en-US" sz="800" noProof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2524706" y="288428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zh-CN" altLang="en-GB" dirty="0">
                <a:sym typeface="+mn-ea"/>
              </a:rPr>
              <a:t>点击修改</a:t>
            </a:r>
            <a:r>
              <a:rPr lang="zh-CN" altLang="en-US" dirty="0"/>
              <a:t>作者</a:t>
            </a:r>
            <a:r>
              <a:rPr lang="en-US" altLang="zh-CN" dirty="0"/>
              <a:t>/</a:t>
            </a:r>
            <a:r>
              <a:rPr lang="zh-CN" altLang="en-US" dirty="0"/>
              <a:t>小</a:t>
            </a:r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494280" y="1034415"/>
            <a:ext cx="4154805" cy="16262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4800" kern="1200" baseline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GB">
                <a:sym typeface="+mn-ea"/>
              </a:rPr>
              <a:t>点击</a:t>
            </a:r>
            <a:r>
              <a:rPr lang="zh-CN" altLang="en-GB">
                <a:sym typeface="+mn-ea"/>
              </a:rPr>
              <a:t>修改标题</a:t>
            </a:r>
            <a:r>
              <a:rPr>
                <a:sym typeface="+mn-ea"/>
              </a:rPr>
              <a:t> 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4 - Cover K 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  <a:t>2023 </a:t>
            </a:r>
            <a:endParaRPr lang="en-US" sz="800" noProof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</a:fld>
            <a:endParaRPr lang="en-US" sz="800" noProof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830" y="1634490"/>
            <a:ext cx="3909695" cy="1597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4800" kern="1200" baseline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GB">
                <a:sym typeface="+mn-ea"/>
              </a:rPr>
              <a:t>点击</a:t>
            </a:r>
            <a:r>
              <a:rPr lang="zh-CN" altLang="en-GB">
                <a:sym typeface="+mn-ea"/>
              </a:rPr>
              <a:t>修改标题</a:t>
            </a:r>
            <a:r>
              <a:rPr>
                <a:sym typeface="+mn-ea"/>
              </a:rPr>
              <a:t> </a:t>
            </a:r>
            <a:r>
              <a:rPr>
                <a:sym typeface="+mn-ea"/>
              </a:rPr>
              <a:t> </a:t>
            </a:r>
            <a:br>
              <a:rPr>
                <a:sym typeface="+mn-ea"/>
              </a:rPr>
            </a:br>
            <a:r>
              <a:rPr>
                <a:sym typeface="+mn-ea"/>
              </a:rPr>
              <a:t>(2 </a:t>
            </a:r>
            <a:r>
              <a:rPr lang="zh-CN" altLang="en-GB">
                <a:sym typeface="+mn-ea"/>
              </a:rPr>
              <a:t>行</a:t>
            </a:r>
            <a:r>
              <a:rPr>
                <a:sym typeface="+mn-ea"/>
              </a:rPr>
              <a:t>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341015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zh-CN" altLang="en-GB" dirty="0">
                <a:sym typeface="+mn-ea"/>
              </a:rPr>
              <a:t>点击修改</a:t>
            </a:r>
            <a:r>
              <a:rPr lang="zh-CN" altLang="en-US" dirty="0">
                <a:sym typeface="+mn-ea"/>
              </a:rPr>
              <a:t>作者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小标题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1 - Divider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  <a:t>2023 </a:t>
            </a:r>
            <a:endParaRPr lang="en-US" sz="800" noProof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</a:fld>
            <a:endParaRPr lang="en-US" sz="800" noProof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sp>
        <p:nvSpPr>
          <p:cNvPr id="5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2 - Divider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  <a:t>© 2023 </a:t>
            </a:r>
            <a:endParaRPr lang="en-US" sz="800" noProof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</a:fld>
            <a:endParaRPr lang="en-US" sz="800" noProof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6 - Divider 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  <a:t>2023</a:t>
            </a:r>
            <a:endParaRPr lang="en-US" sz="800" noProof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</a:fld>
            <a:endParaRPr lang="en-US" sz="800" noProof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COMMONDATA" val="eyJoZGlkIjoiZGM5N2Y1OTYzMThhNDI0ODdiYjNiNDZlOTE1YjkxNWYifQ=="/>
</p:tagLst>
</file>

<file path=ppt/theme/theme1.xml><?xml version="1.0" encoding="utf-8"?>
<a:theme xmlns:a="http://schemas.openxmlformats.org/drawingml/2006/main" name="1. Master">
  <a:themeElements>
    <a:clrScheme name="Nokia 2023.1">
      <a:dk1>
        <a:srgbClr val="CCCCCC"/>
      </a:dk1>
      <a:lt1>
        <a:srgbClr val="FFFFFF"/>
      </a:lt1>
      <a:dk2>
        <a:srgbClr val="001135"/>
      </a:dk2>
      <a:lt2>
        <a:srgbClr val="666666"/>
      </a:lt2>
      <a:accent1>
        <a:srgbClr val="005AFF"/>
      </a:accent1>
      <a:accent2>
        <a:srgbClr val="23ABB6"/>
      </a:accent2>
      <a:accent3>
        <a:srgbClr val="37CC73"/>
      </a:accent3>
      <a:accent4>
        <a:srgbClr val="F47F31"/>
      </a:accent4>
      <a:accent5>
        <a:srgbClr val="E03DCD"/>
      </a:accent5>
      <a:accent6>
        <a:srgbClr val="7D33F2"/>
      </a:accent6>
      <a:hlink>
        <a:srgbClr val="001135"/>
      </a:hlink>
      <a:folHlink>
        <a:srgbClr val="005AFF"/>
      </a:folHlink>
    </a:clrScheme>
    <a:fontScheme name="Nokia 2023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0" tIns="0" rIns="0" bIns="0">
        <a:noAutofit/>
      </a:bodyPr>
      <a:lstStyle>
        <a:defPPr>
          <a:defRPr lang="zh-CN" altLang="en-GB" sz="4800" dirty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 marL="0" marR="0" indent="0" algn="l" defTabSz="179705" rtl="0" eaLnBrk="1" fontAlgn="auto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 typeface="+mj-lt"/>
          <a:buNone/>
          <a:tabLst>
            <a:tab pos="179705" algn="l"/>
          </a:tabLst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chemeClr val="tx2"/>
            </a:solidFill>
            <a:effectLst/>
            <a:uLnTx/>
            <a:uFillTx/>
            <a:latin typeface="Nokia Pure Text Light"/>
            <a:ea typeface="+mn-ea"/>
            <a:cs typeface="+mn-cs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Nokia 2023 - PowerPoint template v1.3.1</Template>
  <TotalTime>0</TotalTime>
  <Words>0</Words>
  <Application>WPS 演示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Nokia Pure Text Light</vt:lpstr>
      <vt:lpstr>Segoe Print</vt:lpstr>
      <vt:lpstr>Nokia Pure Text Light</vt:lpstr>
      <vt:lpstr>Yu Gothic UI Light</vt:lpstr>
      <vt:lpstr>Nokia Pure Text</vt:lpstr>
      <vt:lpstr>DejaVu Math TeX Gyre</vt:lpstr>
      <vt:lpstr>Arial Unicode MS</vt:lpstr>
      <vt:lpstr>Calibri</vt:lpstr>
      <vt:lpstr>等线</vt:lpstr>
      <vt:lpstr>1. Master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Stuart</cp:lastModifiedBy>
  <cp:revision>15</cp:revision>
  <dcterms:created xsi:type="dcterms:W3CDTF">2023-02-07T12:20:00Z</dcterms:created>
  <dcterms:modified xsi:type="dcterms:W3CDTF">2023-08-03T15:11:23Z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B6FFF5B025204741A946C788B1A450C2_12</vt:lpwstr>
  </property>
  <property fmtid="{D5CDD505-2E9C-101B-9397-08002B2CF9AE}" pid="3" name="KSOProductBuildVer">
    <vt:lpwstr>2052-11.1.0.14309</vt:lpwstr>
  </property>
</Properties>
</file>