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2.svg" ContentType="image/svg+xml"/>
  <Override PartName="/ppt/media/image17.svg" ContentType="image/svg+xml"/>
  <Override PartName="/ppt/media/image2.svg" ContentType="image/svg+xml"/>
  <Override PartName="/ppt/media/image20.svg" ContentType="image/svg+xml"/>
  <Override PartName="/ppt/media/image4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sldSz cx="9144000" cy="5143500" type="screen16x9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CCCCCC"/>
    <a:srgbClr val="001135"/>
    <a:srgbClr val="001D47"/>
    <a:srgbClr val="0A0908"/>
    <a:srgbClr val="FF8B10"/>
    <a:srgbClr val="333333"/>
    <a:srgbClr val="FFFFFF"/>
    <a:srgbClr val="FFFB00"/>
    <a:srgbClr val="FF3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3595" autoAdjust="0"/>
  </p:normalViewPr>
  <p:slideViewPr>
    <p:cSldViewPr snapToGrid="0">
      <p:cViewPr varScale="1">
        <p:scale>
          <a:sx n="124" d="100"/>
          <a:sy n="124" d="100"/>
        </p:scale>
        <p:origin x="115" y="31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882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svg"/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svg"/><Relationship Id="rId3" Type="http://schemas.openxmlformats.org/officeDocument/2006/relationships/image" Target="../media/image16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svg"/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1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1 - Bullet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599" y="395946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599" y="764520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1" cy="51435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7338" y="1260000"/>
            <a:ext cx="3788901" cy="329184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2 - Bullet 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3096000" y="0"/>
            <a:ext cx="6048000" cy="51435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5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95946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7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7339" y="1260000"/>
            <a:ext cx="2402061" cy="329184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3 - Bullet 1/2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1999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599" y="395946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9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599" y="764520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7338" y="1260000"/>
            <a:ext cx="3788901" cy="329184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4 - Bullet 2/3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96000" y="0"/>
            <a:ext cx="6048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95946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9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7339" y="1260000"/>
            <a:ext cx="2402061" cy="329184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1 - 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2 - 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3 - Tex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1pPr>
            <a:lvl2pPr marL="1797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2pPr>
            <a:lvl3pPr marL="36004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3pPr>
            <a:lvl4pPr marL="53975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4pPr>
            <a:lvl5pPr marL="7200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4 - 1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5 - 2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658664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6 - 3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222000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6026662" y="1260000"/>
            <a:ext cx="2697658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2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7 - 4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526332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35326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744320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3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8 - Numbered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7600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>
                <a:solidFill>
                  <a:schemeClr val="bg1"/>
                </a:solidFill>
              </a:defRPr>
            </a:lvl1pPr>
            <a:lvl2pPr marL="40830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defRPr sz="1200">
                <a:solidFill>
                  <a:schemeClr val="bg1"/>
                </a:solidFill>
              </a:defRPr>
            </a:lvl2pPr>
            <a:lvl3pPr marL="58864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defRPr sz="1200">
                <a:solidFill>
                  <a:schemeClr val="bg1"/>
                </a:solidFill>
              </a:defRPr>
            </a:lvl3pPr>
            <a:lvl4pPr marL="76835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defRPr sz="1200">
                <a:solidFill>
                  <a:schemeClr val="bg1"/>
                </a:solidFill>
              </a:defRPr>
            </a:lvl4pPr>
            <a:lvl5pPr marL="95694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  <a:endParaRPr lang="en-US" dirty="0"/>
          </a:p>
          <a:p>
            <a:pPr lvl="1"/>
            <a:r>
              <a:rPr lang="en-US" dirty="0"/>
              <a:t>Text here</a:t>
            </a:r>
            <a:endParaRPr lang="en-US" dirty="0"/>
          </a:p>
          <a:p>
            <a:pPr lvl="2"/>
            <a:r>
              <a:rPr lang="en-US" dirty="0"/>
              <a:t>Text here</a:t>
            </a:r>
            <a:endParaRPr lang="en-US" dirty="0"/>
          </a:p>
          <a:p>
            <a:pPr lvl="3"/>
            <a:r>
              <a:rPr lang="en-US" dirty="0"/>
              <a:t>Text here</a:t>
            </a:r>
            <a:endParaRPr lang="en-US" dirty="0"/>
          </a:p>
          <a:p>
            <a:pPr marL="956945" marR="0" lvl="4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dirty="0"/>
              <a:t>Text here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9 - 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2"/>
          <p:cNvSpPr>
            <a:spLocks noGrp="1"/>
          </p:cNvSpPr>
          <p:nvPr>
            <p:ph type="body" sz="quarter" idx="1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21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1 - Cover N BlueGree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144400" cy="5144400"/>
          </a:xfrm>
          <a:prstGeom prst="rect">
            <a:avLst/>
          </a:prstGeom>
        </p:spPr>
      </p:pic>
      <p:sp>
        <p:nvSpPr>
          <p:cNvPr id="2" name="Title 4"/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10" name="Graphic 3"/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11" name="Freeform 33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5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6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7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3" name="TextBox 2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2 - Cover N PurpleBlu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Graphic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901"/>
            <a:ext cx="5144400" cy="51444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7" name="Graphic 3"/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33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4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5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6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7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3 - Cover N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20" name="Graphic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144400" cy="5144400"/>
          </a:xfrm>
          <a:prstGeom prst="rect">
            <a:avLst/>
          </a:prstGeom>
        </p:spPr>
      </p:pic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12" name="Graphic 3"/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13" name="Freeform 33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4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5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36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37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4 - Cover 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/>
          <p:nvPr/>
        </p:nvSpPr>
        <p:spPr>
          <a:xfrm>
            <a:off x="0" y="0"/>
            <a:ext cx="5144400" cy="5144400"/>
          </a:xfrm>
          <a:custGeom>
            <a:avLst/>
            <a:gdLst>
              <a:gd name="connsiteX0" fmla="*/ 0 w 5144400"/>
              <a:gd name="connsiteY0" fmla="*/ 0 h 5144400"/>
              <a:gd name="connsiteX1" fmla="*/ 5144400 w 5144400"/>
              <a:gd name="connsiteY1" fmla="*/ 0 h 5144400"/>
              <a:gd name="connsiteX2" fmla="*/ 5144400 w 5144400"/>
              <a:gd name="connsiteY2" fmla="*/ 5144400 h 5144400"/>
              <a:gd name="connsiteX3" fmla="*/ 0 w 5144400"/>
              <a:gd name="connsiteY3" fmla="*/ 514440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400" h="5144400">
                <a:moveTo>
                  <a:pt x="0" y="0"/>
                </a:moveTo>
                <a:lnTo>
                  <a:pt x="5144400" y="0"/>
                </a:lnTo>
                <a:lnTo>
                  <a:pt x="5144400" y="5144400"/>
                </a:lnTo>
                <a:lnTo>
                  <a:pt x="0" y="5144400"/>
                </a:lnTo>
                <a:close/>
              </a:path>
            </a:pathLst>
          </a:custGeom>
          <a:noFill/>
          <a:ln w="267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/>
          <p:cNvSpPr/>
          <p:nvPr/>
        </p:nvSpPr>
        <p:spPr>
          <a:xfrm>
            <a:off x="0" y="0"/>
            <a:ext cx="5144400" cy="5144400"/>
          </a:xfrm>
          <a:custGeom>
            <a:avLst/>
            <a:gdLst>
              <a:gd name="connsiteX0" fmla="*/ 0 w 5144400"/>
              <a:gd name="connsiteY0" fmla="*/ 0 h 5144400"/>
              <a:gd name="connsiteX1" fmla="*/ 0 w 5144400"/>
              <a:gd name="connsiteY1" fmla="*/ 5144400 h 5144400"/>
              <a:gd name="connsiteX2" fmla="*/ 794971 w 5144400"/>
              <a:gd name="connsiteY2" fmla="*/ 5144400 h 5144400"/>
              <a:gd name="connsiteX3" fmla="*/ 794971 w 5144400"/>
              <a:gd name="connsiteY3" fmla="*/ 1741594 h 5144400"/>
              <a:gd name="connsiteX4" fmla="*/ 5144400 w 5144400"/>
              <a:gd name="connsiteY4" fmla="*/ 5144400 h 5144400"/>
              <a:gd name="connsiteX5" fmla="*/ 5144400 w 5144400"/>
              <a:gd name="connsiteY5" fmla="*/ 4142850 h 5144400"/>
              <a:gd name="connsiteX6" fmla="*/ 0 w 5144400"/>
              <a:gd name="connsiteY6" fmla="*/ 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4400" h="5144400">
                <a:moveTo>
                  <a:pt x="0" y="0"/>
                </a:moveTo>
                <a:lnTo>
                  <a:pt x="0" y="5144400"/>
                </a:lnTo>
                <a:cubicBezTo>
                  <a:pt x="0" y="5144400"/>
                  <a:pt x="794971" y="5144400"/>
                  <a:pt x="794971" y="5144400"/>
                </a:cubicBezTo>
                <a:lnTo>
                  <a:pt x="794971" y="1741594"/>
                </a:lnTo>
                <a:cubicBezTo>
                  <a:pt x="794971" y="1741594"/>
                  <a:pt x="5144400" y="5144400"/>
                  <a:pt x="5144400" y="5144400"/>
                </a:cubicBezTo>
                <a:lnTo>
                  <a:pt x="5144400" y="41428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67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12" name="Graphic 3"/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13" name="Freeform 33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4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5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36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37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5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1 - Cover O BlueGree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24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25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26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27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8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>
            <a:fillRect/>
          </a:stretch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4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2 - Cover O Blue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6" name="Graphic 3"/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7" name="Freeform 24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25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26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7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28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" name="Graphic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>
            <a:fillRect/>
          </a:stretch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3 - Cover O BlueGree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7" name="Graphic 3"/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24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5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27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28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6" name="Graphic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>
            <a:fillRect/>
          </a:stretch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3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1pPr>
            <a:lvl2pPr marL="1797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2pPr>
            <a:lvl3pPr marL="36004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3pPr>
            <a:lvl4pPr marL="53975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4pPr>
            <a:lvl5pPr marL="7200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4 - Cover 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7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8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pic>
        <p:nvPicPr>
          <p:cNvPr id="20" name="Picture 19" descr="Circle&#10;&#10;Description automatically generated with medium confidence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84"/>
          <a:stretch>
            <a:fillRect/>
          </a:stretch>
        </p:blipFill>
        <p:spPr>
          <a:xfrm>
            <a:off x="5126775" y="-4796"/>
            <a:ext cx="4017225" cy="51435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1 - Cover K Oran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Graphic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6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7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2 - Cover K BlueGree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Graphic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23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7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3 - Cover K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Graphic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23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8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9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4 - Cover 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966626" y="0"/>
            <a:ext cx="4177374" cy="5144400"/>
          </a:xfrm>
          <a:prstGeom prst="rect">
            <a:avLst/>
          </a:prstGeom>
        </p:spPr>
      </p:pic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7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8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1 - Divider BlueGree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5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2 - Divider BlueGree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3 - Divider BlueGreen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4 - Divider PurpleBlu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5 - Divider Blue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4 - 1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6 - Divider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7 - Divider Oran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1 - End BlueGreen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2 - End BlueGreen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3 - End BlueGreen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4 - End PurpleBlu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5 - End BluePink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6 - End Pink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7 - Divider Orange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8 -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3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5 - 2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658664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6 - 3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222000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6026662" y="1260000"/>
            <a:ext cx="2697658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7 - 4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526332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35326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744320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8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7600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  <a:lvl2pPr marL="40830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defRPr sz="1200">
                <a:solidFill>
                  <a:schemeClr val="tx2"/>
                </a:solidFill>
              </a:defRPr>
            </a:lvl2pPr>
            <a:lvl3pPr marL="58864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defRPr sz="1200">
                <a:solidFill>
                  <a:schemeClr val="tx2"/>
                </a:solidFill>
              </a:defRPr>
            </a:lvl3pPr>
            <a:lvl4pPr marL="76835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defRPr sz="1200">
                <a:solidFill>
                  <a:schemeClr val="tx2"/>
                </a:solidFill>
              </a:defRPr>
            </a:lvl4pPr>
            <a:lvl5pPr marL="95694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  <a:endParaRPr lang="en-US" dirty="0"/>
          </a:p>
          <a:p>
            <a:pPr lvl="1"/>
            <a:r>
              <a:rPr lang="en-US" dirty="0"/>
              <a:t>Text here</a:t>
            </a:r>
            <a:endParaRPr lang="en-US" dirty="0"/>
          </a:p>
          <a:p>
            <a:pPr lvl="2"/>
            <a:r>
              <a:rPr lang="en-US" dirty="0"/>
              <a:t>Text here</a:t>
            </a:r>
            <a:endParaRPr lang="en-US" dirty="0"/>
          </a:p>
          <a:p>
            <a:pPr lvl="3"/>
            <a:r>
              <a:rPr lang="en-US" dirty="0"/>
              <a:t>Text here</a:t>
            </a:r>
            <a:endParaRPr lang="en-US" dirty="0"/>
          </a:p>
          <a:p>
            <a:pPr marL="956945" marR="0" lvl="4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dirty="0"/>
              <a:t>Text here</a:t>
            </a:r>
            <a:endParaRPr lang="en-US" dirty="0"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9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5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400" baseline="0">
                <a:solidFill>
                  <a:schemeClr val="accent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accent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p="http://schemas.openxmlformats.org/presentationml/2006/main">
  <p:tag name="COMMONDATA" val="eyJoZGlkIjoiZGM5N2Y1OTYzMThhNDI0ODdiYjNiNDZlOTE1YjkxNWYifQ=="/>
</p:tagLst>
</file>

<file path=ppt/theme/theme1.xml><?xml version="1.0" encoding="utf-8"?>
<a:theme xmlns:a="http://schemas.openxmlformats.org/drawingml/2006/main" name="1. Master">
  <a:themeElements>
    <a:clrScheme name="Nokia 2023.1">
      <a:dk1>
        <a:srgbClr val="CCCCCC"/>
      </a:dk1>
      <a:lt1>
        <a:srgbClr val="FFFFFF"/>
      </a:lt1>
      <a:dk2>
        <a:srgbClr val="001135"/>
      </a:dk2>
      <a:lt2>
        <a:srgbClr val="666666"/>
      </a:lt2>
      <a:accent1>
        <a:srgbClr val="005AFF"/>
      </a:accent1>
      <a:accent2>
        <a:srgbClr val="23ABB6"/>
      </a:accent2>
      <a:accent3>
        <a:srgbClr val="37CC73"/>
      </a:accent3>
      <a:accent4>
        <a:srgbClr val="F47F31"/>
      </a:accent4>
      <a:accent5>
        <a:srgbClr val="E03DCD"/>
      </a:accent5>
      <a:accent6>
        <a:srgbClr val="7D33F2"/>
      </a:accent6>
      <a:hlink>
        <a:srgbClr val="001135"/>
      </a:hlink>
      <a:folHlink>
        <a:srgbClr val="005AFF"/>
      </a:folHlink>
    </a:clrScheme>
    <a:fontScheme name="Nokia 2023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 marL="0" marR="0" indent="0" algn="l" defTabSz="179705" rtl="0" eaLnBrk="1" fontAlgn="auto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 typeface="+mj-lt"/>
          <a:buNone/>
          <a:tabLst>
            <a:tab pos="179705" algn="l"/>
          </a:tabLst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chemeClr val="tx2"/>
            </a:solidFill>
            <a:effectLst/>
            <a:uLnTx/>
            <a:uFillTx/>
            <a:latin typeface="Nokia Pure Text Light"/>
            <a:ea typeface="+mn-ea"/>
            <a:cs typeface="+mn-cs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Nokia 2023 - PowerPoint template v1.3.1</Template>
  <TotalTime>0</TotalTime>
  <Words>0</Words>
  <Application>WPS 演示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6" baseType="lpstr">
      <vt:lpstr>Arial</vt:lpstr>
      <vt:lpstr>宋体</vt:lpstr>
      <vt:lpstr>Wingdings</vt:lpstr>
      <vt:lpstr>Nokia Pure Text Light</vt:lpstr>
      <vt:lpstr>Segoe Print</vt:lpstr>
      <vt:lpstr>Nokia Pure Text Light</vt:lpstr>
      <vt:lpstr>Yu Gothic UI Light</vt:lpstr>
      <vt:lpstr>Nokia Pure Headline Light</vt:lpstr>
      <vt:lpstr>Nokia Pure Headline Ultra Light</vt:lpstr>
      <vt:lpstr>Nokia Pure Text</vt:lpstr>
      <vt:lpstr>DejaVu Math TeX Gyre</vt:lpstr>
      <vt:lpstr>微软雅黑</vt:lpstr>
      <vt:lpstr>Arial Unicode MS</vt:lpstr>
      <vt:lpstr>Calibri</vt:lpstr>
      <vt:lpstr>等线</vt:lpstr>
      <vt:lpstr>1. Master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Stuart</cp:lastModifiedBy>
  <cp:revision>2</cp:revision>
  <dcterms:created xsi:type="dcterms:W3CDTF">2023-02-07T12:20:00Z</dcterms:created>
  <dcterms:modified xsi:type="dcterms:W3CDTF">2023-06-26T13:46:52Z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B6FFF5B025204741A946C788B1A450C2_12</vt:lpwstr>
  </property>
  <property fmtid="{D5CDD505-2E9C-101B-9397-08002B2CF9AE}" pid="3" name="KSOProductBuildVer">
    <vt:lpwstr>2052-11.1.0.14309</vt:lpwstr>
  </property>
</Properties>
</file>