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001135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21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0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5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>
            <a:fillRect/>
          </a:stretch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6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8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50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本草纲目提纲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531" y="3244898"/>
            <a:ext cx="3909884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>
              <a:defRPr sz="3000"/>
            </a:pPr>
            <a:r>
              <a:t>前言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600" y="3206261"/>
            <a:ext cx="83088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目录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列出本草纲目的各个卷、部、类、目、条目</a:t>
            </a:r>
          </a:p>
          <a:p>
            <a:pPr>
              <a:buFont typeface="+mj-lt"/>
              <a:buChar char="•"/>
            </a:pPr>
            <a:r>
              <a:t>列出本草纲目的各个卷、部、</a:t>
            </a:r>
            <a:r>
              <a:rPr i="1"/>
              <a:t>类</a:t>
            </a:r>
            <a:r>
              <a:t>、</a:t>
            </a:r>
            <a:r>
              <a:rPr i="1"/>
              <a:t>目</a:t>
            </a:r>
            <a:r>
              <a:t/>
            </a:r>
            <a:r>
              <a:rPr i="1"/>
              <a:t>、条目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内容1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介绍各种药物的来源、性质、功效、用法、剂量等</a:t>
            </a:r>
          </a:p>
          <a:p>
            <a:pPr lvl="2">
              <a:buFont typeface="+mj-lt"/>
              <a:buChar char="•"/>
            </a:pPr>
            <a:r>
              <a:t>测试一把</a:t>
            </a:r>
          </a:p>
          <a:p>
            <a:pPr>
              <a:buFont typeface="+mj-lt"/>
              <a:buChar char="•"/>
            </a:pPr>
            <a:r>
              <a:t>介绍各种药物的配伍、禁忌、副作用等</a:t>
            </a:r>
          </a:p>
          <a:p>
            <a:pPr>
              <a:buFont typeface="+mj-lt"/>
              <a:buChar char="•"/>
            </a:pPr>
            <a:r>
              <a:t>介绍各种药物的采集、加工、贮藏等</a:t>
            </a:r>
          </a:p>
          <a:p>
            <a:pPr>
              <a:buFont typeface="+mj-lt"/>
              <a:buChar char="•"/>
            </a:pPr>
            <a:r>
              <a:t>介绍各种药物的历史、文化、传说等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Rounded Rectangle 5"/>
          <p:cNvSpPr/>
          <p:nvPr/>
        </p:nvSpPr>
        <p:spPr>
          <a:xfrm>
            <a:off x="4451842" y="1523081"/>
            <a:ext cx="4040362" cy="3203081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182880" y="1523081"/>
            <a:ext cx="4040362" cy="3203081"/>
          </a:xfrm>
          <a:prstGeom prst="roundRect">
            <a:avLst>
              <a:gd name="adj" fmla="val 416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内容2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182880" y="1523081"/>
            <a:ext cx="4040362" cy="3203081"/>
          </a:xfrm>
          <a:noFill/>
        </p:spPr>
        <p:txBody>
          <a:bodyPr>
            <a:normAutofit/>
          </a:bodyPr>
          <a:lstStyle/>
          <a:p/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182880" y="1245378"/>
            <a:ext cx="4040362" cy="277703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1466"/>
            </a:pPr>
            <a:r>
              <a:t>test new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>
          <a:xfrm>
            <a:off x="4451842" y="1245378"/>
            <a:ext cx="4040362" cy="277703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1466"/>
            </a:pPr>
            <a:r>
              <a:t># test new2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451842" y="1523081"/>
            <a:ext cx="4040362" cy="3203081"/>
          </a:xfrm>
          <a:noFill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t>介绍各种药物的来源、性质、功效、用法、剂量等</a:t>
            </a:r>
          </a:p>
          <a:p>
            <a:pPr>
              <a:buFont typeface="+mj-lt"/>
              <a:buAutoNum type="arabicPeriod"/>
            </a:pPr>
            <a:r>
              <a:t>介绍各种药物的配伍、禁忌、副作用等</a:t>
            </a:r>
          </a:p>
          <a:p>
            <a:pPr>
              <a:buFont typeface="+mj-lt"/>
              <a:buAutoNum type="arabicPeriod"/>
            </a:pPr>
            <a:r>
              <a:t>介绍各种药物的采集、加工、贮藏等</a:t>
            </a:r>
          </a:p>
          <a:p>
            <a:pPr>
              <a:buFont typeface="+mj-lt"/>
              <a:buAutoNum type="arabicPeriod"/>
            </a:pPr>
            <a:r>
              <a:t>介绍各种药物的历史、文化、传说等</a:t>
            </a:r>
          </a:p>
          <a:p>
            <a:pPr>
              <a:buFont typeface="+mj-lt"/>
              <a:buAutoNum type="arabicPeriod"/>
            </a:pPr>
          </a:p>
          <a:p>
            <a:pPr>
              <a:buFont typeface="+mj-lt"/>
              <a:buAutoNum type="arabicPeriod"/>
            </a:pPr>
            <a:r>
              <a:t>介绍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结语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总结本草纲目的价</a:t>
            </a:r>
            <a:r>
              <a:rPr i="1"/>
              <a:t>值和意义</a:t>
            </a:r>
          </a:p>
          <a:p>
            <a:pPr>
              <a:buFont typeface="+mj-lt"/>
              <a:buChar char="•"/>
            </a:pPr>
            <a:r>
              <a:t>展望本草纲目的未</a:t>
            </a:r>
            <a:r>
              <a:rPr i="1"/>
              <a:t>来发展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>
              <a:defRPr sz="3000"/>
            </a:pPr>
            <a:r>
              <a:t>问题总结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600" y="3206261"/>
            <a:ext cx="83088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待解决的问题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无母版的模板使用会出错 Idea：在加载模板时做个检查，在模板不符合要求的情况下，改回无模板模式</a:t>
            </a:r>
          </a:p>
          <a:p>
            <a:pPr>
              <a:buFont typeface="+mj-lt"/>
              <a:buChar char="•"/>
            </a:pPr>
            <a:r>
              <a:t>字体没用模板字体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测试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M5N2Y1OTYzMThhNDI0ODdiYjNiNDZlOTE1YjkxNWYifQ==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79705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79705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0</Words>
  <Application>WPS 演示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6" baseType="lpstr">
      <vt:lpstr>Arial</vt:lpstr>
      <vt:lpstr>宋体</vt:lpstr>
      <vt:lpstr>Wingdings</vt:lpstr>
      <vt:lpstr>Nokia Pure Text Light</vt:lpstr>
      <vt:lpstr>Segoe Print</vt:lpstr>
      <vt:lpstr>Nokia Pure Text Light</vt:lpstr>
      <vt:lpstr>Yu Gothic UI Light</vt:lpstr>
      <vt:lpstr>Nokia Pure Headline Light</vt:lpstr>
      <vt:lpstr>Nokia Pure Headline Ultra Light</vt:lpstr>
      <vt:lpstr>Nokia Pure Text</vt:lpstr>
      <vt:lpstr>DejaVu Math TeX Gyre</vt:lpstr>
      <vt:lpstr>微软雅黑</vt:lpstr>
      <vt:lpstr>Arial Unicode MS</vt:lpstr>
      <vt:lpstr>Calibri</vt:lpstr>
      <vt:lpstr>等线</vt:lpstr>
      <vt:lpstr>1.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Stuart</cp:lastModifiedBy>
  <cp:revision>2</cp:revision>
  <dcterms:created xsi:type="dcterms:W3CDTF">2023-02-07T12:20:00Z</dcterms:created>
  <dcterms:modified xsi:type="dcterms:W3CDTF">2023-06-26T13:46:52Z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B6FFF5B025204741A946C788B1A450C2_12</vt:lpwstr>
  </property>
  <property fmtid="{D5CDD505-2E9C-101B-9397-08002B2CF9AE}" pid="3" name="KSOProductBuildVer">
    <vt:lpwstr>2052-11.1.0.14309</vt:lpwstr>
  </property>
</Properties>
</file>