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5" r:id="rId3"/>
  </p:sldMasterIdLst>
  <p:notesMasterIdLst>
    <p:notesMasterId r:id="rId5"/>
  </p:notesMasterIdLst>
  <p:sldIdLst>
    <p:sldId id="256" r:id="rId4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5C5"/>
    <a:srgbClr val="084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3349" autoAdjust="0"/>
  </p:normalViewPr>
  <p:slideViewPr>
    <p:cSldViewPr snapToGrid="0" showGuides="1">
      <p:cViewPr>
        <p:scale>
          <a:sx n="75" d="100"/>
          <a:sy n="75" d="100"/>
        </p:scale>
        <p:origin x="1776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4E735-DDC7-4205-AE04-D2BE05C801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0C0F7-F2DE-482A-81DE-4258EF09D2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5154" y="266651"/>
            <a:ext cx="10515600" cy="54927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8" Type="http://schemas.openxmlformats.org/officeDocument/2006/relationships/theme" Target="../theme/theme1.xml"/><Relationship Id="rId37" Type="http://schemas.openxmlformats.org/officeDocument/2006/relationships/image" Target="../media/image2.jpeg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7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3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2467" y="1549416"/>
            <a:ext cx="9494013" cy="95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000" b="1" dirty="0">
                <a:gradFill flip="none" rotWithShape="1">
                  <a:gsLst>
                    <a:gs pos="0">
                      <a:srgbClr val="084C8B">
                        <a:shade val="30000"/>
                        <a:satMod val="115000"/>
                      </a:srgbClr>
                    </a:gs>
                    <a:gs pos="50000">
                      <a:srgbClr val="084C8B">
                        <a:shade val="67500"/>
                        <a:satMod val="115000"/>
                      </a:srgbClr>
                    </a:gs>
                    <a:gs pos="100000">
                      <a:srgbClr val="084C8B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简约</a:t>
            </a:r>
            <a:r>
              <a:rPr lang="zh-CN" altLang="en-US" sz="6000" b="1">
                <a:gradFill flip="none" rotWithShape="1">
                  <a:gsLst>
                    <a:gs pos="0">
                      <a:srgbClr val="084C8B">
                        <a:shade val="30000"/>
                        <a:satMod val="115000"/>
                      </a:srgbClr>
                    </a:gs>
                    <a:gs pos="50000">
                      <a:srgbClr val="084C8B">
                        <a:shade val="67500"/>
                        <a:satMod val="115000"/>
                      </a:srgbClr>
                    </a:gs>
                    <a:gs pos="100000">
                      <a:srgbClr val="084C8B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蓝色几何模板</a:t>
            </a:r>
            <a:endParaRPr lang="zh-CN" altLang="en-US" sz="6000" b="1" dirty="0">
              <a:gradFill flip="none" rotWithShape="1">
                <a:gsLst>
                  <a:gs pos="0">
                    <a:srgbClr val="084C8B">
                      <a:shade val="30000"/>
                      <a:satMod val="115000"/>
                    </a:srgbClr>
                  </a:gs>
                  <a:gs pos="50000">
                    <a:srgbClr val="084C8B">
                      <a:shade val="67500"/>
                      <a:satMod val="115000"/>
                    </a:srgbClr>
                  </a:gs>
                  <a:gs pos="100000">
                    <a:srgbClr val="084C8B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PA_文本框 27"/>
          <p:cNvSpPr txBox="1"/>
          <p:nvPr>
            <p:custDataLst>
              <p:tags r:id="rId2"/>
            </p:custDataLst>
          </p:nvPr>
        </p:nvSpPr>
        <p:spPr>
          <a:xfrm>
            <a:off x="1826919" y="3125692"/>
            <a:ext cx="876820" cy="369188"/>
          </a:xfrm>
          <a:prstGeom prst="rect">
            <a:avLst/>
          </a:prstGeom>
          <a:solidFill>
            <a:srgbClr val="084C8B"/>
          </a:solidFill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2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汇报人</a:t>
            </a:r>
            <a:endParaRPr lang="zh-CN" altLang="en-US" sz="1800" dirty="0">
              <a:solidFill>
                <a:schemeClr val="bg2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" name="PA_文本框 28"/>
          <p:cNvSpPr txBox="1"/>
          <p:nvPr>
            <p:custDataLst>
              <p:tags r:id="rId3"/>
            </p:custDataLst>
          </p:nvPr>
        </p:nvSpPr>
        <p:spPr>
          <a:xfrm>
            <a:off x="2783476" y="3125692"/>
            <a:ext cx="1095172" cy="369332"/>
          </a:xfrm>
          <a:prstGeom prst="rect">
            <a:avLst/>
          </a:prstGeom>
          <a:solidFill>
            <a:srgbClr val="084C8B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bg2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第一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PPT</a:t>
            </a:r>
            <a:endParaRPr lang="zh-CN" altLang="en-US" sz="1800" dirty="0">
              <a:solidFill>
                <a:schemeClr val="bg2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PA_矩形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61295" y="988567"/>
            <a:ext cx="5723055" cy="50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400" b="0" dirty="0">
                <a:solidFill>
                  <a:srgbClr val="084C8B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添加您的公司名称</a:t>
            </a:r>
            <a:endParaRPr lang="zh-CN" altLang="zh-CN" sz="2400" b="0" dirty="0">
              <a:solidFill>
                <a:srgbClr val="084C8B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" name="PA_矩形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3777" y="2633592"/>
            <a:ext cx="6334231" cy="37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000" b="0" dirty="0">
                <a:solidFill>
                  <a:srgbClr val="084C8B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可用于年终总结、工作汇报、新年计划总结等</a:t>
            </a:r>
            <a:endParaRPr lang="zh-CN" altLang="zh-CN" sz="2000" b="0" dirty="0">
              <a:solidFill>
                <a:srgbClr val="084C8B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bldLvl="0" animBg="1"/>
      <p:bldP spid="5" grpId="0"/>
      <p:bldP spid="6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KSO_WPP_MARK_KEY" val="5659ce3e-a7a8-4e60-b355-66a4bfec90eb"/>
  <p:tag name="COMMONDATA" val="eyJoZGlkIjoiZGM5N2Y1OTYzMThhNDI0ODdiYjNiNDZlOTE1YjkxNWYifQ=="/>
</p:tagLst>
</file>

<file path=ppt/theme/theme1.xml><?xml version="1.0" encoding="utf-8"?>
<a:theme xmlns:a="http://schemas.openxmlformats.org/drawingml/2006/main" name="第一PPT，www.1ppt.com">
  <a:themeElements>
    <a:clrScheme name="自定义 632">
      <a:dk1>
        <a:sysClr val="windowText" lastClr="000000"/>
      </a:dk1>
      <a:lt1>
        <a:sysClr val="window" lastClr="FFFFFF"/>
      </a:lt1>
      <a:dk2>
        <a:srgbClr val="084C8B"/>
      </a:dk2>
      <a:lt2>
        <a:srgbClr val="E7E6E6"/>
      </a:lt2>
      <a:accent1>
        <a:srgbClr val="2075C5"/>
      </a:accent1>
      <a:accent2>
        <a:srgbClr val="084C8B"/>
      </a:accent2>
      <a:accent3>
        <a:srgbClr val="2075C5"/>
      </a:accent3>
      <a:accent4>
        <a:srgbClr val="084C8B"/>
      </a:accent4>
      <a:accent5>
        <a:srgbClr val="2075C5"/>
      </a:accent5>
      <a:accent6>
        <a:srgbClr val="084C8B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宽屏</PresentationFormat>
  <Paragraphs>10</Paragraphs>
  <Slides>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</vt:lpstr>
      <vt:lpstr>仿宋_GB2312</vt:lpstr>
      <vt:lpstr>仿宋</vt:lpstr>
      <vt:lpstr>Aharoni</vt:lpstr>
      <vt:lpstr>Yu Gothic UI Semibold</vt:lpstr>
      <vt:lpstr>Helvetica Light</vt:lpstr>
      <vt:lpstr>Kontrapunkt Bob Bold</vt:lpstr>
      <vt:lpstr>Arial Unicode MS</vt:lpstr>
      <vt:lpstr>Arial Black</vt:lpstr>
      <vt:lpstr>Calibri</vt:lpstr>
      <vt:lpstr>Impact</vt:lpstr>
      <vt:lpstr>Arial Narrow</vt:lpstr>
      <vt:lpstr>华文黑体</vt:lpstr>
      <vt:lpstr>黑体</vt:lpstr>
      <vt:lpstr>Gill Sans</vt:lpstr>
      <vt:lpstr>Marlett</vt:lpstr>
      <vt:lpstr>方正正大黑简体</vt:lpstr>
      <vt:lpstr>Arial Unicode MS</vt:lpstr>
      <vt:lpstr>Segoe Print</vt:lpstr>
      <vt:lpstr>第一PPT，www.1ppt.com</vt:lpstr>
      <vt:lpstr>自定义设计方案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几何图形</dc:title>
  <dc:creator>第一PPT</dc:creator>
  <cp:keywords>www.1ppt.com</cp:keywords>
  <dc:description>www.1ppt.com</dc:description>
  <cp:lastModifiedBy>Stuart</cp:lastModifiedBy>
  <cp:revision>25</cp:revision>
  <dcterms:created xsi:type="dcterms:W3CDTF">2015-05-05T08:02:00Z</dcterms:created>
  <dcterms:modified xsi:type="dcterms:W3CDTF">2023-06-24T11:43:29Z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8432E5A375FB48E08B0D4EB14CDE370C_12</vt:lpwstr>
  </property>
  <property fmtid="{D5CDD505-2E9C-101B-9397-08002B2CF9AE}" pid="3" name="KSOProductBuildVer">
    <vt:lpwstr>2052-11.1.0.14309</vt:lpwstr>
  </property>
</Properties>
</file>