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7.svg" ContentType="image/svg+xml"/>
  <Override PartName="/ppt/media/image2.svg" ContentType="image/svg+xml"/>
  <Override PartName="/ppt/media/image20.svg" ContentType="image/svg+xml"/>
  <Override PartName="/ppt/media/image4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 type="screen16x9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CCCCCC"/>
    <a:srgbClr val="001135"/>
    <a:srgbClr val="001D47"/>
    <a:srgbClr val="0A0908"/>
    <a:srgbClr val="FF8B10"/>
    <a:srgbClr val="333333"/>
    <a:srgbClr val="FFFFFF"/>
    <a:srgbClr val="FFFB00"/>
    <a:srgbClr val="FF3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3595" autoAdjust="0"/>
  </p:normalViewPr>
  <p:slideViewPr>
    <p:cSldViewPr snapToGrid="0">
      <p:cViewPr varScale="1">
        <p:scale>
          <a:sx n="124" d="100"/>
          <a:sy n="124" d="100"/>
        </p:scale>
        <p:origin x="115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827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831C-DEBA-4A3A-8C36-FD8115E217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4EF5B-ECC8-43EE-A509-D601DDF42A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e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e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1 - Bullet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4572001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2 - Bullet 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7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3 - Bullet 1/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1999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599" y="395946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599" y="764520"/>
            <a:ext cx="378890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8" y="1260000"/>
            <a:ext cx="378890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.4 - Bullet 2/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96000" y="0"/>
            <a:ext cx="604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noAutofit/>
          </a:bodyPr>
          <a:lstStyle/>
          <a:p>
            <a:pPr algn="l">
              <a:spcAft>
                <a:spcPts val="300"/>
              </a:spcAft>
              <a:buSzPct val="100000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95946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9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2402061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17339" y="1260000"/>
            <a:ext cx="2402061" cy="329184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1 - 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2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3 - Tex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4 - 1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5 - 2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6 - 3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2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7 - 4xBullet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bg1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3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8 - Numbered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bg1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bg1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bg1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bg1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.9 - Titl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2"/>
          <p:cNvSpPr>
            <a:spLocks noGrp="1"/>
          </p:cNvSpPr>
          <p:nvPr>
            <p:ph type="body" sz="quarter" idx="1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bg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21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1 - Cover N BlueGree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2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0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1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2 - Cover N Purple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Graphic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901"/>
            <a:ext cx="5144400" cy="51444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3 - Cover N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144400" cy="5144400"/>
          </a:xfrm>
          <a:prstGeom prst="rect">
            <a:avLst/>
          </a:prstGeom>
        </p:spPr>
      </p:pic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.4 - Cover 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5144400 w 5144400"/>
              <a:gd name="connsiteY1" fmla="*/ 0 h 5144400"/>
              <a:gd name="connsiteX2" fmla="*/ 5144400 w 5144400"/>
              <a:gd name="connsiteY2" fmla="*/ 5144400 h 5144400"/>
              <a:gd name="connsiteX3" fmla="*/ 0 w 5144400"/>
              <a:gd name="connsiteY3" fmla="*/ 514440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5144400" y="0"/>
                </a:lnTo>
                <a:lnTo>
                  <a:pt x="5144400" y="5144400"/>
                </a:lnTo>
                <a:lnTo>
                  <a:pt x="0" y="5144400"/>
                </a:lnTo>
                <a:close/>
              </a:path>
            </a:pathLst>
          </a:custGeom>
          <a:noFill/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/>
          <p:cNvSpPr/>
          <p:nvPr/>
        </p:nvSpPr>
        <p:spPr>
          <a:xfrm>
            <a:off x="0" y="0"/>
            <a:ext cx="5144400" cy="5144400"/>
          </a:xfrm>
          <a:custGeom>
            <a:avLst/>
            <a:gdLst>
              <a:gd name="connsiteX0" fmla="*/ 0 w 5144400"/>
              <a:gd name="connsiteY0" fmla="*/ 0 h 5144400"/>
              <a:gd name="connsiteX1" fmla="*/ 0 w 5144400"/>
              <a:gd name="connsiteY1" fmla="*/ 5144400 h 5144400"/>
              <a:gd name="connsiteX2" fmla="*/ 794971 w 5144400"/>
              <a:gd name="connsiteY2" fmla="*/ 5144400 h 5144400"/>
              <a:gd name="connsiteX3" fmla="*/ 794971 w 5144400"/>
              <a:gd name="connsiteY3" fmla="*/ 1741594 h 5144400"/>
              <a:gd name="connsiteX4" fmla="*/ 5144400 w 5144400"/>
              <a:gd name="connsiteY4" fmla="*/ 5144400 h 5144400"/>
              <a:gd name="connsiteX5" fmla="*/ 5144400 w 5144400"/>
              <a:gd name="connsiteY5" fmla="*/ 4142850 h 5144400"/>
              <a:gd name="connsiteX6" fmla="*/ 0 w 5144400"/>
              <a:gd name="connsiteY6" fmla="*/ 0 h 514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44400" h="5144400">
                <a:moveTo>
                  <a:pt x="0" y="0"/>
                </a:moveTo>
                <a:lnTo>
                  <a:pt x="0" y="5144400"/>
                </a:lnTo>
                <a:cubicBezTo>
                  <a:pt x="0" y="5144400"/>
                  <a:pt x="794971" y="5144400"/>
                  <a:pt x="794971" y="5144400"/>
                </a:cubicBezTo>
                <a:lnTo>
                  <a:pt x="794971" y="1741594"/>
                </a:lnTo>
                <a:cubicBezTo>
                  <a:pt x="794971" y="1741594"/>
                  <a:pt x="5144400" y="5144400"/>
                  <a:pt x="5144400" y="5144400"/>
                </a:cubicBezTo>
                <a:lnTo>
                  <a:pt x="5144400" y="4142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67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5292671" y="701061"/>
            <a:ext cx="3433727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292671" y="2126098"/>
            <a:ext cx="3433727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12" name="Graphic 3"/>
          <p:cNvGrpSpPr/>
          <p:nvPr userDrawn="1"/>
        </p:nvGrpSpPr>
        <p:grpSpPr>
          <a:xfrm>
            <a:off x="1237478" y="4482674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13" name="Freeform 33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34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35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36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37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553597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5" name="Slide Number Placeholder 5"/>
          <p:cNvSpPr txBox="1"/>
          <p:nvPr userDrawn="1"/>
        </p:nvSpPr>
        <p:spPr>
          <a:xfrm>
            <a:off x="5292671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78179" y="4858555"/>
            <a:ext cx="2592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6278509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1 - Cover O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2 - Cover O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6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Graphic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3 - Cover O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aphic 3"/>
          <p:cNvGrpSpPr/>
          <p:nvPr userDrawn="1"/>
        </p:nvGrpSpPr>
        <p:grpSpPr>
          <a:xfrm>
            <a:off x="698114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4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25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27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28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5034"/>
          <a:stretch>
            <a:fillRect/>
          </a:stretch>
        </p:blipFill>
        <p:spPr>
          <a:xfrm>
            <a:off x="5126775" y="-4796"/>
            <a:ext cx="4017225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3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1pPr>
            <a:lvl2pPr marL="1797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2pPr>
            <a:lvl3pPr marL="36004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3pPr>
            <a:lvl4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4pPr>
            <a:lvl5pPr marL="7200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buNone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.4 - Cover 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pic>
        <p:nvPicPr>
          <p:cNvPr id="20" name="Picture 19" descr="Circle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4"/>
          <a:stretch>
            <a:fillRect/>
          </a:stretch>
        </p:blipFill>
        <p:spPr>
          <a:xfrm>
            <a:off x="5126775" y="-4796"/>
            <a:ext cx="4017225" cy="51435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1 - Cover K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Graphic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6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7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2 - Cover K BlueGree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3 - Cover K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Graphic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967656" y="0"/>
            <a:ext cx="4176344" cy="5144400"/>
          </a:xfrm>
          <a:prstGeom prst="rect">
            <a:avLst/>
          </a:prstGeom>
        </p:spPr>
      </p:pic>
      <p:sp>
        <p:nvSpPr>
          <p:cNvPr id="23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8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9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6.4 - Cover 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966626" y="0"/>
            <a:ext cx="4177374" cy="5144400"/>
          </a:xfrm>
          <a:prstGeom prst="rect">
            <a:avLst/>
          </a:prstGeom>
        </p:spPr>
      </p:pic>
      <p:sp>
        <p:nvSpPr>
          <p:cNvPr id="17" name="Title 4"/>
          <p:cNvSpPr>
            <a:spLocks noGrp="1"/>
          </p:cNvSpPr>
          <p:nvPr>
            <p:ph type="title" hasCustomPrompt="1"/>
          </p:nvPr>
        </p:nvSpPr>
        <p:spPr>
          <a:xfrm>
            <a:off x="417531" y="1634673"/>
            <a:ext cx="3909884" cy="1244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3600" kern="1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Presentation</a:t>
            </a:r>
            <a:br>
              <a:rPr lang="en-GB" dirty="0"/>
            </a:br>
            <a:r>
              <a:rPr lang="en-GB" dirty="0"/>
              <a:t>Title (2 lines)</a:t>
            </a:r>
            <a:endParaRPr lang="en-GB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7531" y="3059710"/>
            <a:ext cx="3909884" cy="590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  <a:ea typeface="Nokia Pure Text Light" panose="020B0304040602060303" pitchFamily="34" charset="0"/>
              </a:defRPr>
            </a:lvl1pPr>
            <a:lvl2pPr marL="23050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2pPr>
            <a:lvl3pPr marL="46291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3pPr>
            <a:lvl4pPr marL="69278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4pPr>
            <a:lvl5pPr marL="92329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+mn-lt"/>
                <a:ea typeface="Nokia Pure Text Light" panose="020B0304040602060303" pitchFamily="34" charset="0"/>
              </a:defRPr>
            </a:lvl5pPr>
            <a:lvl6pPr marL="1153795" indent="0">
              <a:spcBef>
                <a:spcPts val="0"/>
              </a:spcBef>
              <a:spcAft>
                <a:spcPts val="600"/>
              </a:spcAft>
              <a:buFont typeface="Nokia Pure Text" panose="020B0503020202020204" pitchFamily="34" charset="0"/>
              <a:buNone/>
              <a:defRPr sz="800" baseline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6pPr>
            <a:lvl7pPr marL="1384300" indent="0">
              <a:spcBef>
                <a:spcPts val="0"/>
              </a:spcBef>
              <a:spcAft>
                <a:spcPts val="600"/>
              </a:spcAft>
              <a:buNone/>
              <a:defRPr sz="7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7pPr>
            <a:lvl8pPr marL="1614805" indent="0">
              <a:spcBef>
                <a:spcPts val="0"/>
              </a:spcBef>
              <a:spcAft>
                <a:spcPts val="600"/>
              </a:spcAft>
              <a:buNone/>
              <a:defRPr sz="60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8pPr>
          </a:lstStyle>
          <a:p>
            <a:pPr lvl="0"/>
            <a:r>
              <a:rPr lang="en-US" dirty="0"/>
              <a:t>Subtitle/Author</a:t>
            </a:r>
            <a:endParaRPr lang="en-US" dirty="0"/>
          </a:p>
        </p:txBody>
      </p:sp>
      <p:grpSp>
        <p:nvGrpSpPr>
          <p:cNvPr id="7" name="Graphic 3"/>
          <p:cNvGrpSpPr/>
          <p:nvPr userDrawn="1"/>
        </p:nvGrpSpPr>
        <p:grpSpPr>
          <a:xfrm>
            <a:off x="7055828" y="2418218"/>
            <a:ext cx="1363492" cy="30706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8" name="Freeform 25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3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3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3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3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1 - Divider BlueGree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5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2 - Divider BlueGree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3 - Divider BlueGree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4 - Divider Purple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5 - Divider Blue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4 - 1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6 - Divider Pi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7.7 - Divider Oran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/>
              <a:t>Divider pages </a:t>
            </a:r>
            <a:br>
              <a:rPr lang="en-US" noProof="0"/>
            </a:br>
            <a:r>
              <a:rPr lang="en-US" noProof="0"/>
              <a:t>or large quotes</a:t>
            </a:r>
            <a:endParaRPr lang="en-US" noProof="0"/>
          </a:p>
        </p:txBody>
      </p:sp>
      <p:pic>
        <p:nvPicPr>
          <p:cNvPr id="2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bg1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1 - End BlueGreen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2 - End BlueGreen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3 - End BlueGreen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4 - End PurpleBlu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5 - End Blue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6 - End Pink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7 - Divider Orang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bg1"/>
          </a:solidFill>
        </p:grpSpPr>
        <p:sp>
          <p:nvSpPr>
            <p:cNvPr id="4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8.8 -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3"/>
          <p:cNvGrpSpPr/>
          <p:nvPr userDrawn="1"/>
        </p:nvGrpSpPr>
        <p:grpSpPr>
          <a:xfrm>
            <a:off x="1833317" y="1954988"/>
            <a:ext cx="5477366" cy="1233523"/>
            <a:chOff x="469958" y="1647414"/>
            <a:chExt cx="8205029" cy="1847802"/>
          </a:xfrm>
          <a:solidFill>
            <a:schemeClr val="accent1"/>
          </a:solidFill>
        </p:grpSpPr>
        <p:sp>
          <p:nvSpPr>
            <p:cNvPr id="3" name="Freeform 10"/>
            <p:cNvSpPr/>
            <p:nvPr/>
          </p:nvSpPr>
          <p:spPr>
            <a:xfrm>
              <a:off x="6648498" y="1648478"/>
              <a:ext cx="2026489" cy="1793370"/>
            </a:xfrm>
            <a:custGeom>
              <a:avLst/>
              <a:gdLst>
                <a:gd name="connsiteX0" fmla="*/ 1019683 w 2026489"/>
                <a:gd name="connsiteY0" fmla="*/ 11431 h 1793370"/>
                <a:gd name="connsiteX1" fmla="*/ 1013215 w 2026489"/>
                <a:gd name="connsiteY1" fmla="*/ 0 h 1793370"/>
                <a:gd name="connsiteX2" fmla="*/ 864805 w 2026489"/>
                <a:gd name="connsiteY2" fmla="*/ 264656 h 1793370"/>
                <a:gd name="connsiteX3" fmla="*/ 1366453 w 2026489"/>
                <a:gd name="connsiteY3" fmla="*/ 1150009 h 1793370"/>
                <a:gd name="connsiteX4" fmla="*/ 362940 w 2026489"/>
                <a:gd name="connsiteY4" fmla="*/ 1150009 h 1793370"/>
                <a:gd name="connsiteX5" fmla="*/ 0 w 2026489"/>
                <a:gd name="connsiteY5" fmla="*/ 1793331 h 1793370"/>
                <a:gd name="connsiteX6" fmla="*/ 299127 w 2026489"/>
                <a:gd name="connsiteY6" fmla="*/ 1793370 h 1793370"/>
                <a:gd name="connsiteX7" fmla="*/ 517917 w 2026489"/>
                <a:gd name="connsiteY7" fmla="*/ 1406250 h 1793370"/>
                <a:gd name="connsiteX8" fmla="*/ 1508375 w 2026489"/>
                <a:gd name="connsiteY8" fmla="*/ 1406250 h 1793370"/>
                <a:gd name="connsiteX9" fmla="*/ 1727480 w 2026489"/>
                <a:gd name="connsiteY9" fmla="*/ 1793370 h 1793370"/>
                <a:gd name="connsiteX10" fmla="*/ 2026490 w 2026489"/>
                <a:gd name="connsiteY10" fmla="*/ 1793331 h 1793370"/>
                <a:gd name="connsiteX11" fmla="*/ 1019683 w 2026489"/>
                <a:gd name="connsiteY11" fmla="*/ 11431 h 17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26489" h="1793370">
                  <a:moveTo>
                    <a:pt x="1019683" y="11431"/>
                  </a:moveTo>
                  <a:lnTo>
                    <a:pt x="1013215" y="0"/>
                  </a:lnTo>
                  <a:lnTo>
                    <a:pt x="864805" y="264656"/>
                  </a:lnTo>
                  <a:lnTo>
                    <a:pt x="1366453" y="1150009"/>
                  </a:lnTo>
                  <a:lnTo>
                    <a:pt x="362940" y="1150009"/>
                  </a:lnTo>
                  <a:lnTo>
                    <a:pt x="0" y="1793331"/>
                  </a:lnTo>
                  <a:lnTo>
                    <a:pt x="299127" y="1793370"/>
                  </a:lnTo>
                  <a:lnTo>
                    <a:pt x="517917" y="1406250"/>
                  </a:lnTo>
                  <a:lnTo>
                    <a:pt x="1508375" y="1406250"/>
                  </a:lnTo>
                  <a:lnTo>
                    <a:pt x="1727480" y="1793370"/>
                  </a:lnTo>
                  <a:lnTo>
                    <a:pt x="2026490" y="1793331"/>
                  </a:lnTo>
                  <a:lnTo>
                    <a:pt x="1019683" y="11431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11"/>
            <p:cNvSpPr/>
            <p:nvPr/>
          </p:nvSpPr>
          <p:spPr>
            <a:xfrm>
              <a:off x="6141802" y="1706399"/>
              <a:ext cx="271953" cy="1735409"/>
            </a:xfrm>
            <a:custGeom>
              <a:avLst/>
              <a:gdLst>
                <a:gd name="connsiteX0" fmla="*/ 39 w 271953"/>
                <a:gd name="connsiteY0" fmla="*/ 0 h 1735409"/>
                <a:gd name="connsiteX1" fmla="*/ 0 w 271953"/>
                <a:gd name="connsiteY1" fmla="*/ 1735409 h 1735409"/>
                <a:gd name="connsiteX2" fmla="*/ 271934 w 271953"/>
                <a:gd name="connsiteY2" fmla="*/ 1735409 h 1735409"/>
                <a:gd name="connsiteX3" fmla="*/ 271953 w 271953"/>
                <a:gd name="connsiteY3" fmla="*/ 218776 h 1735409"/>
                <a:gd name="connsiteX4" fmla="*/ 271953 w 271953"/>
                <a:gd name="connsiteY4" fmla="*/ 0 h 1735409"/>
                <a:gd name="connsiteX5" fmla="*/ 39 w 271953"/>
                <a:gd name="connsiteY5" fmla="*/ 0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953" h="1735409">
                  <a:moveTo>
                    <a:pt x="39" y="0"/>
                  </a:moveTo>
                  <a:lnTo>
                    <a:pt x="0" y="1735409"/>
                  </a:lnTo>
                  <a:lnTo>
                    <a:pt x="271934" y="1735409"/>
                  </a:lnTo>
                  <a:lnTo>
                    <a:pt x="271953" y="218776"/>
                  </a:lnTo>
                  <a:lnTo>
                    <a:pt x="271953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12"/>
            <p:cNvSpPr/>
            <p:nvPr/>
          </p:nvSpPr>
          <p:spPr>
            <a:xfrm>
              <a:off x="4382809" y="1706399"/>
              <a:ext cx="1429220" cy="1735409"/>
            </a:xfrm>
            <a:custGeom>
              <a:avLst/>
              <a:gdLst>
                <a:gd name="connsiteX0" fmla="*/ 403030 w 1429220"/>
                <a:gd name="connsiteY0" fmla="*/ 867715 h 1735409"/>
                <a:gd name="connsiteX1" fmla="*/ 1429102 w 1429220"/>
                <a:gd name="connsiteY1" fmla="*/ 0 h 1735409"/>
                <a:gd name="connsiteX2" fmla="*/ 1026072 w 1429220"/>
                <a:gd name="connsiteY2" fmla="*/ 0 h 1735409"/>
                <a:gd name="connsiteX3" fmla="*/ 6665 w 1429220"/>
                <a:gd name="connsiteY3" fmla="*/ 862058 h 1735409"/>
                <a:gd name="connsiteX4" fmla="*/ 0 w 1429220"/>
                <a:gd name="connsiteY4" fmla="*/ 867715 h 1735409"/>
                <a:gd name="connsiteX5" fmla="*/ 1024022 w 1429220"/>
                <a:gd name="connsiteY5" fmla="*/ 1733655 h 1735409"/>
                <a:gd name="connsiteX6" fmla="*/ 1026072 w 1429220"/>
                <a:gd name="connsiteY6" fmla="*/ 1735409 h 1735409"/>
                <a:gd name="connsiteX7" fmla="*/ 1429221 w 1429220"/>
                <a:gd name="connsiteY7" fmla="*/ 1735409 h 1735409"/>
                <a:gd name="connsiteX8" fmla="*/ 403030 w 1429220"/>
                <a:gd name="connsiteY8" fmla="*/ 867715 h 173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9220" h="1735409">
                  <a:moveTo>
                    <a:pt x="403030" y="867715"/>
                  </a:moveTo>
                  <a:lnTo>
                    <a:pt x="1429102" y="0"/>
                  </a:lnTo>
                  <a:lnTo>
                    <a:pt x="1026072" y="0"/>
                  </a:lnTo>
                  <a:lnTo>
                    <a:pt x="6665" y="862058"/>
                  </a:lnTo>
                  <a:lnTo>
                    <a:pt x="0" y="867715"/>
                  </a:lnTo>
                  <a:lnTo>
                    <a:pt x="1024022" y="1733655"/>
                  </a:lnTo>
                  <a:lnTo>
                    <a:pt x="1026072" y="1735409"/>
                  </a:lnTo>
                  <a:lnTo>
                    <a:pt x="1429221" y="1735409"/>
                  </a:lnTo>
                  <a:lnTo>
                    <a:pt x="403030" y="867715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13"/>
            <p:cNvSpPr/>
            <p:nvPr/>
          </p:nvSpPr>
          <p:spPr>
            <a:xfrm>
              <a:off x="2295838" y="1674374"/>
              <a:ext cx="1881493" cy="1794690"/>
            </a:xfrm>
            <a:custGeom>
              <a:avLst/>
              <a:gdLst>
                <a:gd name="connsiteX0" fmla="*/ 1814643 w 1881493"/>
                <a:gd name="connsiteY0" fmla="*/ 547443 h 1794690"/>
                <a:gd name="connsiteX1" fmla="*/ 1612674 w 1881493"/>
                <a:gd name="connsiteY1" fmla="*/ 257739 h 1794690"/>
                <a:gd name="connsiteX2" fmla="*/ 1309110 w 1881493"/>
                <a:gd name="connsiteY2" fmla="*/ 64720 h 1794690"/>
                <a:gd name="connsiteX3" fmla="*/ 937848 w 1881493"/>
                <a:gd name="connsiteY3" fmla="*/ 0 h 1794690"/>
                <a:gd name="connsiteX4" fmla="*/ 935876 w 1881493"/>
                <a:gd name="connsiteY4" fmla="*/ 0 h 1794690"/>
                <a:gd name="connsiteX5" fmla="*/ 567434 w 1881493"/>
                <a:gd name="connsiteY5" fmla="*/ 63577 h 1794690"/>
                <a:gd name="connsiteX6" fmla="*/ 266532 w 1881493"/>
                <a:gd name="connsiteY6" fmla="*/ 255669 h 1794690"/>
                <a:gd name="connsiteX7" fmla="*/ 66910 w 1881493"/>
                <a:gd name="connsiteY7" fmla="*/ 546044 h 1794690"/>
                <a:gd name="connsiteX8" fmla="*/ 1 w 1881493"/>
                <a:gd name="connsiteY8" fmla="*/ 903997 h 1794690"/>
                <a:gd name="connsiteX9" fmla="*/ 65352 w 1881493"/>
                <a:gd name="connsiteY9" fmla="*/ 1253928 h 1794690"/>
                <a:gd name="connsiteX10" fmla="*/ 262687 w 1881493"/>
                <a:gd name="connsiteY10" fmla="*/ 1540085 h 1794690"/>
                <a:gd name="connsiteX11" fmla="*/ 559113 w 1881493"/>
                <a:gd name="connsiteY11" fmla="*/ 1730758 h 1794690"/>
                <a:gd name="connsiteX12" fmla="*/ 921382 w 1881493"/>
                <a:gd name="connsiteY12" fmla="*/ 1794691 h 1794690"/>
                <a:gd name="connsiteX13" fmla="*/ 923354 w 1881493"/>
                <a:gd name="connsiteY13" fmla="*/ 1794691 h 1794690"/>
                <a:gd name="connsiteX14" fmla="*/ 1299861 w 1881493"/>
                <a:gd name="connsiteY14" fmla="*/ 1731941 h 1794690"/>
                <a:gd name="connsiteX15" fmla="*/ 1608040 w 1881493"/>
                <a:gd name="connsiteY15" fmla="*/ 1542253 h 1794690"/>
                <a:gd name="connsiteX16" fmla="*/ 1812848 w 1881493"/>
                <a:gd name="connsiteY16" fmla="*/ 1255446 h 1794690"/>
                <a:gd name="connsiteX17" fmla="*/ 1881493 w 1881493"/>
                <a:gd name="connsiteY17" fmla="*/ 901927 h 1794690"/>
                <a:gd name="connsiteX18" fmla="*/ 1814643 w 1881493"/>
                <a:gd name="connsiteY18" fmla="*/ 547443 h 1794690"/>
                <a:gd name="connsiteX19" fmla="*/ 1417982 w 1881493"/>
                <a:gd name="connsiteY19" fmla="*/ 1364193 h 1794690"/>
                <a:gd name="connsiteX20" fmla="*/ 1201815 w 1881493"/>
                <a:gd name="connsiteY20" fmla="*/ 1504808 h 1794690"/>
                <a:gd name="connsiteX21" fmla="*/ 939288 w 1881493"/>
                <a:gd name="connsiteY21" fmla="*/ 1551398 h 1794690"/>
                <a:gd name="connsiteX22" fmla="*/ 937947 w 1881493"/>
                <a:gd name="connsiteY22" fmla="*/ 1551398 h 1794690"/>
                <a:gd name="connsiteX23" fmla="*/ 675675 w 1881493"/>
                <a:gd name="connsiteY23" fmla="*/ 1504907 h 1794690"/>
                <a:gd name="connsiteX24" fmla="*/ 461638 w 1881493"/>
                <a:gd name="connsiteY24" fmla="*/ 1366420 h 1794690"/>
                <a:gd name="connsiteX25" fmla="*/ 319322 w 1881493"/>
                <a:gd name="connsiteY25" fmla="*/ 1158779 h 1794690"/>
                <a:gd name="connsiteX26" fmla="*/ 272172 w 1881493"/>
                <a:gd name="connsiteY26" fmla="*/ 904411 h 1794690"/>
                <a:gd name="connsiteX27" fmla="*/ 319972 w 1881493"/>
                <a:gd name="connsiteY27" fmla="*/ 643598 h 1794690"/>
                <a:gd name="connsiteX28" fmla="*/ 462467 w 1881493"/>
                <a:gd name="connsiteY28" fmla="*/ 434281 h 1794690"/>
                <a:gd name="connsiteX29" fmla="*/ 678574 w 1881493"/>
                <a:gd name="connsiteY29" fmla="*/ 296484 h 1794690"/>
                <a:gd name="connsiteX30" fmla="*/ 946071 w 1881493"/>
                <a:gd name="connsiteY30" fmla="*/ 250782 h 1794690"/>
                <a:gd name="connsiteX31" fmla="*/ 947491 w 1881493"/>
                <a:gd name="connsiteY31" fmla="*/ 250782 h 1794690"/>
                <a:gd name="connsiteX32" fmla="*/ 1205621 w 1881493"/>
                <a:gd name="connsiteY32" fmla="*/ 297706 h 1794690"/>
                <a:gd name="connsiteX33" fmla="*/ 1419520 w 1881493"/>
                <a:gd name="connsiteY33" fmla="*/ 437631 h 1794690"/>
                <a:gd name="connsiteX34" fmla="*/ 1563217 w 1881493"/>
                <a:gd name="connsiteY34" fmla="*/ 645470 h 1794690"/>
                <a:gd name="connsiteX35" fmla="*/ 1610860 w 1881493"/>
                <a:gd name="connsiteY35" fmla="*/ 896547 h 1794690"/>
                <a:gd name="connsiteX36" fmla="*/ 1599324 w 1881493"/>
                <a:gd name="connsiteY36" fmla="*/ 1027229 h 1794690"/>
                <a:gd name="connsiteX37" fmla="*/ 1417982 w 1881493"/>
                <a:gd name="connsiteY37" fmla="*/ 1364193 h 179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881493" h="1794690">
                  <a:moveTo>
                    <a:pt x="1814643" y="547443"/>
                  </a:moveTo>
                  <a:cubicBezTo>
                    <a:pt x="1769998" y="440528"/>
                    <a:pt x="1702043" y="343054"/>
                    <a:pt x="1612674" y="257739"/>
                  </a:cubicBezTo>
                  <a:cubicBezTo>
                    <a:pt x="1523305" y="172423"/>
                    <a:pt x="1421137" y="107486"/>
                    <a:pt x="1309110" y="64720"/>
                  </a:cubicBezTo>
                  <a:cubicBezTo>
                    <a:pt x="1197083" y="21954"/>
                    <a:pt x="1072277" y="197"/>
                    <a:pt x="937848" y="0"/>
                  </a:cubicBezTo>
                  <a:lnTo>
                    <a:pt x="935876" y="0"/>
                  </a:lnTo>
                  <a:cubicBezTo>
                    <a:pt x="802216" y="0"/>
                    <a:pt x="678258" y="21383"/>
                    <a:pt x="567434" y="63577"/>
                  </a:cubicBezTo>
                  <a:cubicBezTo>
                    <a:pt x="455979" y="106008"/>
                    <a:pt x="354738" y="170630"/>
                    <a:pt x="266532" y="255669"/>
                  </a:cubicBezTo>
                  <a:cubicBezTo>
                    <a:pt x="178326" y="340708"/>
                    <a:pt x="111121" y="438420"/>
                    <a:pt x="66910" y="546044"/>
                  </a:cubicBezTo>
                  <a:cubicBezTo>
                    <a:pt x="22699" y="653668"/>
                    <a:pt x="198" y="774024"/>
                    <a:pt x="1" y="903997"/>
                  </a:cubicBezTo>
                  <a:cubicBezTo>
                    <a:pt x="-196" y="1030659"/>
                    <a:pt x="21693" y="1148373"/>
                    <a:pt x="65352" y="1253928"/>
                  </a:cubicBezTo>
                  <a:cubicBezTo>
                    <a:pt x="109012" y="1359483"/>
                    <a:pt x="175349" y="1455795"/>
                    <a:pt x="262687" y="1540085"/>
                  </a:cubicBezTo>
                  <a:cubicBezTo>
                    <a:pt x="350025" y="1624376"/>
                    <a:pt x="449747" y="1688505"/>
                    <a:pt x="559113" y="1730758"/>
                  </a:cubicBezTo>
                  <a:cubicBezTo>
                    <a:pt x="668478" y="1773012"/>
                    <a:pt x="790266" y="1794493"/>
                    <a:pt x="921382" y="1794691"/>
                  </a:cubicBezTo>
                  <a:lnTo>
                    <a:pt x="923354" y="1794691"/>
                  </a:lnTo>
                  <a:cubicBezTo>
                    <a:pt x="1059834" y="1794691"/>
                    <a:pt x="1186513" y="1773583"/>
                    <a:pt x="1299861" y="1731941"/>
                  </a:cubicBezTo>
                  <a:cubicBezTo>
                    <a:pt x="1414196" y="1689845"/>
                    <a:pt x="1518986" y="1625359"/>
                    <a:pt x="1608040" y="1542253"/>
                  </a:cubicBezTo>
                  <a:cubicBezTo>
                    <a:pt x="1698553" y="1458219"/>
                    <a:pt x="1767473" y="1361730"/>
                    <a:pt x="1812848" y="1255446"/>
                  </a:cubicBezTo>
                  <a:cubicBezTo>
                    <a:pt x="1858223" y="1149162"/>
                    <a:pt x="1881295" y="1030264"/>
                    <a:pt x="1881493" y="901927"/>
                  </a:cubicBezTo>
                  <a:cubicBezTo>
                    <a:pt x="1881689" y="773590"/>
                    <a:pt x="1859268" y="654358"/>
                    <a:pt x="1814643" y="547443"/>
                  </a:cubicBezTo>
                  <a:close/>
                  <a:moveTo>
                    <a:pt x="1417982" y="1364193"/>
                  </a:moveTo>
                  <a:cubicBezTo>
                    <a:pt x="1354130" y="1426450"/>
                    <a:pt x="1281404" y="1473749"/>
                    <a:pt x="1201815" y="1504808"/>
                  </a:cubicBezTo>
                  <a:cubicBezTo>
                    <a:pt x="1122562" y="1535730"/>
                    <a:pt x="1034198" y="1551398"/>
                    <a:pt x="939288" y="1551398"/>
                  </a:cubicBezTo>
                  <a:lnTo>
                    <a:pt x="937947" y="1551398"/>
                  </a:lnTo>
                  <a:cubicBezTo>
                    <a:pt x="842898" y="1551240"/>
                    <a:pt x="754554" y="1535631"/>
                    <a:pt x="675675" y="1504907"/>
                  </a:cubicBezTo>
                  <a:cubicBezTo>
                    <a:pt x="596797" y="1474183"/>
                    <a:pt x="524702" y="1427653"/>
                    <a:pt x="461638" y="1366420"/>
                  </a:cubicBezTo>
                  <a:cubicBezTo>
                    <a:pt x="398575" y="1305188"/>
                    <a:pt x="350735" y="1235364"/>
                    <a:pt x="319322" y="1158779"/>
                  </a:cubicBezTo>
                  <a:cubicBezTo>
                    <a:pt x="287908" y="1082195"/>
                    <a:pt x="271995" y="996584"/>
                    <a:pt x="272172" y="904411"/>
                  </a:cubicBezTo>
                  <a:cubicBezTo>
                    <a:pt x="272310" y="809320"/>
                    <a:pt x="288401" y="721581"/>
                    <a:pt x="319972" y="643598"/>
                  </a:cubicBezTo>
                  <a:cubicBezTo>
                    <a:pt x="351544" y="565614"/>
                    <a:pt x="399462" y="495257"/>
                    <a:pt x="462467" y="434281"/>
                  </a:cubicBezTo>
                  <a:cubicBezTo>
                    <a:pt x="524288" y="374026"/>
                    <a:pt x="597842" y="327122"/>
                    <a:pt x="678574" y="296484"/>
                  </a:cubicBezTo>
                  <a:cubicBezTo>
                    <a:pt x="758656" y="266154"/>
                    <a:pt x="848656" y="250782"/>
                    <a:pt x="946071" y="250782"/>
                  </a:cubicBezTo>
                  <a:lnTo>
                    <a:pt x="947491" y="250782"/>
                  </a:lnTo>
                  <a:cubicBezTo>
                    <a:pt x="1040469" y="250920"/>
                    <a:pt x="1127314" y="266706"/>
                    <a:pt x="1205621" y="297706"/>
                  </a:cubicBezTo>
                  <a:cubicBezTo>
                    <a:pt x="1283928" y="328706"/>
                    <a:pt x="1355846" y="375749"/>
                    <a:pt x="1419520" y="437631"/>
                  </a:cubicBezTo>
                  <a:cubicBezTo>
                    <a:pt x="1483195" y="499514"/>
                    <a:pt x="1531488" y="569417"/>
                    <a:pt x="1563217" y="645470"/>
                  </a:cubicBezTo>
                  <a:cubicBezTo>
                    <a:pt x="1594946" y="721522"/>
                    <a:pt x="1610998" y="806069"/>
                    <a:pt x="1610860" y="896547"/>
                  </a:cubicBezTo>
                  <a:cubicBezTo>
                    <a:pt x="1610919" y="940365"/>
                    <a:pt x="1607054" y="984099"/>
                    <a:pt x="1599324" y="1027229"/>
                  </a:cubicBezTo>
                  <a:cubicBezTo>
                    <a:pt x="1575621" y="1156532"/>
                    <a:pt x="1514628" y="1269911"/>
                    <a:pt x="1417982" y="1364193"/>
                  </a:cubicBez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14"/>
            <p:cNvSpPr/>
            <p:nvPr/>
          </p:nvSpPr>
          <p:spPr>
            <a:xfrm>
              <a:off x="469958" y="1647414"/>
              <a:ext cx="1719691" cy="1847802"/>
            </a:xfrm>
            <a:custGeom>
              <a:avLst/>
              <a:gdLst>
                <a:gd name="connsiteX0" fmla="*/ 0 w 1719691"/>
                <a:gd name="connsiteY0" fmla="*/ 0 h 1847802"/>
                <a:gd name="connsiteX1" fmla="*/ 0 w 1719691"/>
                <a:gd name="connsiteY1" fmla="*/ 1794395 h 1847802"/>
                <a:gd name="connsiteX2" fmla="*/ 277515 w 1719691"/>
                <a:gd name="connsiteY2" fmla="*/ 1794395 h 1847802"/>
                <a:gd name="connsiteX3" fmla="*/ 277534 w 1719691"/>
                <a:gd name="connsiteY3" fmla="*/ 607611 h 1847802"/>
                <a:gd name="connsiteX4" fmla="*/ 1707485 w 1719691"/>
                <a:gd name="connsiteY4" fmla="*/ 1837299 h 1847802"/>
                <a:gd name="connsiteX5" fmla="*/ 1719691 w 1719691"/>
                <a:gd name="connsiteY5" fmla="*/ 1847803 h 1847802"/>
                <a:gd name="connsiteX6" fmla="*/ 1719691 w 1719691"/>
                <a:gd name="connsiteY6" fmla="*/ 1476350 h 1847802"/>
                <a:gd name="connsiteX7" fmla="*/ 0 w 1719691"/>
                <a:gd name="connsiteY7" fmla="*/ 0 h 18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9691" h="1847802">
                  <a:moveTo>
                    <a:pt x="0" y="0"/>
                  </a:moveTo>
                  <a:lnTo>
                    <a:pt x="0" y="1794395"/>
                  </a:lnTo>
                  <a:lnTo>
                    <a:pt x="277515" y="1794395"/>
                  </a:lnTo>
                  <a:lnTo>
                    <a:pt x="277534" y="607611"/>
                  </a:lnTo>
                  <a:lnTo>
                    <a:pt x="1707485" y="1837299"/>
                  </a:lnTo>
                  <a:lnTo>
                    <a:pt x="1719691" y="1847803"/>
                  </a:lnTo>
                  <a:lnTo>
                    <a:pt x="1719691" y="14763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5 - 2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58664" y="1260000"/>
            <a:ext cx="4068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6 - 3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222000" y="1260000"/>
            <a:ext cx="270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6026662" y="1260000"/>
            <a:ext cx="2697658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8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7 - 4x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17338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8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2526332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35326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744320" y="1260000"/>
            <a:ext cx="1980000" cy="3118980"/>
          </a:xfrm>
          <a:prstGeom prst="rect">
            <a:avLst/>
          </a:prstGeom>
        </p:spPr>
        <p:txBody>
          <a:bodyPr lIns="0" tIns="0" rIns="0" bIns="0"/>
          <a:lstStyle>
            <a:lvl1pPr marL="17970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1pPr>
            <a:lvl2pPr marL="36004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2pPr>
            <a:lvl3pPr marL="53975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3pPr>
            <a:lvl4pPr marL="720090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9795" indent="-17970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70000"/>
              <a:defRPr sz="1200">
                <a:solidFill>
                  <a:schemeClr val="tx2"/>
                </a:solidFill>
              </a:defRPr>
            </a:lvl5pPr>
            <a:lvl6pPr marL="1080135" indent="-179705">
              <a:lnSpc>
                <a:spcPct val="100000"/>
              </a:lnSpc>
              <a:spcBef>
                <a:spcPts val="0"/>
              </a:spcBef>
              <a:buSzPct val="70000"/>
              <a:buFont typeface="Arial" panose="020B0604020202020204" pitchFamily="34" charset="0"/>
              <a:buChar char="•"/>
              <a:defRPr sz="1100">
                <a:solidFill>
                  <a:schemeClr val="tx2"/>
                </a:solidFill>
              </a:defRPr>
            </a:lvl6pPr>
            <a:lvl7pPr marL="1080135">
              <a:defRPr sz="1200"/>
            </a:lvl7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9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8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2"/>
          <p:cNvSpPr>
            <a:spLocks noGrp="1"/>
          </p:cNvSpPr>
          <p:nvPr>
            <p:ph type="body" sz="quarter" idx="12" hasCustomPrompt="1"/>
          </p:nvPr>
        </p:nvSpPr>
        <p:spPr>
          <a:xfrm>
            <a:off x="417600" y="395946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1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4" name="Text Placeholder 42"/>
          <p:cNvSpPr>
            <a:spLocks noGrp="1"/>
          </p:cNvSpPr>
          <p:nvPr>
            <p:ph type="body" sz="quarter" idx="13" hasCustomPrompt="1"/>
          </p:nvPr>
        </p:nvSpPr>
        <p:spPr>
          <a:xfrm>
            <a:off x="417600" y="764520"/>
            <a:ext cx="8308800" cy="3406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tx2"/>
                </a:solidFill>
                <a:latin typeface="Nokia Pure Headline Light" panose="020B0304020202020204" pitchFamily="34" charset="0"/>
              </a:defRPr>
            </a:lvl1pPr>
          </a:lstStyle>
          <a:p>
            <a:pPr lvl="0"/>
            <a:r>
              <a:rPr lang="en-US" noProof="0" dirty="0"/>
              <a:t>Click to edit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7600" y="1260000"/>
            <a:ext cx="8308800" cy="311898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  <a:lvl2pPr marL="40830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 sz="1200">
                <a:solidFill>
                  <a:schemeClr val="tx2"/>
                </a:solidFill>
              </a:defRPr>
            </a:lvl2pPr>
            <a:lvl3pPr marL="5886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 sz="1200">
                <a:solidFill>
                  <a:schemeClr val="tx2"/>
                </a:solidFill>
              </a:defRPr>
            </a:lvl3pPr>
            <a:lvl4pPr marL="76835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 sz="1200">
                <a:solidFill>
                  <a:schemeClr val="tx2"/>
                </a:solidFill>
              </a:defRPr>
            </a:lvl4pPr>
            <a:lvl5pPr marL="956945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  <a:endParaRPr lang="en-US" dirty="0"/>
          </a:p>
          <a:p>
            <a:pPr lvl="1"/>
            <a:r>
              <a:rPr lang="en-US" dirty="0"/>
              <a:t>Text here</a:t>
            </a:r>
            <a:endParaRPr lang="en-US" dirty="0"/>
          </a:p>
          <a:p>
            <a:pPr lvl="2"/>
            <a:r>
              <a:rPr lang="en-US" dirty="0"/>
              <a:t>Text here</a:t>
            </a:r>
            <a:endParaRPr lang="en-US" dirty="0"/>
          </a:p>
          <a:p>
            <a:pPr lvl="3"/>
            <a:r>
              <a:rPr lang="en-US" dirty="0"/>
              <a:t>Text here</a:t>
            </a:r>
            <a:endParaRPr lang="en-US" dirty="0"/>
          </a:p>
          <a:p>
            <a:pPr marL="956945" marR="0" lvl="4" indent="-22860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defRPr/>
            </a:pPr>
            <a:r>
              <a:rPr lang="en-US" dirty="0"/>
              <a:t>Text here</a:t>
            </a:r>
            <a:endParaRPr lang="en-US" dirty="0"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6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9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320" y="4740459"/>
            <a:ext cx="972000" cy="219014"/>
          </a:xfrm>
          <a:prstGeom prst="rect">
            <a:avLst/>
          </a:prstGeom>
        </p:spPr>
      </p:pic>
      <p:sp>
        <p:nvSpPr>
          <p:cNvPr id="5" name="Text Placeholder 42"/>
          <p:cNvSpPr>
            <a:spLocks noGrp="1"/>
          </p:cNvSpPr>
          <p:nvPr>
            <p:ph type="body" sz="quarter" idx="11" hasCustomPrompt="1"/>
          </p:nvPr>
        </p:nvSpPr>
        <p:spPr>
          <a:xfrm>
            <a:off x="417600" y="1080000"/>
            <a:ext cx="8308800" cy="17605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5400" baseline="0">
                <a:solidFill>
                  <a:schemeClr val="accent1"/>
                </a:solidFill>
                <a:latin typeface="Nokia Pure Headline Ultra Light" panose="020B0204020202020204" pitchFamily="34" charset="0"/>
              </a:defRPr>
            </a:lvl1pPr>
          </a:lstStyle>
          <a:p>
            <a:pPr lvl="0"/>
            <a:r>
              <a:rPr lang="en-US" dirty="0"/>
              <a:t>Click to edit headline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0028" y="4858555"/>
            <a:ext cx="631583" cy="123111"/>
          </a:xfrm>
          <a:prstGeom prst="rect">
            <a:avLst/>
          </a:prstGeom>
          <a:noFill/>
        </p:spPr>
        <p:txBody>
          <a:bodyPr wrap="none" lIns="0" tIns="0" rIns="0" bIns="0" anchor="b" anchorCtr="0">
            <a:noAutofit/>
          </a:bodyPr>
          <a:lstStyle/>
          <a:p>
            <a:r>
              <a:rPr lang="en-US" sz="800" noProof="0" dirty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  <a:t>© 2023 Nokia</a:t>
            </a:r>
            <a:endParaRPr lang="en-US" sz="800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4" name="Slide Number Placeholder 5"/>
          <p:cNvSpPr txBox="1"/>
          <p:nvPr userDrawn="1"/>
        </p:nvSpPr>
        <p:spPr>
          <a:xfrm>
            <a:off x="419102" y="4858555"/>
            <a:ext cx="117020" cy="12311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1245D3D-131A-47D1-B100-B33219007AD2}" type="slidenum">
              <a:rPr lang="en-US" sz="800" noProof="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rPr>
            </a:fld>
            <a:endParaRPr lang="en-US" noProof="0" dirty="0">
              <a:solidFill>
                <a:schemeClr val="tx2"/>
              </a:solidFill>
              <a:latin typeface="Nokia Pure Text Light" panose="020B0304040602060303" pitchFamily="34" charset="0"/>
              <a:ea typeface="Nokia Pure Text Light" panose="020B0304040602060303" pitchFamily="34" charset="0"/>
              <a:cs typeface="Nokia Pure Text Light" panose="020B0304040602060303" pitchFamily="34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504610" y="4858555"/>
            <a:ext cx="2880000" cy="122400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algn="l" defTabSz="457200" rtl="0" eaLnBrk="1" latinLnBrk="0" hangingPunct="1">
              <a:defRPr lang="en-GB" sz="800" kern="1200" smtClean="0">
                <a:solidFill>
                  <a:schemeClr val="tx2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  <a:cs typeface="Nokia Pure Text Light" panose="020B0304040602060303" pitchFamily="34" charset="0"/>
              </a:defRPr>
            </a:lvl1pPr>
          </a:lstStyle>
          <a:p>
            <a:r>
              <a:rPr lang="en-US"/>
              <a:t>Nokia internal use</a:t>
            </a:r>
            <a:endParaRPr lang="en-US" dirty="0"/>
          </a:p>
        </p:txBody>
      </p:sp>
      <p:sp>
        <p:nvSpPr>
          <p:cNvPr id="3" name="Text Placeholder 42"/>
          <p:cNvSpPr>
            <a:spLocks noGrp="1"/>
          </p:cNvSpPr>
          <p:nvPr>
            <p:ph type="body" sz="quarter" idx="12"/>
          </p:nvPr>
        </p:nvSpPr>
        <p:spPr>
          <a:xfrm>
            <a:off x="417600" y="3161471"/>
            <a:ext cx="8308800" cy="1108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aseline="0">
                <a:solidFill>
                  <a:schemeClr val="accent1"/>
                </a:solidFill>
                <a:latin typeface="Nokia Pure Text Light" panose="020B0304040602060303" pitchFamily="34" charset="0"/>
                <a:ea typeface="Nokia Pure Text Light" panose="020B03040406020603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403610" y="4842900"/>
            <a:ext cx="0" cy="144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50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本草纲目提纲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531" y="3244898"/>
            <a:ext cx="3909884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前言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列出本草纲目的各个卷、部、类、目、条目</a:t>
            </a:r>
          </a:p>
          <a:p>
            <a:pPr>
              <a:buFont typeface="+mj-lt"/>
              <a:buChar char="•"/>
            </a:pPr>
            <a:r>
              <a:t>列出本草纲目的各个卷、部、</a:t>
            </a:r>
            <a:r>
              <a:rPr i="1"/>
              <a:t>类</a:t>
            </a:r>
            <a:r>
              <a:t>、</a:t>
            </a:r>
            <a:r>
              <a:rPr i="1"/>
              <a:t>目</a:t>
            </a:r>
            <a:r>
              <a:t/>
            </a:r>
            <a:r>
              <a:rPr i="1"/>
              <a:t>、条目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介绍各种药物的来源、性质、功效、用法、剂量等</a:t>
            </a:r>
          </a:p>
          <a:p>
            <a:pPr lvl="2">
              <a:buFont typeface="+mj-lt"/>
              <a:buChar char="•"/>
            </a:pPr>
            <a:r>
              <a:t>测试一把</a:t>
            </a:r>
          </a:p>
          <a:p>
            <a:pPr>
              <a:buFont typeface="+mj-lt"/>
              <a:buChar char="•"/>
            </a:pPr>
            <a:r>
              <a:t>介绍各种药物的配伍、禁忌、副作用等</a:t>
            </a:r>
          </a:p>
          <a:p>
            <a:pPr>
              <a:buFont typeface="+mj-lt"/>
              <a:buChar char="•"/>
            </a:pPr>
            <a:r>
              <a:t>介绍各种药物的采集、加工、贮藏等</a:t>
            </a:r>
          </a:p>
          <a:p>
            <a:pPr>
              <a:buFont typeface="+mj-lt"/>
              <a:buChar char="•"/>
            </a:pPr>
            <a:r>
              <a:t>介绍各种药物的历史、文化、传说等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内容2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t>介绍各种药物的来源、性质、功效、用法、剂量等</a:t>
            </a:r>
          </a:p>
          <a:p>
            <a:pPr>
              <a:buFont typeface="+mj-lt"/>
              <a:buAutoNum type="arabicPeriod"/>
            </a:pPr>
            <a:r>
              <a:t>介绍各种药物的配伍、禁忌、副作用等</a:t>
            </a:r>
          </a:p>
          <a:p>
            <a:pPr>
              <a:buFont typeface="+mj-lt"/>
              <a:buAutoNum type="arabicPeriod"/>
            </a:pPr>
            <a:r>
              <a:t>介绍各种药物的采集、加工、贮藏等</a:t>
            </a:r>
          </a:p>
          <a:p>
            <a:pPr>
              <a:buFont typeface="+mj-lt"/>
              <a:buAutoNum type="arabicPeriod"/>
            </a:pPr>
            <a:r>
              <a:t>介绍各种药物的历史、文化、传说等</a:t>
            </a:r>
          </a:p>
          <a:p>
            <a:pPr>
              <a:buFont typeface="+mj-lt"/>
              <a:buAutoNum type="arabicPeriod"/>
            </a:pPr>
          </a:p>
          <a:p>
            <a:pPr>
              <a:buFont typeface="+mj-lt"/>
              <a:buAutoNum type="arabicPeriod"/>
            </a:pPr>
            <a:r>
              <a:t>介绍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结语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总结本草纲目的价</a:t>
            </a:r>
            <a:r>
              <a:rPr i="1"/>
              <a:t>值和意义</a:t>
            </a:r>
          </a:p>
          <a:p>
            <a:pPr>
              <a:buFont typeface="+mj-lt"/>
              <a:buChar char="•"/>
            </a:pPr>
            <a:r>
              <a:t>展望本草纲目的未</a:t>
            </a:r>
            <a:r>
              <a:rPr i="1"/>
              <a:t>来发展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pPr>
              <a:defRPr sz="3000"/>
            </a:pPr>
            <a:r>
              <a:t>问题总结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>
          <a:xfrm>
            <a:off x="417600" y="3206261"/>
            <a:ext cx="83088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待解决的问题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>
          <a:xfrm>
            <a:off x="417338" y="1245378"/>
            <a:ext cx="8309324" cy="3480784"/>
          </a:xfrm>
        </p:spPr>
        <p:txBody>
          <a:bodyPr>
            <a:normAutofit/>
          </a:bodyPr>
          <a:lstStyle/>
          <a:p>
            <a:pPr>
              <a:buFont typeface="+mj-lt"/>
              <a:buChar char="•"/>
            </a:pPr>
            <a:r>
              <a:t>无母版的模板使用会出错 Idea：在加载模板时做个检查，在模板不符合要求的情况下，改回无模板模式</a:t>
            </a:r>
          </a:p>
          <a:p>
            <a:pPr>
              <a:buFont typeface="+mj-lt"/>
              <a:buChar char="•"/>
            </a:pPr>
            <a:r>
              <a:t>字体没用模板字体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 anchor="t"/>
          <a:lstStyle/>
          <a:p>
            <a:pPr algn="l">
              <a:spcAft>
                <a:spcPts val="0"/>
              </a:spcAft>
              <a:defRPr sz="2200"/>
            </a:pPr>
            <a:r>
              <a:t>测试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M5N2Y1OTYzMThhNDI0ODdiYjNiNDZlOTE1YjkxNWYifQ=="/>
</p:tagLst>
</file>

<file path=ppt/theme/theme1.xml><?xml version="1.0" encoding="utf-8"?>
<a:theme xmlns:a="http://schemas.openxmlformats.org/drawingml/2006/main" name="1. Master">
  <a:themeElements>
    <a:clrScheme name="Nokia 2023.1">
      <a:dk1>
        <a:srgbClr val="CCCCCC"/>
      </a:dk1>
      <a:lt1>
        <a:srgbClr val="FFFFFF"/>
      </a:lt1>
      <a:dk2>
        <a:srgbClr val="001135"/>
      </a:dk2>
      <a:lt2>
        <a:srgbClr val="666666"/>
      </a:lt2>
      <a:accent1>
        <a:srgbClr val="005AFF"/>
      </a:accent1>
      <a:accent2>
        <a:srgbClr val="23ABB6"/>
      </a:accent2>
      <a:accent3>
        <a:srgbClr val="37CC73"/>
      </a:accent3>
      <a:accent4>
        <a:srgbClr val="F47F31"/>
      </a:accent4>
      <a:accent5>
        <a:srgbClr val="E03DCD"/>
      </a:accent5>
      <a:accent6>
        <a:srgbClr val="7D33F2"/>
      </a:accent6>
      <a:hlink>
        <a:srgbClr val="001135"/>
      </a:hlink>
      <a:folHlink>
        <a:srgbClr val="005AFF"/>
      </a:folHlink>
    </a:clrScheme>
    <a:fontScheme name="Nokia 2023">
      <a:majorFont>
        <a:latin typeface="Nokia Pure Headline Light"/>
        <a:ea typeface=""/>
        <a:cs typeface=""/>
      </a:majorFont>
      <a:minorFont>
        <a:latin typeface="Nokia Pure Text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noAutofit/>
      </a:bodyPr>
      <a:lstStyle>
        <a:defPPr algn="l">
          <a:spcAft>
            <a:spcPts val="300"/>
          </a:spcAft>
          <a:buSzPct val="100000"/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noAutofit/>
      </a:bodyPr>
      <a:lstStyle>
        <a:defPPr marL="0" marR="0" indent="0" algn="l" defTabSz="179705" rtl="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 typeface="+mj-lt"/>
          <a:buNone/>
          <a:tabLst>
            <a:tab pos="179705" algn="l"/>
          </a:tabLst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Nokia Pure Text Light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Nokia 2023 - PowerPoint template v1.3.1</Template>
  <TotalTime>0</TotalTime>
  <Words>0</Words>
  <Application>WPS 演示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6" baseType="lpstr">
      <vt:lpstr>Arial</vt:lpstr>
      <vt:lpstr>宋体</vt:lpstr>
      <vt:lpstr>Wingdings</vt:lpstr>
      <vt:lpstr>Nokia Pure Text Light</vt:lpstr>
      <vt:lpstr>Segoe Print</vt:lpstr>
      <vt:lpstr>Nokia Pure Text Light</vt:lpstr>
      <vt:lpstr>Yu Gothic UI Light</vt:lpstr>
      <vt:lpstr>Nokia Pure Headline Light</vt:lpstr>
      <vt:lpstr>Nokia Pure Headline Ultra Light</vt:lpstr>
      <vt:lpstr>Nokia Pure Text</vt:lpstr>
      <vt:lpstr>DejaVu Math TeX Gyre</vt:lpstr>
      <vt:lpstr>微软雅黑</vt:lpstr>
      <vt:lpstr>Arial Unicode MS</vt:lpstr>
      <vt:lpstr>Calibri</vt:lpstr>
      <vt:lpstr>等线</vt:lpstr>
      <vt:lpstr>1. 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Stuart</cp:lastModifiedBy>
  <cp:revision>2</cp:revision>
  <dcterms:created xsi:type="dcterms:W3CDTF">2023-02-07T12:20:00Z</dcterms:created>
  <dcterms:modified xsi:type="dcterms:W3CDTF">2023-06-26T13:46:52Z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B6FFF5B025204741A946C788B1A450C2_12</vt:lpwstr>
  </property>
  <property fmtid="{D5CDD505-2E9C-101B-9397-08002B2CF9AE}" pid="3" name="KSOProductBuildVer">
    <vt:lpwstr>2052-11.1.0.14309</vt:lpwstr>
  </property>
</Properties>
</file>