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5" r:id="rId2"/>
  </p:sldMasterIdLst>
  <p:notesMasterIdLst>
    <p:notesMasterId r:id="rId3"/>
  </p:notesMaster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75C5"/>
    <a:srgbClr val="084C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8011" autoAdjust="0"/>
    <p:restoredTop sz="93349" autoAdjust="0"/>
  </p:normalViewPr>
  <p:slideViewPr>
    <p:cSldViewPr snapToGrid="0" showGuides="1">
      <p:cViewPr varScale="1">
        <p:scale>
          <a:sx n="90" d="100"/>
          <a:sy n="90" d="100"/>
        </p:scale>
        <p:origin x="77" y="38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4E735-DDC7-4205-AE04-D2BE05C801CD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0C0F7-F2DE-482A-81DE-4258EF09D2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5154" y="266651"/>
            <a:ext cx="10515600" cy="549275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2023/6/29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2023/6/29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8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659ce3e-a7a8-4e60-b355-66a4bfec90eb"/>
  <p:tag name="COMMONDATA" val="eyJoZGlkIjoiZGM5N2Y1OTYzMThhNDI0ODdiYjNiNDZlOTE1YjkxNWYifQ=="/>
</p:tagLst>
</file>

<file path=ppt/theme/theme1.xml><?xml version="1.0" encoding="utf-8"?>
<a:theme xmlns:a="http://schemas.openxmlformats.org/drawingml/2006/main" name="第一PPT，www.1ppt.com">
  <a:themeElements>
    <a:clrScheme name="自定义 632">
      <a:dk1>
        <a:sysClr val="windowText" lastClr="000000"/>
      </a:dk1>
      <a:lt1>
        <a:sysClr val="window" lastClr="FFFFFF"/>
      </a:lt1>
      <a:dk2>
        <a:srgbClr val="084C8B"/>
      </a:dk2>
      <a:lt2>
        <a:srgbClr val="E7E6E6"/>
      </a:lt2>
      <a:accent1>
        <a:srgbClr val="2075C5"/>
      </a:accent1>
      <a:accent2>
        <a:srgbClr val="084C8B"/>
      </a:accent2>
      <a:accent3>
        <a:srgbClr val="2075C5"/>
      </a:accent3>
      <a:accent4>
        <a:srgbClr val="084C8B"/>
      </a:accent4>
      <a:accent5>
        <a:srgbClr val="2075C5"/>
      </a:accent5>
      <a:accent6>
        <a:srgbClr val="084C8B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微软雅黑</vt:lpstr>
      <vt:lpstr>Arial</vt:lpstr>
      <vt:lpstr>Arial Black</vt:lpstr>
      <vt:lpstr>Calibri</vt:lpstr>
      <vt:lpstr>第一PPT，www.1ppt.com</vt:lpstr>
      <vt:lpstr>自定义设计方案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几何图形</dc:title>
  <dc:creator>第一PPT</dc:creator>
  <cp:keywords>www.1ppt.com</cp:keywords>
  <dc:description>www.1ppt.com</dc:description>
  <cp:lastModifiedBy>Jian-Stuart Xu (NSB)</cp:lastModifiedBy>
  <cp:revision>26</cp:revision>
  <dcterms:created xsi:type="dcterms:W3CDTF">2015-05-05T08:02:00Z</dcterms:created>
  <dcterms:modified xsi:type="dcterms:W3CDTF">2023-06-29T03:13:31Z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8432E5A375FB48E08B0D4EB14CDE370C_12</vt:lpwstr>
  </property>
  <property fmtid="{D5CDD505-2E9C-101B-9397-08002B2CF9AE}" pid="3" name="KSOProductBuildVer">
    <vt:lpwstr>2052-11.1.0.14309</vt:lpwstr>
  </property>
</Properties>
</file>