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7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001135"/>
    <a:srgbClr val="001D47"/>
    <a:srgbClr val="0A0908"/>
    <a:srgbClr val="FF8B10"/>
    <a:srgbClr val="333333"/>
    <a:srgbClr val="FFFFFF"/>
    <a:srgbClr val="FFFB00"/>
    <a:srgbClr val="FF3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595" autoAdjust="0"/>
  </p:normalViewPr>
  <p:slideViewPr>
    <p:cSldViewPr snapToGrid="0">
      <p:cViewPr varScale="1">
        <p:scale>
          <a:sx n="124" d="100"/>
          <a:sy n="124" d="100"/>
        </p:scale>
        <p:origin x="115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Reason：原因是-被当成task paper用了</a:t>
            </a:r>
            <a:br/>
            <a:r>
              <a:t>    Fixed：先关闭task paper功能，恢复它和</a:t>
            </a:r>
            <a:r>
              <a:rPr i="1"/>
              <a:t>一样的地位</a:t>
            </a:r>
            <a:br/>
            <a:r>
              <a:rPr i="1"/>
              <a:t>    Fixed：通过提示词强制要求给三级markdown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1 - Bulle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2 - Bulle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3 - Bullet 1/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4 - Bullet 2/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1 -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2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3 -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4 - 1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5 - 2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6 - 3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7 - 4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8 - Numbere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9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21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BlueGree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0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Purple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3 - Cover N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4 - Cover 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5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1 - Cover O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2 - Cover O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3 - Cover O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4 - Cover 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20" name="Picture 19" descr="Circle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>
            <a:fillRect/>
          </a:stretch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1 - Cover K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6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2 - Cover K BlueGree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3 - Cover K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8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4 - Divider Purple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5 - Divider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7 - Divider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1 - End BlueGreen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2 - End BlueGreen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3 - End BlueGreen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4 - End PurpleBlu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5 - End Blue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6 - End 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7 - Divider Oran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8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9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50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本草纲目提纲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531" y="3244898"/>
            <a:ext cx="3909884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>
              <a:defRPr sz="3000"/>
            </a:pPr>
            <a:r>
              <a:t>前言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600" y="3206261"/>
            <a:ext cx="83088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目录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182880" y="1010920"/>
            <a:ext cx="8778240" cy="376682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>列出本草纲目的各个卷、部、类、目、条目</a:t>
            </a:r>
          </a:p>
          <a:p>
            <a:pPr>
              <a:defRPr sz="2200"/>
            </a:pPr>
            <a:r>
              <a:t>列出本草纲目的各个卷、部、</a:t>
            </a:r>
            <a:r>
              <a:rPr i="1"/>
              <a:t>类</a:t>
            </a:r>
            <a:r>
              <a:t>、</a:t>
            </a:r>
            <a:r>
              <a:rPr i="1"/>
              <a:t>目</a:t>
            </a:r>
            <a:r>
              <a:t/>
            </a:r>
            <a:r>
              <a:rPr i="1"/>
              <a:t>、条目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内容1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182880" y="1010920"/>
            <a:ext cx="8778240" cy="376682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>介绍各种药物的来源、性质、功效、用法、剂量等</a:t>
            </a:r>
          </a:p>
          <a:p>
            <a:pPr>
              <a:defRPr sz="2200"/>
            </a:pPr>
            <a:r>
              <a:t>介绍各种药物的配伍、禁忌、副作用等</a:t>
            </a:r>
          </a:p>
          <a:p>
            <a:pPr>
              <a:defRPr sz="2200"/>
            </a:pPr>
            <a:r>
              <a:t>介绍各种药物的采集、加工、贮藏等</a:t>
            </a:r>
          </a:p>
          <a:p>
            <a:pPr>
              <a:defRPr sz="2200"/>
            </a:pPr>
            <a:r>
              <a:t>介绍各种药物的历史、文化、传说等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内容2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182880" y="1010920"/>
            <a:ext cx="8778240" cy="376682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t>介绍各种药物的来源、性质、功效、用法、剂量等</a:t>
            </a:r>
          </a:p>
          <a:p>
            <a:pPr>
              <a:buFont typeface="+mj-lt"/>
              <a:buAutoNum type="arabicPeriod"/>
            </a:pPr>
            <a:r>
              <a:t>介绍各种药物的配伍、禁忌、副作用等</a:t>
            </a:r>
          </a:p>
          <a:p>
            <a:pPr>
              <a:buFont typeface="+mj-lt"/>
              <a:buAutoNum type="arabicPeriod"/>
            </a:pPr>
            <a:r>
              <a:t>介绍各种药物的采集、加工、贮藏等</a:t>
            </a:r>
          </a:p>
          <a:p>
            <a:pPr>
              <a:buFont typeface="+mj-lt"/>
              <a:buAutoNum type="arabicPeriod"/>
            </a:pPr>
            <a:r>
              <a:t>介绍各种药物的历史、文化、传说等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结语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182880" y="1010920"/>
            <a:ext cx="8778240" cy="376682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>总结本草纲目的价</a:t>
            </a:r>
            <a:r>
              <a:rPr i="1"/>
              <a:t>值和意义</a:t>
            </a:r>
          </a:p>
          <a:p>
            <a:pPr>
              <a:defRPr sz="2200"/>
            </a:pPr>
            <a:r>
              <a:t>展望本草纲目的未</a:t>
            </a:r>
            <a:r>
              <a:rPr i="1"/>
              <a:t>来发展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>
              <a:defRPr sz="3000"/>
            </a:pPr>
            <a:r>
              <a:t>问题总结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600" y="3206261"/>
            <a:ext cx="83088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待解决的问题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182880" y="1010920"/>
            <a:ext cx="8778240" cy="376682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>减号没被识别为无序换行</a:t>
            </a:r>
          </a:p>
          <a:p>
            <a:pPr lvl="2">
              <a:defRPr sz="1800"/>
            </a:pPr>
            <a:r>
              <a:t>减号被识别为task, 这个层级的减号被直接扔了</a:t>
            </a:r>
          </a:p>
          <a:p>
            <a:pPr lvl="2">
              <a:defRPr sz="1800"/>
            </a:pPr>
            <a:r>
              <a:t>3个#才显示独立一页PPT</a:t>
            </a:r>
          </a:p>
          <a:p>
            <a:pPr lvl="2">
              <a:defRPr sz="1800"/>
            </a:pPr>
            <a:r>
              <a:t>无序的部分缺少一个bullet</a:t>
            </a:r>
          </a:p>
          <a:p>
            <a:pPr lvl="2">
              <a:defRPr sz="1800"/>
            </a:pPr>
          </a:p>
          <a:p>
            <a:pPr>
              <a:defRPr sz="2200"/>
            </a:pPr>
            <a:r>
              <a:t>N模板使用有问题 Reason：第一个母版是啥形状都没有，就是一个空页面 Fixed：通过template lay out命名规则自动获取一些合适的，后续可以提供UI界面自定义</a:t>
            </a:r>
          </a:p>
          <a:p>
            <a:pPr>
              <a:defRPr sz="2200"/>
            </a:pPr>
            <a:r>
              <a:t>无母版的模板使用会出错 Idea：在加载模板时做个检查，在模板不符合要求的情况下，改回无模板模式</a:t>
            </a:r>
          </a:p>
          <a:p>
            <a:pPr>
              <a:defRPr sz="2200"/>
            </a:pPr>
            <a:r>
              <a:t>content模式下排版不对，没使用正确的shape Reason: content模板里强行做了对齐</a:t>
            </a:r>
          </a:p>
          <a:p>
            <a:pPr>
              <a:defRPr sz="2200"/>
            </a:pPr>
            <a:r>
              <a:t>字体没用模板字体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测试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M5N2Y1OTYzMThhNDI0ODdiYjNiNDZlOTE1YjkxNWYifQ==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79705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79705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0</Words>
  <Application>WPS 演示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6" baseType="lpstr">
      <vt:lpstr>Arial</vt:lpstr>
      <vt:lpstr>宋体</vt:lpstr>
      <vt:lpstr>Wingdings</vt:lpstr>
      <vt:lpstr>Nokia Pure Text Light</vt:lpstr>
      <vt:lpstr>Segoe Print</vt:lpstr>
      <vt:lpstr>Nokia Pure Text Light</vt:lpstr>
      <vt:lpstr>Yu Gothic UI Light</vt:lpstr>
      <vt:lpstr>Nokia Pure Headline Light</vt:lpstr>
      <vt:lpstr>Nokia Pure Headline Ultra Light</vt:lpstr>
      <vt:lpstr>Nokia Pure Text</vt:lpstr>
      <vt:lpstr>DejaVu Math TeX Gyre</vt:lpstr>
      <vt:lpstr>微软雅黑</vt:lpstr>
      <vt:lpstr>Arial Unicode MS</vt:lpstr>
      <vt:lpstr>Calibri</vt:lpstr>
      <vt:lpstr>等线</vt:lpstr>
      <vt:lpstr>1.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Stuart</cp:lastModifiedBy>
  <cp:revision>2</cp:revision>
  <dcterms:created xsi:type="dcterms:W3CDTF">2023-02-07T12:20:00Z</dcterms:created>
  <dcterms:modified xsi:type="dcterms:W3CDTF">2023-06-26T13:46:52Z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B6FFF5B025204741A946C788B1A450C2_12</vt:lpwstr>
  </property>
  <property fmtid="{D5CDD505-2E9C-101B-9397-08002B2CF9AE}" pid="3" name="KSOProductBuildVer">
    <vt:lpwstr>2052-11.1.0.14309</vt:lpwstr>
  </property>
</Properties>
</file>