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svg"/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0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5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>
            <a:fillRect/>
          </a:stretch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6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8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PP_MARK_KEY" val="e1f00aeb-f1e6-4a80-aa50-4d4bf9d054ed"/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Nokia Pure Text Light</vt:lpstr>
      <vt:lpstr>Segoe Print</vt:lpstr>
      <vt:lpstr>Nokia Pure Text Light</vt:lpstr>
      <vt:lpstr>Yu Gothic UI Light</vt:lpstr>
      <vt:lpstr>Nokia Pure Headline Light</vt:lpstr>
      <vt:lpstr>Nokia Pure Headline Ultra Light</vt:lpstr>
      <vt:lpstr>Nokia Pure Text</vt:lpstr>
      <vt:lpstr>DejaVu Math TeX Gyre</vt:lpstr>
      <vt:lpstr>微软雅黑</vt:lpstr>
      <vt:lpstr>Arial Unicode MS</vt:lpstr>
      <vt:lpstr>Calibri</vt:lpstr>
      <vt:lpstr>等线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3</cp:revision>
  <dcterms:created xsi:type="dcterms:W3CDTF">2023-02-07T12:20:00Z</dcterms:created>
  <dcterms:modified xsi:type="dcterms:W3CDTF">2023-07-02T06:19:26Z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BE6E41168E5E48B1812239B3CB3614C1_12</vt:lpwstr>
  </property>
  <property fmtid="{D5CDD505-2E9C-101B-9397-08002B2CF9AE}" pid="3" name="KSOProductBuildVer">
    <vt:lpwstr>2052-11.1.0.14309</vt:lpwstr>
  </property>
</Properties>
</file>