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8"/>
    <p:sldId id="257" r:id="rId9"/>
    <p:sldId id="258" r:id="rId10"/>
    <p:sldId id="259" r:id="rId11"/>
    <p:sldId id="260" r:id="rId12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逻辑思维在问题解决、沟通和表达中都起着重要的作用。通过培养和发展逻辑思维能力，我们可以提高我们的思考和判断能力，更好地理解和解决问题，同时也能够更有效地与他人沟通和表达自己的观点。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5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论逻辑思维的重要性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531" y="3244898"/>
            <a:ext cx="3909884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逻辑思维能够帮助我们分析问题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通过逻辑思维，我们可以将复杂的问题分解为更小的部分，从而更好地理解问题的本质。</a:t>
            </a:r>
          </a:p>
          <a:p>
            <a:pPr>
              <a:buFont typeface="+mj-lt"/>
              <a:buChar char="•"/>
            </a:pPr>
            <a:r>
              <a:t>逻辑思维可以帮助我们识别问题中的关键因素和关系，从而找到解决问题的有效方法。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逻辑思维能够帮助我们推理和判断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逻辑思维可以帮助我们进行合理的推理和判断，从而做出正确的决策。</a:t>
            </a:r>
          </a:p>
          <a:p>
            <a:pPr>
              <a:buFont typeface="+mj-lt"/>
              <a:buChar char="•"/>
            </a:pPr>
            <a:r>
              <a:t>通过逻辑思维，我们可以避免一些常见的逻辑谬误，提高我们的思考和判断能力。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逻辑思维能够帮助我们清晰地表达观点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通过逻辑思维，我们可以将复杂的观点和想法组织成有条理的结构，使得我们的表达更加清晰和易于理解。</a:t>
            </a:r>
          </a:p>
          <a:p>
            <a:pPr>
              <a:buFont typeface="+mj-lt"/>
              <a:buChar char="•"/>
            </a:pPr>
            <a:r>
              <a:t>逻辑思维可以帮助我们避免在表达中出现矛盾和不连贯的情况，提高我们的表达能力。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逻辑思维能够帮助我们有效地沟通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逻辑思维可以帮助我们理解他人的观点和逻辑，从而更好地进行沟通和交流。</a:t>
            </a:r>
          </a:p>
          <a:p>
            <a:pPr>
              <a:buFont typeface="+mj-lt"/>
              <a:buChar char="•"/>
            </a:pPr>
            <a:r>
              <a:t>通过逻辑思维，我们可以提出有力的论据和证据，使得我们的观点更具说服力。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1f00aeb-f1e6-4a80-aa50-4d4bf9d054ed"/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3</cp:revision>
  <dcterms:created xsi:type="dcterms:W3CDTF">2023-02-07T12:20:00Z</dcterms:created>
  <dcterms:modified xsi:type="dcterms:W3CDTF">2023-07-02T06:19:26Z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BE6E41168E5E48B1812239B3CB3614C1_12</vt:lpwstr>
  </property>
  <property fmtid="{D5CDD505-2E9C-101B-9397-08002B2CF9AE}" pid="3" name="KSOProductBuildVer">
    <vt:lpwstr>2052-11.1.0.14309</vt:lpwstr>
  </property>
</Properties>
</file>