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3"/>
  </p:notesMasterIdLst>
  <p:sldIdLst>
    <p:sldId id="2147474778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8E39-9A4E-A4DF-F50E-11E2BDCAFF7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E4F0CF6-F16F-8670-1980-E9ED719A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744410-8A14-5C00-ACB3-A4E2B723699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285CBB-8652-0F93-9BFF-BDE646DC1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2230E8-8C3E-FACC-BB83-0BEB16548E5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FD06BD2-8C82-3A42-EA94-1DAD5F04366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30DEAEC4-E0F3-9FCE-BAAF-FDB63BC5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AD20FE-C0B2-18A8-3BBF-8ACE86C1843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1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E5C0F96B-575B-3032-1D03-A5D0D731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71D37E4-D2E3-6D25-9C68-18D40EF22B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5DB99C-EDCB-D6C3-2083-649EBE850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4747-CAC6-E3AB-43A2-737599B9350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08B049-B5A6-319C-6604-4CB974379CE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6BE57E5-418C-3CAD-E431-901873F5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559C28-B09A-D154-3785-2962AE7D044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1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2B362-2879-6819-D5A2-C7BE4DDA16A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008FED-F579-32FA-B396-B46F632C45F4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639B8D9-7FD8-8F41-6E5A-1F2F111B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6D02C5-F794-02A5-9D37-1018EC4A298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3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32C8D-B957-1CF9-AF0A-C66A4B80B16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DFF5BE1-C27A-DAF6-539C-BE7CFB3D31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2198C15-49FA-5DCF-088F-089A36BB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FE98F-750B-124A-AB36-A98D98DEA88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ADF482-1182-15C3-2090-EF4C2A8F787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5714932-B041-C268-D37A-89265A6401E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D6BE398-80E2-C124-8939-1FA1DF0C1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469804-3D7D-D013-35CB-24DEE40DE41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2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39B26E-924A-E04C-205D-CC553972AE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6E92B-62A5-89F1-C025-9AFA6FCB332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2BA0AE1-3EC1-6929-E965-9C60516B99D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CFFAAD9-97A5-7898-E5FF-36F481EB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303E76-5976-AA67-FD72-87B2A291B56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0F010-1A3E-13CC-A34C-23E50F7D9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224637-55EA-0423-7FB7-9D4C22E954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086BFC4-A13A-A77F-C95D-F0B63E9FC79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8436AE6-E5BF-2964-DF91-273801509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C51FFE-5DAC-A9B0-E605-61A58B24E19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4C436A-97D3-3C1B-0C95-441F1DF2F9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203B3C-B7BE-B5F0-A84C-BF4A2D307F8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D0C98DE-3A96-2DE1-E80F-30D10A98054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9872479-176B-250D-7009-2FACC846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CFB2F-D40E-65A3-6296-DFEDEDD3737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8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37E9F8B-5B93-F909-6599-53CAB2225C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BB2193-E2EE-013C-3734-26FE2B6F28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4D6E453-33BB-3D1A-87F2-BF23E7DB064B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25631BE9-7C06-22AD-145E-78B1BD5F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0E05B-2BC8-48AD-D3B1-486EB5FCBAC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00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4635BF5-054A-3811-41D1-1B20FDF97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09C184-344B-3A37-4BC9-5F46DC81EA5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23E53E-BC8E-B2D9-8857-89A24EB07F9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E99784FE-D6A8-9580-1007-194EF43C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197657-9D9B-4AF7-E9C9-776BC009558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AE9558-F65E-E57A-5394-E3FBBB881C0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2A02F9-A52E-683F-E045-1AFEBB2E551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949A3C7-28A6-58FC-0E18-DC956F46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80751A-A425-2A7C-9905-D4075302A3A9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49FC51-3DDE-4079-644A-F3FAEB0DC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8C1C72-A585-7ED5-651B-B528B397081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FAF429-6C3E-019C-0537-840220A5BF9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4C8B806-8FC3-E969-CBCA-FAFFE897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224256-5A48-9D8B-C9D2-2CC09506C7C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F7ADEE1-F63C-492E-6243-826D5239E9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8DC97F-4D64-0DED-88CD-EE02622DD1A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6AADFB0-EF58-B66F-9E2F-35B8CE845DF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5E01CE8-3A1A-97F6-CB42-2A7B7096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B8DA60-1079-0DE5-3032-4CC124EFC3A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63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51E31D-7B4F-D8BB-1E48-D88EA581D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D536D-56F0-6B89-4E85-90A6E969D32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2A18FDE-17E4-A96B-C3EE-A77EEBA83E2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A39C322E-4A8A-CA2E-DBCD-97DA4FDE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>
            <a:extLst>
              <a:ext uri="{FF2B5EF4-FFF2-40B4-BE49-F238E27FC236}">
                <a16:creationId xmlns:a16="http://schemas.microsoft.com/office/drawing/2014/main" id="{B3D3C671-29A5-6951-28E5-A58089FE5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5220E-134B-27E4-7BF1-37E70D4B64A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20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97BECFD-8EA7-0689-338E-FF7973481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8976C7B-2688-70F3-77A4-4D1113FB54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FCA7DC03-F552-0867-352F-D9703C605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CB03-B7A1-6B00-BC51-6A2712B64A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49D9392C-9E29-427F-3C29-C64146E898C7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6483177-9ABF-3F5C-ED1D-16C01EEE37C3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7C96119-D9F7-8022-5694-A13E7950B52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247CB589-C660-36A6-BF29-1327034A981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2B915696-0B26-9206-B2E7-93708805BDBC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A3A0836-5277-7254-E598-6DE9FA1A526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9763D9-588F-2473-91CB-B8C347B72189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FCDC52-0E62-A2F4-0387-BFC107C7F66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53EC447-D430-EA30-E1F1-75D21643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3BA7C-3D07-A541-E538-C8BD56B50AB3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63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1E104F6-2E1E-CFDD-A69D-C115384F1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E27FD93-255E-C585-12C2-E99681C9B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59E922F0-08F0-9919-8C26-CE716C3AE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F29A45-EE41-3151-6F22-1274BFD4D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AC803887-2AFC-DF73-DE60-1BE27DDE158C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FB007C44-CA5E-747F-537B-FA8B422F6EF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ACD5E94E-82F7-2222-8DA7-BF2F4217D47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22F086-3538-B59C-A13B-E07C6B18072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64270631-5CE7-99C0-6E82-FDECFC1D363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EC4CD95-FA07-887B-3375-C4368A44AF15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E65701-8704-DC44-7F06-7957F6D50DDE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CCF65E-F2C0-F179-6CEF-6926AE13A1AD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4148E0E7-D605-6CB3-E2A2-9F865D08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FB4871-3E91-2C06-4BD6-BAB4716AC823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73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C7D16BB-9265-7D3A-E136-8F028A9F8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7536232-7B28-DCFA-37A3-EEBA7365A5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531529-C0C1-501F-B90B-E578B26E0D98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0C94059-F7F6-293D-88B1-A0CCDDB75575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98343E1B-0BDB-6D7F-D5F6-35E72B8B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A84A49-4C32-0562-6B33-E8281C62C942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4FB718-4590-313D-1532-FE817A22ACB4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5F427-7AA2-BA79-9FAB-3B20B348D66A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447E57-9E3B-2030-9902-A8BA6E7583E4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61C7B4D-5A69-FF1F-0F31-D16D75C7921B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D544843-BF44-8F0F-4D23-F80C60F6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907F98-A046-E796-677D-FB8EEDD6F083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20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8A7CBB0-A767-7247-8638-81BC36696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BBDEA00-FE7A-639E-C16F-BC5E3DBD8FD3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0B5F76F9-295B-59E5-BDCF-8B6840E5B5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B473941B-CE77-6414-782E-B5933651166D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3FCE4B1-384C-92A9-F114-45634B67A11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16718376-BEBA-6EC2-B9BA-05AEA785303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5E96EEC-F984-9065-5EAC-AF9297B31DF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CEF710E-39E1-082B-B52C-E37B4EEF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6BDD68-E8AC-9D13-ED1D-D43FFC835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BF5CE8-2417-2D5D-75FE-27E0BE07F5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B88A2-C8A9-A342-E8B5-C91DF5E71FF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C2290D-5934-145E-499C-1CB0349E5FA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D471F30-B344-A63E-287D-45299C34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9E2940-FA7B-D6D9-D260-E7460440051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97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B7370059-157B-625C-8521-D3FCF8A22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>
            <a:extLst>
              <a:ext uri="{FF2B5EF4-FFF2-40B4-BE49-F238E27FC236}">
                <a16:creationId xmlns:a16="http://schemas.microsoft.com/office/drawing/2014/main" id="{7ADBC276-24FC-31B1-198D-D0A0EB5188BB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DDE8834-7F71-A488-29A8-540395324479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FEFA04F6-2C3F-3E38-9E08-D6990D946A8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4253727-9053-862A-19CB-32DD1616812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6E5204B2-3785-90DB-45F2-F73CC497595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95BC05DD-4D63-F05A-843F-EE491020FFD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41E3DBD-A4E2-6EF5-8073-EED87395D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60E8CE17-B2D0-B92F-1A9F-C72280B6E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BEF90E0-A2AA-9B05-58FB-3D4109E9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32D8A-9E85-B335-C2FD-9D2508FEAF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D1F556C-703D-0EB9-35BD-0A7DE6122BF2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61D5928-67F7-A4E5-2767-E072B8F6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6BC33A-A2E3-7103-ACC7-6F043901E5E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11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A20ED13-DCC3-ED6C-4FB2-2B64E7F04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>
            <a:extLst>
              <a:ext uri="{FF2B5EF4-FFF2-40B4-BE49-F238E27FC236}">
                <a16:creationId xmlns:a16="http://schemas.microsoft.com/office/drawing/2014/main" id="{7D655505-6963-6602-F9EA-4C3B3BA5DCB7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7D3C8143-8E12-BEA4-801E-C540B573C9A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8DD0EEC-3388-7E9D-C475-8C7C6448AEF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6AF7602-77C1-4DB0-5B0C-443AE4CE7F6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E410BEC-795B-5241-F0C2-EA9498D9FABB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82B77D-424C-AD2C-03A1-02E188F12FF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9438AB4-120A-6B68-C6A3-6BD51CF52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184C4A7B-1AC5-72AD-EB05-210AB3D4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F506F4-DF34-76FB-83D6-A513173F8E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759C7-94BC-8FC1-9A43-A40A4BE7AC1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3D4680A-11B6-A841-EC68-FFF11409500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E485A1C-8A6A-5C51-5E3F-5685AAA90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F23FE-4D10-4C29-7B09-1D707687BDB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2AD69E-8972-FFEB-3CDF-810FC2C15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68076-E163-16F0-6643-612506DC25C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BD7350-FFE3-8F35-04ED-B83CAB700A0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E90EBC0-49DE-3234-6D8A-7B5E88E2D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1B0E9F-637B-B4E3-0E4C-6D28BA81E66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9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>
            <a:extLst>
              <a:ext uri="{FF2B5EF4-FFF2-40B4-BE49-F238E27FC236}">
                <a16:creationId xmlns:a16="http://schemas.microsoft.com/office/drawing/2014/main" id="{87D5AF06-6AF8-9002-BEDC-176CB5749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/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4EDB0-D38F-0FE8-27C1-80BAE2455A1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AF1A61-3518-0ABC-1BC0-5990D5EF88D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96FB4B1-7F2F-CF04-74B8-D3A7467B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F15E35-8F62-FCD4-CD9C-8C7F57AAEDE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6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8FCEB48-BE41-308F-33AB-94163C02BF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793F7-1073-3781-E44D-DD541B786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4A761E77-5CBD-451F-FA38-EA3EF19CE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49CF4D-C3F5-69B9-4227-EC331C16F0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5A3F8AE7-69F1-0171-3222-4CFFCDB4F56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0DE2A214-8055-F089-C6C4-415D2FEE42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E7E7B380-ABE2-70DF-A29A-E3B4A181FA12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ED784E94-97A9-B627-1E07-7CAEF44EE8A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31E44308-7765-3146-1869-04D3DA41235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9E56FD-C856-3054-AB6B-A80BA7D6C55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1FC38E-29E5-B44A-FE96-F713B08050E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AAAD9DC-C952-84F6-32BA-CE8084E916D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603A7C0-7450-F57A-CF86-135B131E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055563-B67F-14B5-583B-3BFC0EB8093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81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8FF1A58D-53A4-65F6-8F2B-645D65C533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166BBE5-C86E-3E87-A7C5-F29BE64D7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5C4391E8-E519-220E-82C7-E7E85659A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E219A7-8ADF-6CBF-872C-AEF07B645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47BEB086-B161-40ED-B2E3-DDF397278FA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35D1FEE-8FAA-6AFD-E821-344C363F2C2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36726D0-2423-B7DC-41C5-A3E0D3C9275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7257835-1368-81AC-1BB9-5374BD6AEA7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8AB2999-1929-69AE-F4B8-38F9B81ECF7A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AC62732A-D69F-1BDC-8778-1D5E71576F1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CCAE72-315B-6DC4-6ED3-6C32104BB03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F6B1C01-19BD-7D67-4E40-88818E2139B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7C973916-701B-92E4-FA4C-28A5746F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87F7F1-F554-8627-99C4-694EBCFB2B2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BC0B63B-5EB2-C517-FFAF-0A5B2B5AB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2D54FC7-5739-CC9E-8372-80A8BD5B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FADBBE10-EF5A-37AA-E18F-F9B27AA61F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DF69E35-608B-F57E-3615-F9FB9D11DD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02491239-1144-EB94-E007-F05D770D71DA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FDE4536-B74E-FB0B-5701-EE95568054DA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DC504B4C-4BF0-DF13-D647-0C718DF4AD9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3BB0087-C253-F0E4-3F52-1A53B4AFA97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3025D71C-0D10-5220-5980-B17FC068151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64514CD7-9102-9552-6763-AB0337AAA7E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E80B1C-FD35-F288-8BFD-2F827D4C51A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B17E72F-0CE2-D4D0-F696-BEA9F83EF5A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AB4C8BF7-D6EA-CCEB-F116-FF8F674A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7837CA-5E74-BA1B-C559-ADAB2DF6DB76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3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F4EAC9-01A1-ED6A-B271-D7FC17A6D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5118FE-3A69-7878-D9BB-1A3313720C8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F609D8D-5CB0-9FB7-12C3-CB2F81E54A6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A6A581A3-9568-ADAA-C577-D08AD5F1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E53593B-A7AE-9963-B6BC-8C94C8F0B46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29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98BFE0-FEAC-1333-6BF5-7907903B2D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5C81FB-4A41-2E38-2638-F82CC70C7B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AA9E6A-3B54-EBA8-25AB-52211D52F5E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C82D3C-5CAB-DDEA-5BAD-0CE49311B44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F275CFF-10A6-01B8-606D-73D7A564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6D07526-2E9D-2AAD-EE94-167EEE153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78E584-630B-6BB7-31DB-22945E35D16E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2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2BC244E-62D2-236F-4DC8-EEBFE9AF28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BE7F6530-2B80-C2AA-C92D-861D7E8FD5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E92399-CC16-9177-2657-E4899DE383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BDEB0-7315-4214-F9C8-48DBCC502C8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976F6A6-5835-91B8-5B94-A197DCCF65D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146445DD-AC0A-C4BA-03CB-A346CF3E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ED3C240-0F31-AD4B-E3D6-E9E2DFC4E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35493C-0314-59F4-3E99-CA50A71C90C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75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ACC9534-D4F4-B471-C3A8-8380F72B3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1BFBE-2F2E-2C4F-848A-E850516981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FACD4-71CC-9E35-CDCC-22C146E52E9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3572DF-299F-8B6C-1E42-1A659F39324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374EA10-DD32-7823-1E8C-8A5B6454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B4CCFE40-D40E-A7E0-E99F-0E9E3E7CA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3B8AC4-F4BB-1C6B-E9E1-81AAE91353A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68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1D2CA4-939C-12C2-DF49-53BE4EA4C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0DABAD96-0284-76FF-D804-48E7FFCA08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3B5421E-4ADD-A198-F29A-1E6995BF5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58511-3EE8-4852-763C-F4F1187FA97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86F512-1927-A0E0-A1C2-79941992D99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8DEF3F3-5CAD-FC0C-F7DD-4A913E71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790325F-8E1D-1D8F-9BC9-63324BDA4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A3B95-CC6F-4FEB-6208-83820633185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60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EF07AED-C885-0A94-CE92-AD0235762C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13AFDC9-7EA7-195A-AC21-49A03E74AF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7FFFB-CCE3-C058-3729-4EDEEE5E6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65458-1735-3CFE-DB60-E654932058A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EAC92C-19BC-5473-42AE-69A4371F2861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E2C85D8-A3A9-A261-1BCF-70106685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1CF4E5-14D0-7A0E-3B20-BC1F539D9B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A401B5-C192-1C5E-DEC6-0208970D3606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E5D1-F4A4-5034-E057-717754E35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5286A-148E-6CAC-4953-28CEC8A7AC6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C09A251-3EA9-3813-C32A-42674B11B3B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DDBC5E9-DF95-1530-C94F-AC94C8FDD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6E148E-AE32-EC04-55CF-5022F79ADEB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54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D17980-F783-4A27-87DC-42985B6C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2A1BAB-7805-96E3-BA5B-3E8B26D8AA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B3FE475-1931-B109-EFE4-3720BF54E1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C0B05D-F0F7-15F3-4C17-EED0899C7AF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857B24-CF63-C1F9-6FBA-114618B4AAB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9CB5136-AC36-0B5E-A3A9-2D5B7B13C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45165F11-ACDF-2F83-0960-B38B3A16DA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706451-60D5-D91A-8F02-C9976F1594E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9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4BF0FE-66B0-30DC-7C7E-0C60AC620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915CB6A6-17E7-3E33-E841-80BBD7036B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11B8FE6-8F1C-8435-F33C-EE04C6A6A1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4D71-50D7-0502-EF7E-5AAF38E865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56B84B-A641-FF3B-04A5-7875DE216F3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B5AF0F0-B002-CB3B-6A1E-945904E80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BFB53FB7-1753-80D0-CDCE-10664D914F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C6A19A-B08A-3B13-3757-298A0EA8C9A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16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3A71822B-C712-A4E6-919B-405BA7F21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113608E-22FD-657F-8D07-CD39EC97958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DA917A93-F7DB-3A50-D98B-8185FF15DE00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8D8095F-7FCC-5669-F881-F66619242228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A8F3D3FE-D0C9-59C1-F189-DA228D51A05B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7F167DEA-E276-FD24-54AA-B4A09328CCE6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5BDAA131-A001-A420-C695-237DBC40265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8977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0EF89375-E21D-F63F-06A8-C59355F125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BD7979C-B9C6-8A09-B241-FD1FED4BAC89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7B0CAF0-3BC0-2F0C-A2D6-BD2777136ABD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FE11313-A28D-C9D5-388D-F3DCE472D73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5423B194-3C18-4ED2-C954-ADB91F99CDD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A46B4C4-EAE8-DC64-8EE7-085376B9F0C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68AEA7C-4869-2294-8EAF-A87420CD474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08FFEE3-9429-FB20-94DA-036B3BA28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F97AAA9-D469-5AE4-F90F-9020A3DDBE0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C2E78338-BF1F-47F8-574E-5A79325DD1F8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EABEE7F-B8A9-CDE0-CB0E-B91BA834B8F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2EAFBE4-3E55-88EC-6263-AA83BE68E7C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55877F46-FE15-EE6B-7255-F5187038A7A8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62DDA2E-E23F-3C1F-FBA8-13E4AE5F3526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6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465075C-3A04-8F21-2D96-F11146239A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A77D7537-AB6E-150C-8EAC-2488703A550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6DD48B6-4C1B-73D2-03B9-15D30FCE5E9E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4D70B58-DDCB-C449-2352-59773ED88AE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09F40CE-5FD9-0148-24E8-B471F0E808B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21AF8C9-7D93-7437-46E4-70C04BC1FCD9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4086F6C-E115-654F-39E3-04AE3FA5602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717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39F40A4-C4FE-CE81-4DDE-1096BF05B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04350EF6-70D2-8CA6-C8B4-23AD48C51B92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3C5F24B-DEBE-91F4-60EF-98DB9598FC4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430F02E-A1F8-79E9-1749-B79A96144ED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ABBDCAD-55AC-A504-7AB9-9EA8B4E0982A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870B6CA-17E5-8094-AABA-A4EB4CF4DD7D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B471460-440F-63D0-B43A-D4E98094F4B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94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1011232-FEC1-556E-5D81-2627C46F6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305D3B8-631A-ECF6-F436-B2BCDEC1D146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5AA4292-461B-4E6C-D0DF-22D79FF5659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83B83EF-F13E-0C9F-A72E-1028FFB5C1A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7583F4ED-E4FB-BC79-63D6-917602298C36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7AF8DF3-63F0-80CE-4E26-5256A0E0248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D0AD8F7-2131-0B88-1728-D3CA421A2D2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69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C7C13A4-489B-3211-82FF-868A0A256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490672C-BECC-A8CE-2FB2-AF9FB16315DB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3EA2D57-26D4-3FE7-0AD1-EEED4BE8BED6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3244009B-B9FA-D5C6-D5E3-5563DC7638F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2FD42FBA-921E-BB93-CEB5-51CAED5F599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ADC54FF-C0E3-D235-2C4E-2FB66C6E9ED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E3A682F-0F88-48F0-97B1-60B5B2477F9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65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7398D-CEE7-3079-FB86-A89C992F31A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654D0DC-83E2-3257-B441-08F7D9D944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47C68A9-7989-FB66-D55B-D66D6874D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5E90F7-1D56-9D4E-EEB3-850E3973D909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89AA2-17C4-2311-08AF-1321E11749F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13EB45-843B-9A1C-345B-468536A7E0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C77A4B8F-49F4-2929-427A-DF7B92A5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E0291-902D-01E0-6FC4-89B560E81BF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23A0E-155F-824D-4618-C556416C4B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CBE36C-4C66-1188-03D3-624F2E47A38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45644240-BAFF-42B5-1A7E-4A3EC1F84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7E5C0D-10A2-12FD-CA5E-E2BDF720F8D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6DF56-1BC2-2F0B-C57B-C1D817B14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8E23A-1A2B-4FC2-057E-864010EF96E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417762A-54B1-36A8-F29E-69737B3F61F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95D9105-CDC3-7AF1-1035-8F0BB27B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07B04DD-63D3-D02D-A63E-776C7C5FE3C6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3D1D-D95D-CC81-FF15-1A1F6BE049F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31386DAF-78F1-64A8-A51B-3B6BA0A20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CA999B-1DD2-7DFF-F475-7A57D4C1A14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77" r:id="rId8"/>
    <p:sldLayoutId id="2147483796" r:id="rId9"/>
    <p:sldLayoutId id="2147483763" r:id="rId10"/>
    <p:sldLayoutId id="2147483794" r:id="rId11"/>
    <p:sldLayoutId id="2147483775" r:id="rId12"/>
    <p:sldLayoutId id="214748379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753" r:id="rId23"/>
    <p:sldLayoutId id="2147483757" r:id="rId24"/>
    <p:sldLayoutId id="2147483758" r:id="rId25"/>
    <p:sldLayoutId id="2147483815" r:id="rId26"/>
    <p:sldLayoutId id="2147483760" r:id="rId27"/>
    <p:sldLayoutId id="2147483761" r:id="rId28"/>
    <p:sldLayoutId id="2147483762" r:id="rId29"/>
    <p:sldLayoutId id="2147483774" r:id="rId30"/>
    <p:sldLayoutId id="2147483755" r:id="rId31"/>
    <p:sldLayoutId id="2147483756" r:id="rId32"/>
    <p:sldLayoutId id="2147483793" r:id="rId33"/>
    <p:sldLayoutId id="2147483814" r:id="rId34"/>
    <p:sldLayoutId id="2147483751" r:id="rId35"/>
    <p:sldLayoutId id="2147483746" r:id="rId36"/>
    <p:sldLayoutId id="2147483791" r:id="rId37"/>
    <p:sldLayoutId id="2147483749" r:id="rId38"/>
    <p:sldLayoutId id="2147483747" r:id="rId39"/>
    <p:sldLayoutId id="2147483748" r:id="rId40"/>
    <p:sldLayoutId id="2147483750" r:id="rId41"/>
    <p:sldLayoutId id="2147483772" r:id="rId42"/>
    <p:sldLayoutId id="2147483677" r:id="rId43"/>
    <p:sldLayoutId id="2147483792" r:id="rId44"/>
    <p:sldLayoutId id="2147483833" r:id="rId45"/>
    <p:sldLayoutId id="2147483769" r:id="rId46"/>
    <p:sldLayoutId id="2147483773" r:id="rId47"/>
    <p:sldLayoutId id="2147483771" r:id="rId48"/>
    <p:sldLayoutId id="2147483679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777B1-A1F6-918E-51FA-0904D33C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31" y="1211299"/>
            <a:ext cx="4154469" cy="1748144"/>
          </a:xfrm>
        </p:spPr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3D8962-2241-A1D1-00FE-D9C617F20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Nokia internal use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1DAC1-A3D6-3FE0-3C3D-CDB730F020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670"/>
      </p:ext>
    </p:extLst>
  </p:cSld>
  <p:clrMapOvr>
    <a:masterClrMapping/>
  </p:clrMapOvr>
</p:sld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2023 - PowerPoint template v1.3.1" id="{95EDE8F7-58AB-440A-82AC-4DC9E39A292C}" vid="{533A05BB-4D65-4753-8F51-029C8738C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1. Master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2023-02-07T12:20:59Z</dcterms:created>
  <dcterms:modified xsi:type="dcterms:W3CDTF">2023-06-26T13:25:15Z</dcterms:modified>
</cp:coreProperties>
</file>