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76" r:id="rId7"/>
    <p:sldId id="272" r:id="rId8"/>
    <p:sldId id="277" r:id="rId9"/>
    <p:sldId id="279" r:id="rId10"/>
    <p:sldId id="278" r:id="rId11"/>
    <p:sldId id="280" r:id="rId12"/>
    <p:sldId id="281" r:id="rId13"/>
    <p:sldId id="263" r:id="rId14"/>
    <p:sldId id="265" r:id="rId15"/>
    <p:sldId id="266" r:id="rId16"/>
    <p:sldId id="267" r:id="rId17"/>
    <p:sldId id="275" r:id="rId18"/>
    <p:sldId id="269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66" d="100"/>
          <a:sy n="66" d="100"/>
        </p:scale>
        <p:origin x="632" y="4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Proximity alert system (GPS)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Chiefs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SMS-response alert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Farmers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Collaborate with authorities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Organize local-response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C27AB41A-C17C-4E00-83D2-888DA29D59E4}">
      <dgm:prSet phldrT="[Text]"/>
      <dgm:spPr/>
      <dgm:t>
        <a:bodyPr/>
        <a:lstStyle/>
        <a:p>
          <a:r>
            <a:rPr lang="en-US" dirty="0"/>
            <a:t>Bracelet alert system</a:t>
          </a:r>
        </a:p>
      </dgm:t>
    </dgm:pt>
    <dgm:pt modelId="{C081B042-020C-4DB2-B88E-26517E745D11}" type="parTrans" cxnId="{40BE75CB-9DD3-476E-A7D6-4F01D90157AC}">
      <dgm:prSet/>
      <dgm:spPr/>
      <dgm:t>
        <a:bodyPr/>
        <a:lstStyle/>
        <a:p>
          <a:endParaRPr lang="en-US"/>
        </a:p>
      </dgm:t>
    </dgm:pt>
    <dgm:pt modelId="{9ACB7BBD-81A5-4225-9C59-10DF6A486F5D}" type="sibTrans" cxnId="{40BE75CB-9DD3-476E-A7D6-4F01D90157AC}">
      <dgm:prSet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Peace Parks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CD3C414E-F29F-478F-8B20-89E9573011DD}">
      <dgm:prSet phldrT="[Text]"/>
      <dgm:spPr/>
      <dgm:t>
        <a:bodyPr/>
        <a:lstStyle/>
        <a:p>
          <a:r>
            <a:rPr lang="en-US" dirty="0"/>
            <a:t>Notify chieftain of location</a:t>
          </a:r>
        </a:p>
      </dgm:t>
    </dgm:pt>
    <dgm:pt modelId="{74738547-44DE-4D69-9475-C42B1F2010A3}" type="parTrans" cxnId="{1659F956-5511-41A0-834F-49EDE6461CEB}">
      <dgm:prSet/>
      <dgm:spPr/>
      <dgm:t>
        <a:bodyPr/>
        <a:lstStyle/>
        <a:p>
          <a:endParaRPr lang="en-SE"/>
        </a:p>
      </dgm:t>
    </dgm:pt>
    <dgm:pt modelId="{CF39D107-02DF-4504-A511-23DED7D29216}" type="sibTrans" cxnId="{1659F956-5511-41A0-834F-49EDE6461CEB}">
      <dgm:prSet/>
      <dgm:spPr/>
      <dgm:t>
        <a:bodyPr/>
        <a:lstStyle/>
        <a:p>
          <a:endParaRPr lang="en-SE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CB851A9-1F6F-48CC-BFC2-772E576ABA27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63FAC972-9231-4E8B-B53A-FBCAEC427180}" type="presOf" srcId="{C27AB41A-C17C-4E00-83D2-888DA29D59E4}" destId="{ECB851A9-1F6F-48CC-BFC2-772E576ABA27}" srcOrd="0" destOrd="0" presId="urn:microsoft.com/office/officeart/2005/8/layout/StepDownProcess"/>
    <dgm:cxn modelId="{BED63754-39A6-4956-94D4-FE3DBE08216A}" type="presOf" srcId="{EB73341C-FA6D-4FF7-B456-80B171416073}" destId="{B00BB2B3-43BF-4BBF-B8B9-75901CCFACA5}" srcOrd="0" destOrd="1" presId="urn:microsoft.com/office/officeart/2005/8/layout/StepDownProcess"/>
    <dgm:cxn modelId="{1659F956-5511-41A0-834F-49EDE6461CEB}" srcId="{0D636056-30D8-4434-99F7-E38A6E2B8161}" destId="{CD3C414E-F29F-478F-8B20-89E9573011DD}" srcOrd="1" destOrd="0" parTransId="{74738547-44DE-4D69-9475-C42B1F2010A3}" sibTransId="{CF39D107-02DF-4504-A511-23DED7D29216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B1FEF889-B846-4C00-91A3-D3E3C339383D}" type="presOf" srcId="{3791C0EA-2A16-4B79-AE66-267F4C96876D}" destId="{5812CCDB-7FE7-42D3-9D84-BC2F375234DF}" srcOrd="0" destOrd="1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131F7697-1855-4B30-824B-71BAF0D73CAE}" type="presOf" srcId="{A33F4830-5CD4-4C71-985C-0708E9B0BE14}" destId="{08ECF78B-FAD5-4D9C-8E49-B3383B679E74}" srcOrd="0" destOrd="0" presId="urn:microsoft.com/office/officeart/2005/8/layout/StepDownProcess"/>
    <dgm:cxn modelId="{7AD8BD9D-7C46-440E-B3E9-43ECE38ACD8C}" type="presOf" srcId="{CD3C414E-F29F-478F-8B20-89E9573011DD}" destId="{ECB851A9-1F6F-48CC-BFC2-772E576ABA27}" srcOrd="0" destOrd="1" presId="urn:microsoft.com/office/officeart/2005/8/layout/StepDownProcess"/>
    <dgm:cxn modelId="{6FDC87A3-6592-4D1B-9C61-14B51D6B6DA3}" type="presOf" srcId="{C1B61D4D-7B51-471F-A0A6-E55A5EC41A8E}" destId="{B00BB2B3-43BF-4BBF-B8B9-75901CCFACA5}" srcOrd="0" destOrd="0" presId="urn:microsoft.com/office/officeart/2005/8/layout/StepDownProcess"/>
    <dgm:cxn modelId="{8FF50AB5-A2B9-4BB9-942F-7B2FE2AE5B3F}" type="presOf" srcId="{98450B70-D18C-4E1D-97E9-FA8BA06091D9}" destId="{E2700167-FF4B-4025-A48B-3CB1A8B5F4C4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40BE75CB-9DD3-476E-A7D6-4F01D90157AC}" srcId="{0D636056-30D8-4434-99F7-E38A6E2B8161}" destId="{C27AB41A-C17C-4E00-83D2-888DA29D59E4}" srcOrd="0" destOrd="0" parTransId="{C081B042-020C-4DB2-B88E-26517E745D11}" sibTransId="{9ACB7BBD-81A5-4225-9C59-10DF6A486F5D}"/>
    <dgm:cxn modelId="{B1E97AD2-4A16-4C33-ABC4-E34F84DE097B}" type="presOf" srcId="{255827E2-CE07-427C-839C-BE2E51FCDBB8}" destId="{5812CCDB-7FE7-42D3-9D84-BC2F375234DF}" srcOrd="0" destOrd="0" presId="urn:microsoft.com/office/officeart/2005/8/layout/StepDownProcess"/>
    <dgm:cxn modelId="{B63F18D8-1EED-42EB-A0C7-E8B22BA60175}" type="presOf" srcId="{0D636056-30D8-4434-99F7-E38A6E2B8161}" destId="{AE7ECB50-F4B1-47FD-BE6E-79C06FC25BB6}" srcOrd="0" destOrd="0" presId="urn:microsoft.com/office/officeart/2005/8/layout/StepDownProcess"/>
    <dgm:cxn modelId="{EC9019F7-4AFB-49A4-BEE3-23F53816727D}" type="presOf" srcId="{F20117B0-FCD8-4927-B2D0-4FE779DC2A9B}" destId="{1D736981-5D82-4672-9205-279958AACFE2}" srcOrd="0" destOrd="0" presId="urn:microsoft.com/office/officeart/2005/8/layout/StepDownProcess"/>
    <dgm:cxn modelId="{06CC7795-3437-4613-92CE-0575A857E544}" type="presParOf" srcId="{08ECF78B-FAD5-4D9C-8E49-B3383B679E74}" destId="{CA25F1EE-EBF1-4624-880B-D3BCF13A2F47}" srcOrd="0" destOrd="0" presId="urn:microsoft.com/office/officeart/2005/8/layout/StepDownProcess"/>
    <dgm:cxn modelId="{AB1B63B4-206F-42CE-BFD7-F359B240D5A0}" type="presParOf" srcId="{CA25F1EE-EBF1-4624-880B-D3BCF13A2F47}" destId="{1DBDDA96-9BFE-4E8D-B03A-B2FB6EE49E38}" srcOrd="0" destOrd="0" presId="urn:microsoft.com/office/officeart/2005/8/layout/StepDownProcess"/>
    <dgm:cxn modelId="{441F164E-8D77-4198-AE89-047311D9D8CF}" type="presParOf" srcId="{CA25F1EE-EBF1-4624-880B-D3BCF13A2F47}" destId="{E2700167-FF4B-4025-A48B-3CB1A8B5F4C4}" srcOrd="1" destOrd="0" presId="urn:microsoft.com/office/officeart/2005/8/layout/StepDownProcess"/>
    <dgm:cxn modelId="{6E18BECB-1DDD-4009-AB49-20DE7BCC6FC0}" type="presParOf" srcId="{CA25F1EE-EBF1-4624-880B-D3BCF13A2F47}" destId="{B00BB2B3-43BF-4BBF-B8B9-75901CCFACA5}" srcOrd="2" destOrd="0" presId="urn:microsoft.com/office/officeart/2005/8/layout/StepDownProcess"/>
    <dgm:cxn modelId="{AE0DE8C8-E979-4765-83B7-EF8C3922C362}" type="presParOf" srcId="{08ECF78B-FAD5-4D9C-8E49-B3383B679E74}" destId="{939CB33E-F6DE-4B22-86E1-389888939D48}" srcOrd="1" destOrd="0" presId="urn:microsoft.com/office/officeart/2005/8/layout/StepDownProcess"/>
    <dgm:cxn modelId="{245C2C74-273F-4DF8-B8FD-BD9C431431C5}" type="presParOf" srcId="{08ECF78B-FAD5-4D9C-8E49-B3383B679E74}" destId="{0B9F427B-E521-4A0D-A610-47D9D62FF434}" srcOrd="2" destOrd="0" presId="urn:microsoft.com/office/officeart/2005/8/layout/StepDownProcess"/>
    <dgm:cxn modelId="{BCA2D9F6-DDA9-4FA0-8982-9377517EE353}" type="presParOf" srcId="{0B9F427B-E521-4A0D-A610-47D9D62FF434}" destId="{CB65E7BF-26FC-4997-A604-64C56983E379}" srcOrd="0" destOrd="0" presId="urn:microsoft.com/office/officeart/2005/8/layout/StepDownProcess"/>
    <dgm:cxn modelId="{C6675712-1CF7-4590-9485-8EA83BB63841}" type="presParOf" srcId="{0B9F427B-E521-4A0D-A610-47D9D62FF434}" destId="{1D736981-5D82-4672-9205-279958AACFE2}" srcOrd="1" destOrd="0" presId="urn:microsoft.com/office/officeart/2005/8/layout/StepDownProcess"/>
    <dgm:cxn modelId="{62241558-0554-4276-B13E-0CD4E850BB2E}" type="presParOf" srcId="{0B9F427B-E521-4A0D-A610-47D9D62FF434}" destId="{5812CCDB-7FE7-42D3-9D84-BC2F375234DF}" srcOrd="2" destOrd="0" presId="urn:microsoft.com/office/officeart/2005/8/layout/StepDownProcess"/>
    <dgm:cxn modelId="{5FD0D6BD-F374-4EE4-ABA2-C793330AA253}" type="presParOf" srcId="{08ECF78B-FAD5-4D9C-8E49-B3383B679E74}" destId="{11E7C21B-758A-4A9D-8566-914D35C1B9FC}" srcOrd="3" destOrd="0" presId="urn:microsoft.com/office/officeart/2005/8/layout/StepDownProcess"/>
    <dgm:cxn modelId="{9891F015-8E6B-4808-98E3-A39C8FC3A2E3}" type="presParOf" srcId="{08ECF78B-FAD5-4D9C-8E49-B3383B679E74}" destId="{27AC4152-3790-436F-BE68-EF7D8416D588}" srcOrd="4" destOrd="0" presId="urn:microsoft.com/office/officeart/2005/8/layout/StepDownProcess"/>
    <dgm:cxn modelId="{7D7EA350-5B59-42D6-96E0-8B06810DEDBB}" type="presParOf" srcId="{27AC4152-3790-436F-BE68-EF7D8416D588}" destId="{AE7ECB50-F4B1-47FD-BE6E-79C06FC25BB6}" srcOrd="0" destOrd="0" presId="urn:microsoft.com/office/officeart/2005/8/layout/StepDownProcess"/>
    <dgm:cxn modelId="{7D934F8A-97F5-4B7E-BE5D-1A84D8B72B25}" type="presParOf" srcId="{27AC4152-3790-436F-BE68-EF7D8416D588}" destId="{ECB851A9-1F6F-48CC-BFC2-772E576ABA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992878" y="1116286"/>
          <a:ext cx="987258" cy="1123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2731314" y="21889"/>
          <a:ext cx="1661962" cy="116331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Peace Parks</a:t>
          </a:r>
        </a:p>
      </dsp:txBody>
      <dsp:txXfrm>
        <a:off x="2788113" y="78688"/>
        <a:ext cx="1548364" cy="1049721"/>
      </dsp:txXfrm>
    </dsp:sp>
    <dsp:sp modelId="{B00BB2B3-43BF-4BBF-B8B9-75901CCFACA5}">
      <dsp:nvSpPr>
        <dsp:cNvPr id="0" name=""/>
        <dsp:cNvSpPr/>
      </dsp:nvSpPr>
      <dsp:spPr>
        <a:xfrm>
          <a:off x="4393277" y="132838"/>
          <a:ext cx="1208753" cy="94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Proximity alert system (GPS)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Collaborate with authorities</a:t>
          </a:r>
        </a:p>
      </dsp:txBody>
      <dsp:txXfrm>
        <a:off x="4393277" y="132838"/>
        <a:ext cx="1208753" cy="940246"/>
      </dsp:txXfrm>
    </dsp:sp>
    <dsp:sp modelId="{CB65E7BF-26FC-4997-A604-64C56983E379}">
      <dsp:nvSpPr>
        <dsp:cNvPr id="0" name=""/>
        <dsp:cNvSpPr/>
      </dsp:nvSpPr>
      <dsp:spPr>
        <a:xfrm rot="5400000">
          <a:off x="4370821" y="2423078"/>
          <a:ext cx="987258" cy="1123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4109258" y="1328682"/>
          <a:ext cx="1661962" cy="116331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Chiefs</a:t>
          </a:r>
        </a:p>
      </dsp:txBody>
      <dsp:txXfrm>
        <a:off x="4166057" y="1385481"/>
        <a:ext cx="1548364" cy="1049721"/>
      </dsp:txXfrm>
    </dsp:sp>
    <dsp:sp modelId="{5812CCDB-7FE7-42D3-9D84-BC2F375234DF}">
      <dsp:nvSpPr>
        <dsp:cNvPr id="0" name=""/>
        <dsp:cNvSpPr/>
      </dsp:nvSpPr>
      <dsp:spPr>
        <a:xfrm>
          <a:off x="5771220" y="1439631"/>
          <a:ext cx="1208753" cy="94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SMS-response alert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Organize local-response</a:t>
          </a:r>
        </a:p>
      </dsp:txBody>
      <dsp:txXfrm>
        <a:off x="5771220" y="1439631"/>
        <a:ext cx="1208753" cy="940246"/>
      </dsp:txXfrm>
    </dsp:sp>
    <dsp:sp modelId="{AE7ECB50-F4B1-47FD-BE6E-79C06FC25BB6}">
      <dsp:nvSpPr>
        <dsp:cNvPr id="0" name=""/>
        <dsp:cNvSpPr/>
      </dsp:nvSpPr>
      <dsp:spPr>
        <a:xfrm>
          <a:off x="5487201" y="2635474"/>
          <a:ext cx="1661962" cy="116331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Farmers</a:t>
          </a:r>
        </a:p>
      </dsp:txBody>
      <dsp:txXfrm>
        <a:off x="5544000" y="2692273"/>
        <a:ext cx="1548364" cy="1049721"/>
      </dsp:txXfrm>
    </dsp:sp>
    <dsp:sp modelId="{ECB851A9-1F6F-48CC-BFC2-772E576ABA27}">
      <dsp:nvSpPr>
        <dsp:cNvPr id="0" name=""/>
        <dsp:cNvSpPr/>
      </dsp:nvSpPr>
      <dsp:spPr>
        <a:xfrm>
          <a:off x="7149164" y="2746423"/>
          <a:ext cx="1208753" cy="94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Bracelet alert system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Notify chieftain of location</a:t>
          </a:r>
        </a:p>
      </dsp:txBody>
      <dsp:txXfrm>
        <a:off x="7149164" y="2746423"/>
        <a:ext cx="1208753" cy="940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Early detection and HWC response system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Munene and the elephant (Bracelet-UI)</a:t>
            </a:r>
          </a:p>
          <a:p>
            <a:r>
              <a:rPr lang="en-US" dirty="0"/>
              <a:t>The chieftain (SMS-response)</a:t>
            </a:r>
          </a:p>
          <a:p>
            <a:r>
              <a:rPr lang="en-US" dirty="0"/>
              <a:t>Peace Parks (Web-app UI)</a:t>
            </a:r>
          </a:p>
          <a:p>
            <a:r>
              <a:rPr lang="en-US" dirty="0"/>
              <a:t>The grid and the people (System architecture)</a:t>
            </a:r>
          </a:p>
          <a:p>
            <a:r>
              <a:rPr lang="en-US" dirty="0"/>
              <a:t>The future of </a:t>
            </a:r>
            <a:r>
              <a:rPr lang="en-US" dirty="0" err="1"/>
              <a:t>elert</a:t>
            </a:r>
            <a:r>
              <a:rPr lang="en-US" dirty="0"/>
              <a:t> (AI-powered functionalities in web-app)</a:t>
            </a:r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Munene and the elephant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370E2-7592-44B6-AA9D-666DD3FE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Munene walks along the edge of his family’s farm situated in the outskirts of the community.</a:t>
            </a:r>
          </a:p>
          <a:p>
            <a:r>
              <a:rPr lang="en-US" dirty="0"/>
              <a:t>The bracelet his father gave him suddenly lights up. His father told him to keep watch for elephants if this bracelet lights up.</a:t>
            </a:r>
          </a:p>
          <a:p>
            <a:r>
              <a:rPr lang="en-US" dirty="0"/>
              <a:t>Elephants occasionally broke through neighbors' defenses and ate the crops, but never Munene’s, and so he keeps strolling.</a:t>
            </a:r>
          </a:p>
          <a:p>
            <a:r>
              <a:rPr lang="en-US" dirty="0"/>
              <a:t>Suddenly, at the far end of the crops, he sees some grey figures, slowly moving along the </a:t>
            </a:r>
            <a:r>
              <a:rPr lang="en-US" dirty="0" err="1"/>
              <a:t>treeline</a:t>
            </a:r>
            <a:r>
              <a:rPr lang="en-US" dirty="0"/>
              <a:t>. Elephants.</a:t>
            </a:r>
          </a:p>
          <a:p>
            <a:r>
              <a:rPr lang="en-US" dirty="0"/>
              <a:t>Being alone, he decides to run to the village chief and tell him about the </a:t>
            </a:r>
            <a:r>
              <a:rPr lang="en-US" dirty="0" err="1"/>
              <a:t>sistuation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1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Chief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370E2-7592-44B6-AA9D-666DD3FE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Munene rushes to the chieftain, but as he arrives, he sees him discussing with the other elders about an elephant in the area.</a:t>
            </a:r>
          </a:p>
          <a:p>
            <a:r>
              <a:rPr lang="en-US" dirty="0"/>
              <a:t>The chieftain had received an automatic SMS-alert (on his Nokia phone) from Peace Park about elephants in the area.</a:t>
            </a:r>
          </a:p>
          <a:p>
            <a:r>
              <a:rPr lang="en-US" dirty="0"/>
              <a:t>Now, with Munene’s help, they were able to determine their exact location and prepare themselves in time.</a:t>
            </a:r>
          </a:p>
          <a:p>
            <a:r>
              <a:rPr lang="en-US" dirty="0"/>
              <a:t>They choose to notify Peace Park that the elephant has been found, in order to receive help from authorities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Peace Parks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370E2-7592-44B6-AA9D-666DD3FE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rangers at Peace Parks, receives the chieftain’s reply on her smart phone and check the web-app for activity</a:t>
            </a:r>
          </a:p>
          <a:p>
            <a:r>
              <a:rPr lang="en-US" dirty="0"/>
              <a:t>She calls authorities with more resources, to head to the village and see the chieftain to safely resolve the conflict</a:t>
            </a:r>
          </a:p>
          <a:p>
            <a:r>
              <a:rPr lang="en-US" dirty="0"/>
              <a:t>The ranger can see on her device that this group of elephants have been in the area many times before</a:t>
            </a:r>
          </a:p>
          <a:p>
            <a:r>
              <a:rPr lang="en-US" dirty="0"/>
              <a:t>This means that they won’t spook easily and may have to be relocated to another part of the park.</a:t>
            </a:r>
          </a:p>
          <a:p>
            <a:r>
              <a:rPr lang="en-US" dirty="0"/>
              <a:t>The authorities are notified of this and deploy proper countermeasures, tranquilizing the elephant.</a:t>
            </a:r>
          </a:p>
        </p:txBody>
      </p:sp>
    </p:spTree>
    <p:extLst>
      <p:ext uri="{BB962C8B-B14F-4D97-AF65-F5344CB8AC3E}">
        <p14:creationId xmlns:p14="http://schemas.microsoft.com/office/powerpoint/2010/main" val="24745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37ACAA-EE95-4514-B6B7-06E9D594FF27}"/>
              </a:ext>
            </a:extLst>
          </p:cNvPr>
          <p:cNvSpPr txBox="1">
            <a:spLocks/>
          </p:cNvSpPr>
          <p:nvPr/>
        </p:nvSpPr>
        <p:spPr>
          <a:xfrm>
            <a:off x="261764" y="-45943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</a:t>
            </a:r>
            <a:r>
              <a:rPr lang="en-US" dirty="0" err="1"/>
              <a:t>Elert</a:t>
            </a:r>
            <a:r>
              <a:rPr lang="en-US" dirty="0"/>
              <a:t>-system</a:t>
            </a:r>
          </a:p>
        </p:txBody>
      </p:sp>
      <p:graphicFrame>
        <p:nvGraphicFramePr>
          <p:cNvPr id="4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1A25409E-A932-49F6-A639-730888ED1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39075"/>
              </p:ext>
            </p:extLst>
          </p:nvPr>
        </p:nvGraphicFramePr>
        <p:xfrm>
          <a:off x="-2402532" y="3037316"/>
          <a:ext cx="11089232" cy="382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8472AF-5E32-4116-B442-52525ABCA475}"/>
              </a:ext>
            </a:extLst>
          </p:cNvPr>
          <p:cNvSpPr txBox="1">
            <a:spLocks/>
          </p:cNvSpPr>
          <p:nvPr/>
        </p:nvSpPr>
        <p:spPr>
          <a:xfrm>
            <a:off x="228687" y="885237"/>
            <a:ext cx="470873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Early detection system</a:t>
            </a:r>
          </a:p>
          <a:p>
            <a:endParaRPr lang="en-US" dirty="0"/>
          </a:p>
          <a:p>
            <a:r>
              <a:rPr lang="en-US" dirty="0"/>
              <a:t>Enable locals to enact solutions by giving them time and awareness</a:t>
            </a:r>
          </a:p>
          <a:p>
            <a:endParaRPr lang="en-US" dirty="0"/>
          </a:p>
          <a:p>
            <a:r>
              <a:rPr lang="en-US" dirty="0"/>
              <a:t>Different levels of countermeasures can be taken at each step</a:t>
            </a:r>
          </a:p>
        </p:txBody>
      </p:sp>
    </p:spTree>
    <p:extLst>
      <p:ext uri="{BB962C8B-B14F-4D97-AF65-F5344CB8AC3E}">
        <p14:creationId xmlns:p14="http://schemas.microsoft.com/office/powerpoint/2010/main" val="15898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25F607-1E1B-472D-8AA6-FFD0ADAD04A9}"/>
              </a:ext>
            </a:extLst>
          </p:cNvPr>
          <p:cNvSpPr txBox="1">
            <a:spLocks/>
          </p:cNvSpPr>
          <p:nvPr/>
        </p:nvSpPr>
        <p:spPr>
          <a:xfrm>
            <a:off x="261764" y="-45943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Technology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CDE7FC-62AA-45F9-87D1-05C2BDB9974F}"/>
              </a:ext>
            </a:extLst>
          </p:cNvPr>
          <p:cNvSpPr txBox="1">
            <a:spLocks/>
          </p:cNvSpPr>
          <p:nvPr/>
        </p:nvSpPr>
        <p:spPr>
          <a:xfrm>
            <a:off x="228687" y="885237"/>
            <a:ext cx="470873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Backend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Collects GPS-data on elephant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Compares elephant position with user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Sends signals to 3 different UIs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(UI)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(UI) Bracelet warning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Embedded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AD2A44-1CC2-41A6-BE81-D967ABC9B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7373" r="8222" b="8776"/>
          <a:stretch/>
        </p:blipFill>
        <p:spPr bwMode="auto">
          <a:xfrm>
            <a:off x="-3199" y="3004265"/>
            <a:ext cx="6663884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25F607-1E1B-472D-8AA6-FFD0ADAD04A9}"/>
              </a:ext>
            </a:extLst>
          </p:cNvPr>
          <p:cNvSpPr txBox="1">
            <a:spLocks/>
          </p:cNvSpPr>
          <p:nvPr/>
        </p:nvSpPr>
        <p:spPr>
          <a:xfrm>
            <a:off x="261764" y="-45943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Technology</a:t>
            </a:r>
          </a:p>
        </p:txBody>
      </p:sp>
    </p:spTree>
    <p:extLst>
      <p:ext uri="{BB962C8B-B14F-4D97-AF65-F5344CB8AC3E}">
        <p14:creationId xmlns:p14="http://schemas.microsoft.com/office/powerpoint/2010/main" val="371257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AD2A44-1CC2-41A6-BE81-D967ABC9B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7373" r="8222" b="8776"/>
          <a:stretch/>
        </p:blipFill>
        <p:spPr bwMode="auto">
          <a:xfrm>
            <a:off x="-3199" y="3004265"/>
            <a:ext cx="6663884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25F607-1E1B-472D-8AA6-FFD0ADAD04A9}"/>
              </a:ext>
            </a:extLst>
          </p:cNvPr>
          <p:cNvSpPr txBox="1">
            <a:spLocks/>
          </p:cNvSpPr>
          <p:nvPr/>
        </p:nvSpPr>
        <p:spPr>
          <a:xfrm>
            <a:off x="261764" y="-45943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Technology</a:t>
            </a:r>
          </a:p>
        </p:txBody>
      </p:sp>
    </p:spTree>
    <p:extLst>
      <p:ext uri="{BB962C8B-B14F-4D97-AF65-F5344CB8AC3E}">
        <p14:creationId xmlns:p14="http://schemas.microsoft.com/office/powerpoint/2010/main" val="88514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F5D351E94512478CF61F3BD681574A" ma:contentTypeVersion="6" ma:contentTypeDescription="Skapa ett nytt dokument." ma:contentTypeScope="" ma:versionID="f1bf7ff9d851fa69891a8366a1e260b4">
  <xsd:schema xmlns:xsd="http://www.w3.org/2001/XMLSchema" xmlns:xs="http://www.w3.org/2001/XMLSchema" xmlns:p="http://schemas.microsoft.com/office/2006/metadata/properties" xmlns:ns3="c89e6580-03b7-4332-9199-5c8c6b5edb05" xmlns:ns4="ab4fbc58-5815-4929-98c5-9ea1363a1798" targetNamespace="http://schemas.microsoft.com/office/2006/metadata/properties" ma:root="true" ma:fieldsID="d13b6fb65d519a32e4a534fe14f0d595" ns3:_="" ns4:_="">
    <xsd:import namespace="c89e6580-03b7-4332-9199-5c8c6b5edb05"/>
    <xsd:import namespace="ab4fbc58-5815-4929-98c5-9ea1363a179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6580-03b7-4332-9199-5c8c6b5edb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Delar tips,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fbc58-5815-4929-98c5-9ea1363a17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786346-0B27-47B7-8C12-B952421B0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e6580-03b7-4332-9199-5c8c6b5edb05"/>
    <ds:schemaRef ds:uri="ab4fbc58-5815-4929-98c5-9ea1363a17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0E654C-CF90-4E72-AE0C-1AA0ED408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915019-C369-4726-A7F2-057B8BDFC8EE}">
  <ds:schemaRefs>
    <ds:schemaRef ds:uri="http://www.w3.org/XML/1998/namespace"/>
    <ds:schemaRef ds:uri="http://schemas.microsoft.com/office/2006/documentManagement/types"/>
    <ds:schemaRef ds:uri="http://purl.org/dc/elements/1.1/"/>
    <ds:schemaRef ds:uri="ab4fbc58-5815-4929-98c5-9ea1363a1798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c89e6580-03b7-4332-9199-5c8c6b5edb0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317</TotalTime>
  <Words>465</Words>
  <Application>Microsoft Office PowerPoint</Application>
  <PresentationFormat>Custom</PresentationFormat>
  <Paragraphs>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African continent presentation 16x9</vt:lpstr>
      <vt:lpstr>ELERt</vt:lpstr>
      <vt:lpstr>Overview</vt:lpstr>
      <vt:lpstr>Munene and the elephant </vt:lpstr>
      <vt:lpstr>the Chief</vt:lpstr>
      <vt:lpstr>Peace Parks</vt:lpstr>
      <vt:lpstr>PowerPoint Presentation</vt:lpstr>
      <vt:lpstr>PowerPoint Presentation</vt:lpstr>
      <vt:lpstr>PowerPoint Presentation</vt:lpstr>
      <vt:lpstr>PowerPoint Presentation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Neville Bhattacharjee</dc:creator>
  <cp:lastModifiedBy>Neville Bhattacharjee</cp:lastModifiedBy>
  <cp:revision>2</cp:revision>
  <dcterms:created xsi:type="dcterms:W3CDTF">2020-08-29T10:02:26Z</dcterms:created>
  <dcterms:modified xsi:type="dcterms:W3CDTF">2020-08-29T18:40:01Z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0x010100F5F5D351E94512478CF61F3BD681574A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