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7" r:id="rId2"/>
  </p:sldMasterIdLst>
  <p:notesMasterIdLst>
    <p:notesMasterId r:id="rId7"/>
  </p:notesMasterIdLst>
  <p:handoutMasterIdLst>
    <p:handoutMasterId r:id="rId8"/>
  </p:handoutMasterIdLst>
  <p:sldIdLst>
    <p:sldId id="855" r:id="rId3"/>
    <p:sldId id="857" r:id="rId4"/>
    <p:sldId id="856" r:id="rId5"/>
    <p:sldId id="858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99"/>
    <a:srgbClr val="333333"/>
    <a:srgbClr val="EAEAEA"/>
    <a:srgbClr val="6699FF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6" autoAdjust="0"/>
    <p:restoredTop sz="99441" autoAdjust="0"/>
  </p:normalViewPr>
  <p:slideViewPr>
    <p:cSldViewPr>
      <p:cViewPr varScale="1">
        <p:scale>
          <a:sx n="62" d="100"/>
          <a:sy n="62" d="100"/>
        </p:scale>
        <p:origin x="411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73833-48AA-48C4-9A21-1D9A48695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20E6A9-D001-49AF-8F71-2935D0D32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DFD881-D574-4EB6-BFCE-BD909B67E7F0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4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3267" y="1989139"/>
            <a:ext cx="9120717" cy="1684337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51618" y="4005263"/>
            <a:ext cx="781896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ea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7582829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57982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4085" y="274639"/>
            <a:ext cx="2618316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274639"/>
            <a:ext cx="76581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091"/>
      </p:ext>
    </p:extLst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02784" y="274639"/>
            <a:ext cx="10479616" cy="6034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45333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6867" y="274638"/>
            <a:ext cx="9135533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02784" y="1989139"/>
            <a:ext cx="10479616" cy="431958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35013363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81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7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24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82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68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0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50173"/>
      </p:ext>
    </p:extLst>
  </p:cSld>
  <p:clrMapOvr>
    <a:masterClrMapping/>
  </p:clrMapOvr>
  <p:transition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78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894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16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59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396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0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4212287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2784" y="1989139"/>
            <a:ext cx="5137149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3133" y="1989139"/>
            <a:ext cx="5139267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11352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11754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0310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114292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529699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2091670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135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784" y="1989139"/>
            <a:ext cx="10479616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4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0B300-EEDC-4FB1-9109-22A2761FA3A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173B-58A0-4C5A-BAB9-9F52381B97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6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3" y="260350"/>
            <a:ext cx="799358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 Arduino</a:t>
            </a:r>
            <a:r>
              <a:rPr lang="zh-CN" altLang="en-US" dirty="0" smtClean="0"/>
              <a:t>软件的安装</a:t>
            </a:r>
            <a:endParaRPr lang="zh-CN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588" y="1773238"/>
            <a:ext cx="5688013" cy="1871662"/>
          </a:xfrm>
        </p:spPr>
        <p:txBody>
          <a:bodyPr/>
          <a:lstStyle/>
          <a:p>
            <a:pPr marL="0" indent="0" algn="ctr" eaLnBrk="1" hangingPunct="1">
              <a:lnSpc>
                <a:spcPct val="180000"/>
              </a:lnSpc>
              <a:spcBef>
                <a:spcPct val="0"/>
              </a:spcBef>
              <a:buNone/>
              <a:defRPr/>
            </a:pPr>
            <a:r>
              <a:rPr lang="en-US" altLang="zh-CN" sz="3200" dirty="0"/>
              <a:t>Arduino</a:t>
            </a:r>
            <a:r>
              <a:rPr lang="zh-CN" altLang="en-US" sz="3200" dirty="0"/>
              <a:t>的官网下载程序</a:t>
            </a:r>
            <a:endParaRPr lang="en-US" altLang="zh-CN" sz="3200" dirty="0"/>
          </a:p>
          <a:p>
            <a:pPr marL="0" indent="0" algn="ctr" eaLnBrk="1" hangingPunct="1">
              <a:lnSpc>
                <a:spcPct val="180000"/>
              </a:lnSpc>
              <a:spcBef>
                <a:spcPct val="0"/>
              </a:spcBef>
              <a:buNone/>
              <a:defRPr/>
            </a:pPr>
            <a:r>
              <a:rPr lang="en-US" altLang="zh-CN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https://www.arduino.cc/</a:t>
            </a:r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423989"/>
            <a:ext cx="39243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005264"/>
            <a:ext cx="3925888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79480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764704"/>
            <a:ext cx="7112302" cy="2736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573016"/>
            <a:ext cx="5976664" cy="29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3791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43CE5D-7D5A-4DFF-FC49-DDABC95F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052736"/>
            <a:ext cx="9469120" cy="53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76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6139204" cy="43163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6B4F4C-F201-FB72-B369-29105CEA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548680"/>
            <a:ext cx="3616396" cy="57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02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eaLnBrk="1" hangingPunct="1">
          <a:defRPr sz="4400" kern="0"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鲍鱼素材https://baoyusucai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18724</TotalTime>
  <Words>16</Words>
  <Application>Microsoft Office PowerPoint</Application>
  <PresentationFormat>宽屏</PresentationFormat>
  <Paragraphs>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黑体</vt:lpstr>
      <vt:lpstr>华文细黑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鲍鱼素材https://baoyusucai.taobao.com/</vt:lpstr>
      <vt:lpstr>3.1 Arduino软件的安装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ECUST模版</dc:title>
  <dc:creator>华东理工大学</dc:creator>
  <cp:lastModifiedBy>Windows 用户</cp:lastModifiedBy>
  <cp:revision>916</cp:revision>
  <dcterms:created xsi:type="dcterms:W3CDTF">2007-01-09T04:58:52Z</dcterms:created>
  <dcterms:modified xsi:type="dcterms:W3CDTF">2024-03-22T05:04:37Z</dcterms:modified>
</cp:coreProperties>
</file>