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F3503-A930-5FD4-2FC8-B75E9585F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277480-9E68-8CC7-D469-048ACD2D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C1237E-65A4-63EE-3A2D-0B459769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28.10.22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BB2ED7-3B68-FF2F-2FEA-A579ECCB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8FC94B-FD29-A2F7-CC53-EF873409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6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1CE7A-4FE8-4492-B035-0F070975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C16241-ED93-0CFC-951C-F1C70B5C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8885D7-BAF2-3A0E-0D7D-BA4B77A8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28.10.22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1836FA-B25F-B219-DA9A-E3F4217A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595145-B320-996A-EFCF-3D60FEDF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93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9F6E15-7204-29F5-5A90-920323414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1102FB-B096-BD83-ADF0-CD78BB25B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E46CA2-EFDA-712B-D754-36F72AF5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28.10.22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2CEFB4-950B-2449-7FBC-155D0D45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F009E6-F2C6-96B3-D1F2-2E206DBF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200B2-9ED5-76D5-4B58-D6727742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C45B80-2B3B-DD1B-2374-D3B6A75F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32D5E5-9DF2-20D9-EF47-5CB9CD06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28.10.22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91046-25C5-B21F-A888-B4559C43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E9A08-C2E2-0682-F5BE-089CE970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69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70DE0-6A01-EC84-2C2B-A9A94BD8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3061D2-C81B-DC79-1896-B264D7465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99970C-2167-74C0-616A-21EE835E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28.10.22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569213-936B-E8D6-CC1F-819B6D4A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B4A1D1-D448-9A0E-124B-25DC1849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83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5DD7E-5CA7-EED7-2557-F65F4AA2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A782BF-FACA-26EA-6322-2C5D7D9F7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B7BF2B-F328-9E9E-349F-938ED47C2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39E836-7C91-AC1F-F12A-96928890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28.10.22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A6C418-9F9C-3D8E-00E4-741FB732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CE33EF-1CB9-E5C2-8052-48FCD86C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3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49005-5937-C864-60A3-56DD90B1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2515F-A91B-9524-CF87-ED98C3B15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2B63D0-EFE3-D12C-A0FE-D64DA1E27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37563A-7F3B-40A9-2FB9-72CCF0BCD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F754A4-6657-7652-74F5-07045B0B5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090CCD-AA34-6502-D498-99588F41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28.10.22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C5FE62-1EBC-0F79-622B-D1D51722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2B8F81-AD1E-4788-04EF-85119941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35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05A6-0F93-9812-F728-78024139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F9ED56-8E97-285F-AE43-686E8B0B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28.10.22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FA8448-3B42-4EE2-EE53-EA9AC84D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DE364F-2B8C-96F0-AB68-ABAC0EEA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7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56411D-E178-951D-8661-94F873A9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28.10.22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BC17F7-8B47-03AC-67EA-81088F1F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8E2A1A-0983-4CFB-568B-8B2DF2E9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93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A0693-318C-FFEC-3FC3-8585A26F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D3B70-9644-EB8E-0852-4DF995BD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82E8A8-7FE7-2225-4DAA-B82E138A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EDADB6-F1EA-90DC-C8B2-69B0070F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28.10.22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107453-C6E7-6547-F1DB-7870981B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2AC7E-DF2F-5F51-3EF5-DD29E235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3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AFE5-0B51-078D-D071-E28F94C6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733A27-0204-9665-6D71-A3BD48EED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580033-1FF0-23F5-E3C4-9D48420A9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6B48F0-C385-49F2-302B-177FF1DB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28.10.22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820719-BB2E-D7EE-6315-8E0B9FEC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80FE3A-BB40-4B1C-BAEC-42C4F8CC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15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491574-A0A9-B381-B977-EBDBA2B1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ACC720-D6E0-97A2-2588-0FC7F237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C326A2-39E0-05D5-E958-37BA6F322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BBE13-1601-4BB0-BF6C-FD54E788D0C5}" type="datetimeFigureOut">
              <a:rPr lang="pt-BR" smtClean="0"/>
              <a:t>28.10.22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1EA832-5793-0D46-F712-39AA5DCF8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C2F9E8-3E3A-CEEB-6F57-03FBE6C47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5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 que é PHP? [Guia para iniciantes] – Aplicativos e Software – Tecnoblog">
            <a:extLst>
              <a:ext uri="{FF2B5EF4-FFF2-40B4-BE49-F238E27FC236}">
                <a16:creationId xmlns:a16="http://schemas.microsoft.com/office/drawing/2014/main" id="{C8569313-70CD-605A-0368-1D5807EF0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7" r="11135"/>
          <a:stretch/>
        </p:blipFill>
        <p:spPr bwMode="auto">
          <a:xfrm>
            <a:off x="-1" y="0"/>
            <a:ext cx="7009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5905851" y="0"/>
            <a:ext cx="628615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0750" y="3093890"/>
            <a:ext cx="5336351" cy="1039198"/>
          </a:xfrm>
        </p:spPr>
        <p:txBody>
          <a:bodyPr>
            <a:noAutofit/>
          </a:bodyPr>
          <a:lstStyle/>
          <a:p>
            <a:r>
              <a:rPr lang="pt-BR" sz="13800" dirty="0">
                <a:solidFill>
                  <a:schemeClr val="bg1"/>
                </a:solidFill>
                <a:latin typeface="All The Roll - Personal Use" pitchFamily="50" charset="0"/>
              </a:rPr>
              <a:t>AULA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266CD4-1299-A85B-265E-D692870A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0583" y="3613489"/>
            <a:ext cx="4189691" cy="704088"/>
          </a:xfrm>
        </p:spPr>
        <p:txBody>
          <a:bodyPr>
            <a:normAutofit fontScale="92500"/>
          </a:bodyPr>
          <a:lstStyle/>
          <a:p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PHP com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22893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572" y="649224"/>
            <a:ext cx="5940917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2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788" y="1947672"/>
            <a:ext cx="7367396" cy="4483509"/>
          </a:xfrm>
        </p:spPr>
        <p:txBody>
          <a:bodyPr>
            <a:normAutofit fontScale="62500" lnSpcReduction="20000"/>
          </a:bodyPr>
          <a:lstStyle/>
          <a:p>
            <a:r>
              <a:rPr lang="pt-BR" sz="4000" dirty="0" err="1">
                <a:latin typeface="000_INSOMNIAC_COMIC_DIALOGUE" panose="02000603000000000000" pitchFamily="2" charset="0"/>
              </a:rPr>
              <a:t>strtoupper</a:t>
            </a:r>
            <a:r>
              <a:rPr lang="pt-BR" sz="4000" dirty="0">
                <a:latin typeface="000_INSOMNIAC_COMIC_DIALOGUE" panose="02000603000000000000" pitchFamily="2" charset="0"/>
              </a:rPr>
              <a:t>()</a:t>
            </a:r>
          </a:p>
          <a:p>
            <a:r>
              <a:rPr lang="pt-BR" sz="4000" dirty="0" err="1">
                <a:latin typeface="000_INSOMNIAC_COMIC_DIALOGUE" panose="02000603000000000000" pitchFamily="2" charset="0"/>
              </a:rPr>
              <a:t>strtolower</a:t>
            </a:r>
            <a:r>
              <a:rPr lang="pt-BR" sz="4000" dirty="0">
                <a:latin typeface="000_INSOMNIAC_COMIC_DIALOGUE" panose="02000603000000000000" pitchFamily="2" charset="0"/>
              </a:rPr>
              <a:t>()</a:t>
            </a:r>
          </a:p>
          <a:p>
            <a:r>
              <a:rPr lang="pt-BR" sz="4000" dirty="0">
                <a:latin typeface="000_INSOMNIAC_COMIC_DIALOGUE" panose="02000603000000000000" pitchFamily="2" charset="0"/>
              </a:rPr>
              <a:t>implode()</a:t>
            </a:r>
          </a:p>
          <a:p>
            <a:r>
              <a:rPr lang="pt-BR" sz="4000" dirty="0" err="1">
                <a:latin typeface="000_INSOMNIAC_COMIC_DIALOGUE" panose="02000603000000000000" pitchFamily="2" charset="0"/>
              </a:rPr>
              <a:t>number_format</a:t>
            </a:r>
            <a:r>
              <a:rPr lang="pt-BR" sz="4000" dirty="0">
                <a:latin typeface="000_INSOMNIAC_COMIC_DIALOGUE" panose="02000603000000000000" pitchFamily="2" charset="0"/>
              </a:rPr>
              <a:t>()</a:t>
            </a:r>
          </a:p>
          <a:p>
            <a:r>
              <a:rPr lang="pt-BR" sz="4000" dirty="0" err="1">
                <a:latin typeface="000_INSOMNIAC_COMIC_DIALOGUE" panose="02000603000000000000" pitchFamily="2" charset="0"/>
              </a:rPr>
              <a:t>strlen</a:t>
            </a:r>
            <a:r>
              <a:rPr lang="pt-BR" sz="4000" dirty="0">
                <a:latin typeface="000_INSOMNIAC_COMIC_DIALOGUE" panose="02000603000000000000" pitchFamily="2" charset="0"/>
              </a:rPr>
              <a:t>()</a:t>
            </a:r>
          </a:p>
          <a:p>
            <a:r>
              <a:rPr lang="pt-BR" sz="4000" dirty="0" err="1">
                <a:latin typeface="000_INSOMNIAC_COMIC_DIALOGUE" panose="02000603000000000000" pitchFamily="2" charset="0"/>
              </a:rPr>
              <a:t>substr</a:t>
            </a:r>
            <a:r>
              <a:rPr lang="pt-BR" sz="4000" dirty="0">
                <a:latin typeface="000_INSOMNIAC_COMIC_DIALOGUE" panose="02000603000000000000" pitchFamily="2" charset="0"/>
              </a:rPr>
              <a:t>()</a:t>
            </a:r>
          </a:p>
          <a:p>
            <a:r>
              <a:rPr lang="pt-BR" sz="4000" dirty="0" err="1">
                <a:latin typeface="000_INSOMNIAC_COMIC_DIALOGUE" panose="02000603000000000000" pitchFamily="2" charset="0"/>
              </a:rPr>
              <a:t>ucfirst</a:t>
            </a:r>
            <a:r>
              <a:rPr lang="pt-BR" sz="4000" dirty="0">
                <a:latin typeface="000_INSOMNIAC_COMIC_DIALOGUE" panose="02000603000000000000" pitchFamily="2" charset="0"/>
              </a:rPr>
              <a:t>();</a:t>
            </a:r>
          </a:p>
          <a:p>
            <a:r>
              <a:rPr lang="pt-BR" sz="4000" dirty="0" err="1">
                <a:latin typeface="000_INSOMNIAC_COMIC_DIALOGUE" panose="02000603000000000000" pitchFamily="2" charset="0"/>
              </a:rPr>
              <a:t>str_replace</a:t>
            </a:r>
            <a:r>
              <a:rPr lang="pt-BR" sz="4000" dirty="0">
                <a:latin typeface="000_INSOMNIAC_COMIC_DIALOGUE" panose="02000603000000000000" pitchFamily="2" charset="0"/>
              </a:rPr>
              <a:t>()</a:t>
            </a:r>
          </a:p>
          <a:p>
            <a:r>
              <a:rPr lang="pt-BR" sz="4000" dirty="0" err="1">
                <a:latin typeface="000_INSOMNIAC_COMIC_DIALOGUE" panose="02000603000000000000" pitchFamily="2" charset="0"/>
              </a:rPr>
              <a:t>ucwords</a:t>
            </a:r>
            <a:r>
              <a:rPr lang="pt-BR" sz="4000" dirty="0">
                <a:latin typeface="000_INSOMNIAC_COMIC_DIALOGUE" panose="02000603000000000000" pitchFamily="2" charset="0"/>
              </a:rPr>
              <a:t>()</a:t>
            </a:r>
          </a:p>
          <a:p>
            <a:r>
              <a:rPr lang="pt-BR" sz="4000" dirty="0" err="1">
                <a:latin typeface="000_INSOMNIAC_COMIC_DIALOGUE" panose="02000603000000000000" pitchFamily="2" charset="0"/>
              </a:rPr>
              <a:t>Sort</a:t>
            </a:r>
            <a:r>
              <a:rPr lang="pt-BR" sz="4000" dirty="0">
                <a:latin typeface="000_INSOMNIAC_COMIC_DIALOGUE" panose="02000603000000000000" pitchFamily="2" charset="0"/>
              </a:rPr>
              <a:t>()</a:t>
            </a:r>
          </a:p>
          <a:p>
            <a:r>
              <a:rPr lang="pt-BR" sz="4000" dirty="0">
                <a:latin typeface="000_INSOMNIAC_COMIC_DIALOGUE" panose="02000603000000000000" pitchFamily="2" charset="0"/>
              </a:rPr>
              <a:t>Função de soma de ARRAY</a:t>
            </a:r>
            <a:endParaRPr lang="pt-BR" sz="4400" dirty="0">
              <a:latin typeface="000_INSOMNIAC_COMIC_DIALOGUE" panose="02000603000000000000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70" y="161438"/>
            <a:ext cx="3949618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Funções de Data</a:t>
            </a:r>
            <a:endParaRPr lang="pt-BR" sz="80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4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572" y="649224"/>
            <a:ext cx="5940917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2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419" y="2750575"/>
            <a:ext cx="9955162" cy="21753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latin typeface="000_INSOMNIAC_COMIC_DIALOGUE" panose="02000603000000000000" pitchFamily="2" charset="0"/>
              </a:rPr>
              <a:t>Acontece quando um objeto precisa de outro objeto para completar a sua ação (Todo/Parte), ou seja, faz a agregação de um objeto externo e o utiliza como parte de si própria.</a:t>
            </a:r>
          </a:p>
          <a:p>
            <a:pPr marL="0" indent="0">
              <a:buNone/>
            </a:pPr>
            <a:endParaRPr lang="pt-BR" dirty="0">
              <a:latin typeface="000_INSOMNIAC_COMIC_DIALOGUE" panose="02000603000000000000" pitchFamily="2" charset="0"/>
            </a:endParaRPr>
          </a:p>
          <a:p>
            <a:pPr marL="442913" indent="-442913">
              <a:buNone/>
            </a:pPr>
            <a:r>
              <a:rPr lang="pt-BR" dirty="0">
                <a:latin typeface="000_INSOMNIAC_COMIC_DIALOGUE" panose="02000603000000000000" pitchFamily="2" charset="0"/>
              </a:rPr>
              <a:t>Ex.:  A classe carrinho de compras (Todo) precisa da classe produtos (Parte) para executar suas ações. </a:t>
            </a:r>
            <a:endParaRPr lang="pt-BR" b="1" dirty="0">
              <a:latin typeface="000_INSOMNIAC_COMIC_DIALOGUE" panose="02000603000000000000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69" y="161438"/>
            <a:ext cx="4677138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Funções de agregação</a:t>
            </a:r>
            <a:endParaRPr lang="pt-BR" sz="80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1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572" y="649224"/>
            <a:ext cx="5940917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2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340" y="2890684"/>
            <a:ext cx="9468464" cy="3008672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000_INSOMNIAC_COMIC_DIALOGUE" panose="02000603000000000000" pitchFamily="2" charset="0"/>
              </a:rPr>
              <a:t>arquitetura ou padrão que lhe permite dividir as funcionalidades de seu sistema/site em camadas, essa divisão é realizada para facilitar resolução de um problema maior.</a:t>
            </a:r>
          </a:p>
          <a:p>
            <a:r>
              <a:rPr lang="pt-BR" sz="2400" dirty="0">
                <a:latin typeface="000_INSOMNIAC_COMIC_DIALOGUE" panose="02000603000000000000" pitchFamily="2" charset="0"/>
              </a:rPr>
              <a:t>É dividida em três componentes essenciais: Model, Controller e View.</a:t>
            </a:r>
            <a:r>
              <a:rPr lang="pt-BR" dirty="0">
                <a:latin typeface="000_INSOMNIAC_COMIC_DIALOGUE" panose="02000603000000000000" pitchFamily="2" charset="0"/>
              </a:rPr>
              <a:t>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70" y="161438"/>
            <a:ext cx="3949618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Padrão </a:t>
            </a:r>
            <a:r>
              <a:rPr lang="pt-BR" sz="60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MVC</a:t>
            </a:r>
            <a:endParaRPr lang="pt-BR" sz="80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0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572" y="649224"/>
            <a:ext cx="5940917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2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30" y="3569110"/>
            <a:ext cx="9468464" cy="3008672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000_INSOMNIAC_COMIC_DIALOGUE" panose="02000603000000000000" pitchFamily="2" charset="0"/>
              </a:rPr>
              <a:t>Ou Modelo, Sua responsabilidade é gerenciar e controlar a forma como os dados se comportam por meio das funções, lógica e regras de negócios estabelecidas. </a:t>
            </a:r>
          </a:p>
          <a:p>
            <a:r>
              <a:rPr lang="pt-BR" sz="2400" dirty="0">
                <a:latin typeface="000_INSOMNIAC_COMIC_DIALOGUE" panose="02000603000000000000" pitchFamily="2" charset="0"/>
              </a:rPr>
              <a:t>Ex.: Arquivos como cadastrar, editar, ler, visualizar, ou seja, arquivos que fazem o CRUD no banco </a:t>
            </a:r>
            <a:r>
              <a:rPr lang="pt-BR" sz="2400">
                <a:latin typeface="000_INSOMNIAC_COMIC_DIALOGUE" panose="02000603000000000000" pitchFamily="2" charset="0"/>
              </a:rPr>
              <a:t>de dados.</a:t>
            </a:r>
            <a:endParaRPr lang="pt-BR" dirty="0">
              <a:latin typeface="000_INSOMNIAC_COMIC_DIALOGUE" panose="02000603000000000000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70" y="161438"/>
            <a:ext cx="3949618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Padrão </a:t>
            </a:r>
            <a:r>
              <a:rPr lang="pt-BR" sz="60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MVC</a:t>
            </a:r>
            <a:endParaRPr lang="pt-BR" sz="80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939C1C-EE16-B130-84B1-91CE4FF492BE}"/>
              </a:ext>
            </a:extLst>
          </p:cNvPr>
          <p:cNvSpPr txBox="1">
            <a:spLocks/>
          </p:cNvSpPr>
          <p:nvPr/>
        </p:nvSpPr>
        <p:spPr>
          <a:xfrm>
            <a:off x="1178593" y="2253393"/>
            <a:ext cx="3949618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>
                <a:latin typeface="000_INSOMNIAC_COMIC_DIALOGUE" panose="02000603000000000000" pitchFamily="2" charset="0"/>
              </a:rPr>
              <a:t>MODEL</a:t>
            </a:r>
            <a:endParaRPr lang="pt-BR" sz="8000" dirty="0">
              <a:latin typeface="000_INSOMNIAC_COMIC_DIALOGU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6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572" y="649224"/>
            <a:ext cx="5940917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2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30" y="3569110"/>
            <a:ext cx="9468464" cy="3008672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000_INSOMNIAC_COMIC_DIALOGUE" panose="02000603000000000000" pitchFamily="2" charset="0"/>
              </a:rPr>
              <a:t>Ou controlador, A camada de controle é responsável por intermediar as requisições enviadas pelo View com as respostas fornecidas pelo Model, processando os dados que o usuário informou e repassando para outras camadas. </a:t>
            </a:r>
            <a:endParaRPr lang="pt-BR" dirty="0">
              <a:latin typeface="000_INSOMNIAC_COMIC_DIALOGUE" panose="02000603000000000000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70" y="161438"/>
            <a:ext cx="3949618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Padrão </a:t>
            </a:r>
            <a:r>
              <a:rPr lang="pt-BR" sz="60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MVC</a:t>
            </a:r>
            <a:endParaRPr lang="pt-BR" sz="80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939C1C-EE16-B130-84B1-91CE4FF492BE}"/>
              </a:ext>
            </a:extLst>
          </p:cNvPr>
          <p:cNvSpPr txBox="1">
            <a:spLocks/>
          </p:cNvSpPr>
          <p:nvPr/>
        </p:nvSpPr>
        <p:spPr>
          <a:xfrm>
            <a:off x="1178593" y="2253393"/>
            <a:ext cx="3949618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>
                <a:latin typeface="000_INSOMNIAC_COMIC_DIALOGUE" panose="02000603000000000000" pitchFamily="2" charset="0"/>
              </a:rPr>
              <a:t>Controller</a:t>
            </a:r>
            <a:endParaRPr lang="pt-BR" sz="8000" dirty="0">
              <a:latin typeface="000_INSOMNIAC_COMIC_DIALOGU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7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572" y="649224"/>
            <a:ext cx="5940917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2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30" y="3569110"/>
            <a:ext cx="9468464" cy="3008672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000_INSOMNIAC_COMIC_DIALOGUE" panose="02000603000000000000" pitchFamily="2" charset="0"/>
              </a:rPr>
              <a:t>Ou visão, Essa camada é responsável por apresentar as informações de forma visual ao usuário.</a:t>
            </a:r>
            <a:endParaRPr lang="pt-BR" dirty="0">
              <a:latin typeface="000_INSOMNIAC_COMIC_DIALOGUE" panose="02000603000000000000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70" y="161438"/>
            <a:ext cx="3949618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Padrão </a:t>
            </a:r>
            <a:r>
              <a:rPr lang="pt-BR" sz="60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MVC</a:t>
            </a:r>
            <a:endParaRPr lang="pt-BR" sz="80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939C1C-EE16-B130-84B1-91CE4FF492BE}"/>
              </a:ext>
            </a:extLst>
          </p:cNvPr>
          <p:cNvSpPr txBox="1">
            <a:spLocks/>
          </p:cNvSpPr>
          <p:nvPr/>
        </p:nvSpPr>
        <p:spPr>
          <a:xfrm>
            <a:off x="1178593" y="2253393"/>
            <a:ext cx="3949618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>
                <a:latin typeface="000_INSOMNIAC_COMIC_DIALOGUE" panose="02000603000000000000" pitchFamily="2" charset="0"/>
              </a:rPr>
              <a:t>View</a:t>
            </a:r>
            <a:endParaRPr lang="pt-BR" sz="8000" dirty="0">
              <a:latin typeface="000_INSOMNIAC_COMIC_DIALOGU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572" y="649224"/>
            <a:ext cx="5940917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2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879" y="3681844"/>
            <a:ext cx="3254584" cy="915208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000_INSOMNIAC_COMIC_DIALOGUE" panose="02000603000000000000" pitchFamily="2" charset="0"/>
              </a:rPr>
              <a:t>(21) 96509-1867</a:t>
            </a:r>
          </a:p>
          <a:p>
            <a:r>
              <a:rPr lang="pt-BR" sz="2400" dirty="0">
                <a:latin typeface="000_INSOMNIAC_COMIC_DIALOGUE" panose="02000603000000000000" pitchFamily="2" charset="0"/>
              </a:rPr>
              <a:t>@paulacosta_1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70" y="161438"/>
            <a:ext cx="3949618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CONTATO</a:t>
            </a:r>
            <a:endParaRPr lang="pt-BR" sz="80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939C1C-EE16-B130-84B1-91CE4FF492BE}"/>
              </a:ext>
            </a:extLst>
          </p:cNvPr>
          <p:cNvSpPr txBox="1">
            <a:spLocks/>
          </p:cNvSpPr>
          <p:nvPr/>
        </p:nvSpPr>
        <p:spPr>
          <a:xfrm>
            <a:off x="2719354" y="3681844"/>
            <a:ext cx="3026867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 err="1">
                <a:latin typeface="000_INSOMNIAC_COMIC_DIALOGUE" panose="02000603000000000000" pitchFamily="2" charset="0"/>
              </a:rPr>
              <a:t>Profª</a:t>
            </a:r>
            <a:r>
              <a:rPr lang="pt-BR" sz="4800" dirty="0">
                <a:latin typeface="000_INSOMNIAC_COMIC_DIALOGUE" panose="02000603000000000000" pitchFamily="2" charset="0"/>
              </a:rPr>
              <a:t> Paula</a:t>
            </a:r>
            <a:endParaRPr lang="pt-BR" sz="6600" dirty="0">
              <a:latin typeface="000_INSOMNIAC_COMIC_DIALOGU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316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334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000_INSOMNIAC_COMIC_DIALOGUE</vt:lpstr>
      <vt:lpstr>All The Roll - Personal Use</vt:lpstr>
      <vt:lpstr>Arial</vt:lpstr>
      <vt:lpstr>Calibri</vt:lpstr>
      <vt:lpstr>Calibri Light</vt:lpstr>
      <vt:lpstr>Tema do Office</vt:lpstr>
      <vt:lpstr>AULA 3</vt:lpstr>
      <vt:lpstr>AULA 2 - PHP com Banco de Dados </vt:lpstr>
      <vt:lpstr>AULA 2 - PHP com Banco de Dados </vt:lpstr>
      <vt:lpstr>AULA 2 - PHP com Banco de Dados </vt:lpstr>
      <vt:lpstr>AULA 2 - PHP com Banco de Dados </vt:lpstr>
      <vt:lpstr>AULA 2 - PHP com Banco de Dados </vt:lpstr>
      <vt:lpstr>AULA 2 - PHP com Banco de Dados </vt:lpstr>
      <vt:lpstr>AULA 2 - PHP com Banco de Dados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creator>PAULA COSTA DE OLIVEIRA</dc:creator>
  <cp:lastModifiedBy>Técnico de Informática 2022.2</cp:lastModifiedBy>
  <cp:revision>65</cp:revision>
  <dcterms:created xsi:type="dcterms:W3CDTF">2022-10-22T13:10:15Z</dcterms:created>
  <dcterms:modified xsi:type="dcterms:W3CDTF">2022-10-28T20:58:46Z</dcterms:modified>
</cp:coreProperties>
</file>